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2"/>
  </p:notesMasterIdLst>
  <p:sldIdLst>
    <p:sldId id="301" r:id="rId3"/>
    <p:sldId id="302" r:id="rId4"/>
    <p:sldId id="275" r:id="rId5"/>
    <p:sldId id="313" r:id="rId6"/>
    <p:sldId id="303" r:id="rId7"/>
    <p:sldId id="274" r:id="rId8"/>
    <p:sldId id="261" r:id="rId9"/>
    <p:sldId id="299" r:id="rId10"/>
    <p:sldId id="311" r:id="rId11"/>
    <p:sldId id="260" r:id="rId12"/>
    <p:sldId id="257" r:id="rId13"/>
    <p:sldId id="288" r:id="rId14"/>
    <p:sldId id="293" r:id="rId15"/>
    <p:sldId id="305" r:id="rId16"/>
    <p:sldId id="296" r:id="rId17"/>
    <p:sldId id="281" r:id="rId18"/>
    <p:sldId id="259" r:id="rId19"/>
    <p:sldId id="292" r:id="rId20"/>
    <p:sldId id="307" r:id="rId21"/>
    <p:sldId id="291" r:id="rId22"/>
    <p:sldId id="263" r:id="rId23"/>
    <p:sldId id="262" r:id="rId24"/>
    <p:sldId id="306" r:id="rId25"/>
    <p:sldId id="294" r:id="rId26"/>
    <p:sldId id="284" r:id="rId27"/>
    <p:sldId id="270" r:id="rId28"/>
    <p:sldId id="265" r:id="rId29"/>
    <p:sldId id="308" r:id="rId30"/>
    <p:sldId id="264" r:id="rId31"/>
    <p:sldId id="289" r:id="rId32"/>
    <p:sldId id="280" r:id="rId33"/>
    <p:sldId id="272" r:id="rId34"/>
    <p:sldId id="310" r:id="rId35"/>
    <p:sldId id="273" r:id="rId36"/>
    <p:sldId id="283" r:id="rId37"/>
    <p:sldId id="282" r:id="rId38"/>
    <p:sldId id="309" r:id="rId39"/>
    <p:sldId id="295" r:id="rId40"/>
    <p:sldId id="300" r:id="rId41"/>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BTw3lUD7XgUTRme5Cd9YTg" hashData="If6OqGHkzOenvuxbGcwXYOeLbn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99FF"/>
    <a:srgbClr val="0066FF"/>
    <a:srgbClr val="FF3300"/>
    <a:srgbClr val="FF9933"/>
    <a:srgbClr val="FF6600"/>
    <a:srgbClr val="663300"/>
    <a:srgbClr val="CC9900"/>
    <a:srgbClr val="148619"/>
    <a:srgbClr val="FF7C80"/>
    <a:srgbClr val="FFD347"/>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4577" autoAdjust="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7043A14-013C-4590-952E-D15F4CDC50C5}" type="datetimeFigureOut">
              <a:rPr lang="es-PE" smtClean="0"/>
              <a:pPr/>
              <a:t>23/10/2020</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5F3819A-5502-4BC2-B35E-67077E7C1B14}"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F5F3819A-5502-4BC2-B35E-67077E7C1B14}" type="slidenum">
              <a:rPr lang="es-PE" smtClean="0"/>
              <a:pPr/>
              <a:t>26</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11EA94E2-A6B0-4097-8462-6F024F0C9C02}" type="datetimeFigureOut">
              <a:rPr lang="es-PE" smtClean="0"/>
              <a:pPr/>
              <a:t>23/10/2020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E9174CB-12AD-4882-9988-F479ECFA039B}" type="slidenum">
              <a:rPr lang="es-PE" smtClean="0"/>
              <a:pPr/>
              <a:t>‹Nº›</a:t>
            </a:fld>
            <a:endParaRPr lang="es-PE"/>
          </a:p>
        </p:txBody>
      </p:sp>
    </p:spTree>
  </p:cSld>
  <p:clrMapOvr>
    <a:masterClrMapping/>
  </p:clrMapOvr>
  <p:transition spd="slow" advClick="0"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1EA94E2-A6B0-4097-8462-6F024F0C9C02}" type="datetimeFigureOut">
              <a:rPr lang="es-PE" smtClean="0"/>
              <a:pPr/>
              <a:t>23/10/2020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E9174CB-12AD-4882-9988-F479ECFA039B}" type="slidenum">
              <a:rPr lang="es-PE" smtClean="0"/>
              <a:pPr/>
              <a:t>‹Nº›</a:t>
            </a:fld>
            <a:endParaRPr lang="es-PE"/>
          </a:p>
        </p:txBody>
      </p:sp>
    </p:spTree>
  </p:cSld>
  <p:clrMapOvr>
    <a:masterClrMapping/>
  </p:clrMapOvr>
  <p:transition spd="slow" advClick="0"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1EA94E2-A6B0-4097-8462-6F024F0C9C02}" type="datetimeFigureOut">
              <a:rPr lang="es-PE" smtClean="0"/>
              <a:pPr/>
              <a:t>23/10/2020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E9174CB-12AD-4882-9988-F479ECFA039B}" type="slidenum">
              <a:rPr lang="es-PE" smtClean="0"/>
              <a:pPr/>
              <a:t>‹Nº›</a:t>
            </a:fld>
            <a:endParaRPr lang="es-PE"/>
          </a:p>
        </p:txBody>
      </p:sp>
    </p:spTree>
  </p:cSld>
  <p:clrMapOvr>
    <a:masterClrMapping/>
  </p:clrMapOvr>
  <p:transition spd="slow" advClick="0"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11EA94E2-A6B0-4097-8462-6F024F0C9C02}" type="datetimeFigureOut">
              <a:rPr lang="es-PE" smtClean="0"/>
              <a:pPr/>
              <a:t>23/10/2020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5E9174CB-12AD-4882-9988-F479ECFA039B}" type="slidenum">
              <a:rPr lang="es-PE" smtClean="0"/>
              <a:pPr/>
              <a:t>‹Nº›</a:t>
            </a:fld>
            <a:endParaRPr lang="es-PE"/>
          </a:p>
        </p:txBody>
      </p:sp>
    </p:spTree>
  </p:cSld>
  <p:clrMapOvr>
    <a:masterClrMapping/>
  </p:clrMapOvr>
  <p:transition spd="slow" advClick="0"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11EA94E2-A6B0-4097-8462-6F024F0C9C02}" type="datetimeFigureOut">
              <a:rPr lang="es-PE" smtClean="0"/>
              <a:pPr/>
              <a:t>23/10/2020</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5E9174CB-12AD-4882-9988-F479ECFA039B}" type="slidenum">
              <a:rPr lang="es-PE" smtClean="0"/>
              <a:pPr/>
              <a:t>‹Nº›</a:t>
            </a:fld>
            <a:endParaRPr lang="es-PE"/>
          </a:p>
        </p:txBody>
      </p:sp>
    </p:spTree>
  </p:cSld>
  <p:clrMapOvr>
    <a:masterClrMapping/>
  </p:clrMapOvr>
  <p:transition spd="slow" advClick="0"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11EA94E2-A6B0-4097-8462-6F024F0C9C02}" type="datetimeFigureOut">
              <a:rPr lang="es-PE" smtClean="0"/>
              <a:pPr/>
              <a:t>23/10/2020</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5E9174CB-12AD-4882-9988-F479ECFA039B}" type="slidenum">
              <a:rPr lang="es-PE" smtClean="0"/>
              <a:pPr/>
              <a:t>‹Nº›</a:t>
            </a:fld>
            <a:endParaRPr lang="es-PE"/>
          </a:p>
        </p:txBody>
      </p:sp>
    </p:spTree>
  </p:cSld>
  <p:clrMapOvr>
    <a:masterClrMapping/>
  </p:clrMapOvr>
  <p:transition spd="slow" advClick="0"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1EA94E2-A6B0-4097-8462-6F024F0C9C02}" type="datetimeFigureOut">
              <a:rPr lang="es-PE" smtClean="0"/>
              <a:pPr/>
              <a:t>23/10/2020</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5E9174CB-12AD-4882-9988-F479ECFA039B}" type="slidenum">
              <a:rPr lang="es-PE" smtClean="0"/>
              <a:pPr/>
              <a:t>‹Nº›</a:t>
            </a:fld>
            <a:endParaRPr lang="es-PE"/>
          </a:p>
        </p:txBody>
      </p:sp>
    </p:spTree>
  </p:cSld>
  <p:clrMapOvr>
    <a:masterClrMapping/>
  </p:clrMapOvr>
  <p:transition spd="slow" advClick="0"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1EA94E2-A6B0-4097-8462-6F024F0C9C02}" type="datetimeFigureOut">
              <a:rPr lang="es-PE" smtClean="0"/>
              <a:pPr/>
              <a:t>23/10/2020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5E9174CB-12AD-4882-9988-F479ECFA039B}" type="slidenum">
              <a:rPr lang="es-PE" smtClean="0"/>
              <a:pPr/>
              <a:t>‹Nº›</a:t>
            </a:fld>
            <a:endParaRPr lang="es-PE"/>
          </a:p>
        </p:txBody>
      </p:sp>
    </p:spTree>
  </p:cSld>
  <p:clrMapOvr>
    <a:masterClrMapping/>
  </p:clrMapOvr>
  <p:transition spd="slow" advClick="0"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1EA94E2-A6B0-4097-8462-6F024F0C9C02}" type="datetimeFigureOut">
              <a:rPr lang="es-PE" smtClean="0"/>
              <a:pPr/>
              <a:t>23/10/2020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5E9174CB-12AD-4882-9988-F479ECFA039B}" type="slidenum">
              <a:rPr lang="es-PE" smtClean="0"/>
              <a:pPr/>
              <a:t>‹Nº›</a:t>
            </a:fld>
            <a:endParaRPr lang="es-PE"/>
          </a:p>
        </p:txBody>
      </p:sp>
    </p:spTree>
  </p:cSld>
  <p:clrMapOvr>
    <a:masterClrMapping/>
  </p:clrMapOvr>
  <p:transition spd="slow" advClick="0"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1EA94E2-A6B0-4097-8462-6F024F0C9C02}" type="datetimeFigureOut">
              <a:rPr lang="es-PE" smtClean="0"/>
              <a:pPr/>
              <a:t>23/10/2020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E9174CB-12AD-4882-9988-F479ECFA039B}" type="slidenum">
              <a:rPr lang="es-PE" smtClean="0"/>
              <a:pPr/>
              <a:t>‹Nº›</a:t>
            </a:fld>
            <a:endParaRPr lang="es-PE"/>
          </a:p>
        </p:txBody>
      </p:sp>
    </p:spTree>
  </p:cSld>
  <p:clrMapOvr>
    <a:masterClrMapping/>
  </p:clrMapOvr>
  <p:transition spd="slow" advClick="0"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1EA94E2-A6B0-4097-8462-6F024F0C9C02}" type="datetimeFigureOut">
              <a:rPr lang="es-PE" smtClean="0"/>
              <a:pPr/>
              <a:t>23/10/2020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E9174CB-12AD-4882-9988-F479ECFA039B}" type="slidenum">
              <a:rPr lang="es-PE" smtClean="0"/>
              <a:pPr/>
              <a:t>‹Nº›</a:t>
            </a:fld>
            <a:endParaRPr lang="es-PE"/>
          </a:p>
        </p:txBody>
      </p:sp>
    </p:spTree>
  </p:cSld>
  <p:clrMapOvr>
    <a:masterClrMapping/>
  </p:clrMapOvr>
  <p:transition spd="slow" advClick="0"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spd="slow" advClick="0"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1EA94E2-A6B0-4097-8462-6F024F0C9C02}" type="datetimeFigureOut">
              <a:rPr lang="es-PE" smtClean="0"/>
              <a:pPr/>
              <a:t>23/10/2020</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E9174CB-12AD-4882-9988-F479ECFA039B}"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spd="slow" advClick="0" advTm="1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57.png"/></Relationships>
</file>

<file path=ppt/slides/_rels/slide37.xml.rels><?xml version="1.0" encoding="UTF-8" standalone="yes"?>
<Relationships xmlns="http://schemas.openxmlformats.org/package/2006/relationships"><Relationship Id="rId3" Type="http://schemas.openxmlformats.org/officeDocument/2006/relationships/image" Target="../media/image58.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9.jpe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60.png"/></Relationships>
</file>

<file path=ppt/slides/_rels/slide39.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image" Target="../media/image66.png"/><Relationship Id="rId18" Type="http://schemas.openxmlformats.org/officeDocument/2006/relationships/image" Target="../media/image6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2.png"/><Relationship Id="rId11" Type="http://schemas.openxmlformats.org/officeDocument/2006/relationships/image" Target="../media/image65.png"/><Relationship Id="rId5" Type="http://schemas.openxmlformats.org/officeDocument/2006/relationships/hyperlink" Target="http://www.mispps.com/" TargetMode="External"/><Relationship Id="rId15" Type="http://schemas.openxmlformats.org/officeDocument/2006/relationships/image" Target="../media/image67.png"/><Relationship Id="rId10" Type="http://schemas.openxmlformats.org/officeDocument/2006/relationships/hyperlink" Target="https://www.facebook.com/mispps" TargetMode="External"/><Relationship Id="rId4" Type="http://schemas.openxmlformats.org/officeDocument/2006/relationships/image" Target="../media/image61.png"/><Relationship Id="rId9" Type="http://schemas.openxmlformats.org/officeDocument/2006/relationships/image" Target="../media/image6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0000"/>
            </a:gs>
            <a:gs pos="50000">
              <a:srgbClr val="00B050">
                <a:shade val="67500"/>
                <a:satMod val="115000"/>
              </a:srgbClr>
            </a:gs>
            <a:gs pos="100000">
              <a:srgbClr val="00B05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4" name="3 Imagen" descr="448ae19ffdd210b1486c298eaac54c0bd458eeb9.jpg"/>
          <p:cNvPicPr>
            <a:picLocks noChangeAspect="1"/>
          </p:cNvPicPr>
          <p:nvPr/>
        </p:nvPicPr>
        <p:blipFill>
          <a:blip r:embed="rId3"/>
          <a:stretch>
            <a:fillRect/>
          </a:stretch>
        </p:blipFill>
        <p:spPr>
          <a:xfrm>
            <a:off x="0" y="0"/>
            <a:ext cx="9144000" cy="5143500"/>
          </a:xfrm>
          <a:prstGeom prst="rect">
            <a:avLst/>
          </a:prstGeom>
        </p:spPr>
      </p:pic>
      <p:pic>
        <p:nvPicPr>
          <p:cNvPr id="6" name="5 Imagen" descr="circle-447982_640.png"/>
          <p:cNvPicPr>
            <a:picLocks noChangeAspect="1"/>
          </p:cNvPicPr>
          <p:nvPr/>
        </p:nvPicPr>
        <p:blipFill>
          <a:blip r:embed="rId4">
            <a:duotone>
              <a:prstClr val="black"/>
              <a:srgbClr val="FF0000">
                <a:tint val="45000"/>
                <a:satMod val="400000"/>
              </a:srgbClr>
            </a:duotone>
            <a:lum contrast="40000"/>
          </a:blip>
          <a:stretch>
            <a:fillRect/>
          </a:stretch>
        </p:blipFill>
        <p:spPr>
          <a:xfrm>
            <a:off x="1428697" y="1428741"/>
            <a:ext cx="3071834" cy="2500330"/>
          </a:xfrm>
          <a:prstGeom prst="rect">
            <a:avLst/>
          </a:prstGeom>
        </p:spPr>
      </p:pic>
      <p:pic>
        <p:nvPicPr>
          <p:cNvPr id="7" name="6 Imagen" descr="circle-447982_640.png"/>
          <p:cNvPicPr>
            <a:picLocks noChangeAspect="1"/>
          </p:cNvPicPr>
          <p:nvPr/>
        </p:nvPicPr>
        <p:blipFill>
          <a:blip r:embed="rId4">
            <a:duotone>
              <a:prstClr val="black"/>
              <a:srgbClr val="FF0000">
                <a:tint val="45000"/>
                <a:satMod val="400000"/>
              </a:srgbClr>
            </a:duotone>
            <a:lum contrast="40000"/>
          </a:blip>
          <a:stretch>
            <a:fillRect/>
          </a:stretch>
        </p:blipFill>
        <p:spPr>
          <a:xfrm rot="4779428">
            <a:off x="2684271" y="-14839"/>
            <a:ext cx="3071834" cy="2500330"/>
          </a:xfrm>
          <a:prstGeom prst="rect">
            <a:avLst/>
          </a:prstGeom>
        </p:spPr>
      </p:pic>
      <p:pic>
        <p:nvPicPr>
          <p:cNvPr id="8" name="7 Imagen" descr="circle-447982_640.png"/>
          <p:cNvPicPr>
            <a:picLocks noChangeAspect="1"/>
          </p:cNvPicPr>
          <p:nvPr/>
        </p:nvPicPr>
        <p:blipFill>
          <a:blip r:embed="rId4">
            <a:duotone>
              <a:prstClr val="black"/>
              <a:srgbClr val="FF0000">
                <a:tint val="45000"/>
                <a:satMod val="400000"/>
              </a:srgbClr>
            </a:duotone>
            <a:lum contrast="40000"/>
          </a:blip>
          <a:stretch>
            <a:fillRect/>
          </a:stretch>
        </p:blipFill>
        <p:spPr>
          <a:xfrm rot="8379450">
            <a:off x="4087316" y="1197027"/>
            <a:ext cx="3071834" cy="2500330"/>
          </a:xfrm>
          <a:prstGeom prst="rect">
            <a:avLst/>
          </a:prstGeom>
        </p:spPr>
      </p:pic>
      <p:pic>
        <p:nvPicPr>
          <p:cNvPr id="9" name="8 Imagen" descr="circle-447982_640.png"/>
          <p:cNvPicPr>
            <a:picLocks noChangeAspect="1"/>
          </p:cNvPicPr>
          <p:nvPr/>
        </p:nvPicPr>
        <p:blipFill>
          <a:blip r:embed="rId4">
            <a:duotone>
              <a:prstClr val="black"/>
              <a:srgbClr val="FF0000">
                <a:tint val="45000"/>
                <a:satMod val="400000"/>
              </a:srgbClr>
            </a:duotone>
            <a:lum contrast="40000"/>
          </a:blip>
          <a:stretch>
            <a:fillRect/>
          </a:stretch>
        </p:blipFill>
        <p:spPr>
          <a:xfrm rot="15121960">
            <a:off x="2841653" y="2525301"/>
            <a:ext cx="3071834" cy="2500330"/>
          </a:xfrm>
          <a:prstGeom prst="rect">
            <a:avLst/>
          </a:prstGeom>
        </p:spPr>
      </p:pic>
      <p:pic>
        <p:nvPicPr>
          <p:cNvPr id="10" name="9 Imagen" descr="circle-447982_640.png"/>
          <p:cNvPicPr>
            <a:picLocks noChangeAspect="1"/>
          </p:cNvPicPr>
          <p:nvPr/>
        </p:nvPicPr>
        <p:blipFill>
          <a:blip r:embed="rId4">
            <a:duotone>
              <a:prstClr val="black"/>
              <a:srgbClr val="00B050">
                <a:tint val="45000"/>
                <a:satMod val="400000"/>
              </a:srgbClr>
            </a:duotone>
            <a:lum contrast="40000"/>
          </a:blip>
          <a:stretch>
            <a:fillRect/>
          </a:stretch>
        </p:blipFill>
        <p:spPr>
          <a:xfrm rot="742041">
            <a:off x="1589375" y="514244"/>
            <a:ext cx="3071834" cy="2500330"/>
          </a:xfrm>
          <a:prstGeom prst="rect">
            <a:avLst/>
          </a:prstGeom>
        </p:spPr>
      </p:pic>
      <p:pic>
        <p:nvPicPr>
          <p:cNvPr id="11" name="10 Imagen" descr="circle-447982_640.png"/>
          <p:cNvPicPr>
            <a:picLocks noChangeAspect="1"/>
          </p:cNvPicPr>
          <p:nvPr/>
        </p:nvPicPr>
        <p:blipFill>
          <a:blip r:embed="rId4">
            <a:duotone>
              <a:prstClr val="black"/>
              <a:srgbClr val="00B050">
                <a:tint val="45000"/>
                <a:satMod val="400000"/>
              </a:srgbClr>
            </a:duotone>
            <a:lum contrast="40000"/>
          </a:blip>
          <a:stretch>
            <a:fillRect/>
          </a:stretch>
        </p:blipFill>
        <p:spPr>
          <a:xfrm rot="6524849">
            <a:off x="3641959" y="320292"/>
            <a:ext cx="3071834" cy="2500330"/>
          </a:xfrm>
          <a:prstGeom prst="rect">
            <a:avLst/>
          </a:prstGeom>
        </p:spPr>
      </p:pic>
      <p:pic>
        <p:nvPicPr>
          <p:cNvPr id="12" name="11 Imagen" descr="circle-447982_640.png"/>
          <p:cNvPicPr>
            <a:picLocks noChangeAspect="1"/>
          </p:cNvPicPr>
          <p:nvPr/>
        </p:nvPicPr>
        <p:blipFill>
          <a:blip r:embed="rId4">
            <a:duotone>
              <a:prstClr val="black"/>
              <a:srgbClr val="00B050">
                <a:tint val="45000"/>
                <a:satMod val="400000"/>
              </a:srgbClr>
            </a:duotone>
            <a:lum contrast="40000"/>
          </a:blip>
          <a:stretch>
            <a:fillRect/>
          </a:stretch>
        </p:blipFill>
        <p:spPr>
          <a:xfrm rot="13247200">
            <a:off x="3729778" y="2342779"/>
            <a:ext cx="3071834" cy="2500330"/>
          </a:xfrm>
          <a:prstGeom prst="rect">
            <a:avLst/>
          </a:prstGeom>
        </p:spPr>
      </p:pic>
      <p:pic>
        <p:nvPicPr>
          <p:cNvPr id="13" name="12 Imagen" descr="circle-447982_640.png"/>
          <p:cNvPicPr>
            <a:picLocks noChangeAspect="1"/>
          </p:cNvPicPr>
          <p:nvPr/>
        </p:nvPicPr>
        <p:blipFill>
          <a:blip r:embed="rId4">
            <a:duotone>
              <a:prstClr val="black"/>
              <a:srgbClr val="00B050">
                <a:tint val="45000"/>
                <a:satMod val="400000"/>
              </a:srgbClr>
            </a:duotone>
            <a:lum contrast="40000"/>
          </a:blip>
          <a:stretch>
            <a:fillRect/>
          </a:stretch>
        </p:blipFill>
        <p:spPr>
          <a:xfrm rot="17487117">
            <a:off x="1903808" y="2422493"/>
            <a:ext cx="3071834" cy="2500330"/>
          </a:xfrm>
          <a:prstGeom prst="rect">
            <a:avLst/>
          </a:prstGeom>
        </p:spPr>
      </p:pic>
      <p:pic>
        <p:nvPicPr>
          <p:cNvPr id="17" name="Picture 2" descr="Rendered Image"/>
          <p:cNvPicPr>
            <a:picLocks noChangeAspect="1" noChangeArrowheads="1"/>
          </p:cNvPicPr>
          <p:nvPr/>
        </p:nvPicPr>
        <p:blipFill>
          <a:blip r:embed="rId5">
            <a:lum bright="40000" contrast="40000"/>
          </a:blip>
          <a:srcRect/>
          <a:stretch>
            <a:fillRect/>
          </a:stretch>
        </p:blipFill>
        <p:spPr bwMode="auto">
          <a:xfrm>
            <a:off x="6715140" y="4214824"/>
            <a:ext cx="1857388" cy="340520"/>
          </a:xfrm>
          <a:prstGeom prst="rect">
            <a:avLst/>
          </a:prstGeom>
          <a:noFill/>
        </p:spPr>
      </p:pic>
      <p:pic>
        <p:nvPicPr>
          <p:cNvPr id="18" name="17 Imagen" descr="cooltext366207025075133.png"/>
          <p:cNvPicPr>
            <a:picLocks noChangeAspect="1"/>
          </p:cNvPicPr>
          <p:nvPr/>
        </p:nvPicPr>
        <p:blipFill>
          <a:blip r:embed="rId6">
            <a:lum bright="20000" contrast="40000"/>
          </a:blip>
          <a:stretch>
            <a:fillRect/>
          </a:stretch>
        </p:blipFill>
        <p:spPr>
          <a:xfrm>
            <a:off x="357158" y="285734"/>
            <a:ext cx="2079303" cy="831721"/>
          </a:xfrm>
          <a:prstGeom prst="rect">
            <a:avLst/>
          </a:prstGeom>
        </p:spPr>
      </p:pic>
      <p:pic>
        <p:nvPicPr>
          <p:cNvPr id="19" name="18 Imagen" descr="cooltext366207048895630.png"/>
          <p:cNvPicPr>
            <a:picLocks noChangeAspect="1"/>
          </p:cNvPicPr>
          <p:nvPr/>
        </p:nvPicPr>
        <p:blipFill>
          <a:blip r:embed="rId7">
            <a:lum bright="20000" contrast="40000"/>
          </a:blip>
          <a:stretch>
            <a:fillRect/>
          </a:stretch>
        </p:blipFill>
        <p:spPr>
          <a:xfrm>
            <a:off x="2214546" y="1500180"/>
            <a:ext cx="964413" cy="857256"/>
          </a:xfrm>
          <a:prstGeom prst="rect">
            <a:avLst/>
          </a:prstGeom>
        </p:spPr>
      </p:pic>
      <p:pic>
        <p:nvPicPr>
          <p:cNvPr id="20" name="19 Imagen" descr="cooltext366207069269348.png"/>
          <p:cNvPicPr>
            <a:picLocks noChangeAspect="1"/>
          </p:cNvPicPr>
          <p:nvPr/>
        </p:nvPicPr>
        <p:blipFill>
          <a:blip r:embed="rId8">
            <a:lum bright="20000" contrast="40000"/>
          </a:blip>
          <a:stretch>
            <a:fillRect/>
          </a:stretch>
        </p:blipFill>
        <p:spPr>
          <a:xfrm>
            <a:off x="3000364" y="2428874"/>
            <a:ext cx="1714512" cy="824102"/>
          </a:xfrm>
          <a:prstGeom prst="rect">
            <a:avLst/>
          </a:prstGeom>
        </p:spPr>
      </p:pic>
      <p:pic>
        <p:nvPicPr>
          <p:cNvPr id="15" name="14 Imagen" descr="448ae19ffdd210b1486c298eaac54c0bd458eeb9.jpg"/>
          <p:cNvPicPr>
            <a:picLocks noChangeAspect="1"/>
          </p:cNvPicPr>
          <p:nvPr/>
        </p:nvPicPr>
        <p:blipFill>
          <a:blip r:embed="rId3"/>
          <a:stretch>
            <a:fillRect/>
          </a:stretch>
        </p:blipFill>
        <p:spPr>
          <a:xfrm>
            <a:off x="0" y="0"/>
            <a:ext cx="9144000" cy="5143500"/>
          </a:xfrm>
          <a:prstGeom prst="rect">
            <a:avLst/>
          </a:prstGeom>
        </p:spPr>
      </p:pic>
    </p:spTree>
  </p:cSld>
  <p:clrMapOvr>
    <a:masterClrMapping/>
  </p:clrMapOvr>
  <p:transition spd="slow" advClick="0" advTm="33000">
    <p:sndAc>
      <p:stSnd loop="1">
        <p:snd r:embed="rId2" name="Nightingal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p:cTn id="9" dur="3000" fill="hold"/>
                                        <p:tgtEl>
                                          <p:spTgt spid="6"/>
                                        </p:tgtEl>
                                        <p:attrNameLst>
                                          <p:attrName>ppt_w</p:attrName>
                                        </p:attrNameLst>
                                      </p:cBhvr>
                                      <p:tavLst>
                                        <p:tav tm="0">
                                          <p:val>
                                            <p:fltVal val="0"/>
                                          </p:val>
                                        </p:tav>
                                        <p:tav tm="100000">
                                          <p:val>
                                            <p:strVal val="#ppt_w"/>
                                          </p:val>
                                        </p:tav>
                                      </p:tavLst>
                                    </p:anim>
                                    <p:anim calcmode="lin" valueType="num">
                                      <p:cBhvr>
                                        <p:cTn id="10" dur="3000" fill="hold"/>
                                        <p:tgtEl>
                                          <p:spTgt spid="6"/>
                                        </p:tgtEl>
                                        <p:attrNameLst>
                                          <p:attrName>ppt_h</p:attrName>
                                        </p:attrNameLst>
                                      </p:cBhvr>
                                      <p:tavLst>
                                        <p:tav tm="0">
                                          <p:val>
                                            <p:fltVal val="0"/>
                                          </p:val>
                                        </p:tav>
                                        <p:tav tm="100000">
                                          <p:val>
                                            <p:strVal val="#ppt_h"/>
                                          </p:val>
                                        </p:tav>
                                      </p:tavLst>
                                    </p:anim>
                                    <p:anim calcmode="lin" valueType="num">
                                      <p:cBhvr>
                                        <p:cTn id="11" dur="3000" fill="hold"/>
                                        <p:tgtEl>
                                          <p:spTgt spid="6"/>
                                        </p:tgtEl>
                                        <p:attrNameLst>
                                          <p:attrName>ppt_x</p:attrName>
                                        </p:attrNameLst>
                                      </p:cBhvr>
                                      <p:tavLst>
                                        <p:tav tm="0">
                                          <p:val>
                                            <p:fltVal val="0.5"/>
                                          </p:val>
                                        </p:tav>
                                        <p:tav tm="100000">
                                          <p:val>
                                            <p:strVal val="#ppt_x"/>
                                          </p:val>
                                        </p:tav>
                                      </p:tavLst>
                                    </p:anim>
                                    <p:anim calcmode="lin" valueType="num">
                                      <p:cBhvr>
                                        <p:cTn id="12" dur="3000" fill="hold"/>
                                        <p:tgtEl>
                                          <p:spTgt spid="6"/>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fltVal val="0"/>
                                          </p:val>
                                        </p:tav>
                                        <p:tav tm="100000">
                                          <p:val>
                                            <p:strVal val="#ppt_w"/>
                                          </p:val>
                                        </p:tav>
                                      </p:tavLst>
                                    </p:anim>
                                    <p:anim calcmode="lin" valueType="num">
                                      <p:cBhvr>
                                        <p:cTn id="16" dur="3000" fill="hold"/>
                                        <p:tgtEl>
                                          <p:spTgt spid="7"/>
                                        </p:tgtEl>
                                        <p:attrNameLst>
                                          <p:attrName>ppt_h</p:attrName>
                                        </p:attrNameLst>
                                      </p:cBhvr>
                                      <p:tavLst>
                                        <p:tav tm="0">
                                          <p:val>
                                            <p:fltVal val="0"/>
                                          </p:val>
                                        </p:tav>
                                        <p:tav tm="100000">
                                          <p:val>
                                            <p:strVal val="#ppt_h"/>
                                          </p:val>
                                        </p:tav>
                                      </p:tavLst>
                                    </p:anim>
                                    <p:anim calcmode="lin" valueType="num">
                                      <p:cBhvr>
                                        <p:cTn id="17" dur="3000" fill="hold"/>
                                        <p:tgtEl>
                                          <p:spTgt spid="7"/>
                                        </p:tgtEl>
                                        <p:attrNameLst>
                                          <p:attrName>ppt_x</p:attrName>
                                        </p:attrNameLst>
                                      </p:cBhvr>
                                      <p:tavLst>
                                        <p:tav tm="0">
                                          <p:val>
                                            <p:fltVal val="0.5"/>
                                          </p:val>
                                        </p:tav>
                                        <p:tav tm="100000">
                                          <p:val>
                                            <p:strVal val="#ppt_x"/>
                                          </p:val>
                                        </p:tav>
                                      </p:tavLst>
                                    </p:anim>
                                    <p:anim calcmode="lin" valueType="num">
                                      <p:cBhvr>
                                        <p:cTn id="18" dur="3000" fill="hold"/>
                                        <p:tgtEl>
                                          <p:spTgt spid="7"/>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3000" fill="hold"/>
                                        <p:tgtEl>
                                          <p:spTgt spid="8"/>
                                        </p:tgtEl>
                                        <p:attrNameLst>
                                          <p:attrName>ppt_w</p:attrName>
                                        </p:attrNameLst>
                                      </p:cBhvr>
                                      <p:tavLst>
                                        <p:tav tm="0">
                                          <p:val>
                                            <p:fltVal val="0"/>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anim calcmode="lin" valueType="num">
                                      <p:cBhvr>
                                        <p:cTn id="23" dur="3000" fill="hold"/>
                                        <p:tgtEl>
                                          <p:spTgt spid="8"/>
                                        </p:tgtEl>
                                        <p:attrNameLst>
                                          <p:attrName>ppt_x</p:attrName>
                                        </p:attrNameLst>
                                      </p:cBhvr>
                                      <p:tavLst>
                                        <p:tav tm="0">
                                          <p:val>
                                            <p:fltVal val="0.5"/>
                                          </p:val>
                                        </p:tav>
                                        <p:tav tm="100000">
                                          <p:val>
                                            <p:strVal val="#ppt_x"/>
                                          </p:val>
                                        </p:tav>
                                      </p:tavLst>
                                    </p:anim>
                                    <p:anim calcmode="lin" valueType="num">
                                      <p:cBhvr>
                                        <p:cTn id="24" dur="3000" fill="hold"/>
                                        <p:tgtEl>
                                          <p:spTgt spid="8"/>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3000" fill="hold"/>
                                        <p:tgtEl>
                                          <p:spTgt spid="9"/>
                                        </p:tgtEl>
                                        <p:attrNameLst>
                                          <p:attrName>ppt_w</p:attrName>
                                        </p:attrNameLst>
                                      </p:cBhvr>
                                      <p:tavLst>
                                        <p:tav tm="0">
                                          <p:val>
                                            <p:fltVal val="0"/>
                                          </p:val>
                                        </p:tav>
                                        <p:tav tm="100000">
                                          <p:val>
                                            <p:strVal val="#ppt_w"/>
                                          </p:val>
                                        </p:tav>
                                      </p:tavLst>
                                    </p:anim>
                                    <p:anim calcmode="lin" valueType="num">
                                      <p:cBhvr>
                                        <p:cTn id="28" dur="3000" fill="hold"/>
                                        <p:tgtEl>
                                          <p:spTgt spid="9"/>
                                        </p:tgtEl>
                                        <p:attrNameLst>
                                          <p:attrName>ppt_h</p:attrName>
                                        </p:attrNameLst>
                                      </p:cBhvr>
                                      <p:tavLst>
                                        <p:tav tm="0">
                                          <p:val>
                                            <p:fltVal val="0"/>
                                          </p:val>
                                        </p:tav>
                                        <p:tav tm="100000">
                                          <p:val>
                                            <p:strVal val="#ppt_h"/>
                                          </p:val>
                                        </p:tav>
                                      </p:tavLst>
                                    </p:anim>
                                    <p:anim calcmode="lin" valueType="num">
                                      <p:cBhvr>
                                        <p:cTn id="29" dur="3000" fill="hold"/>
                                        <p:tgtEl>
                                          <p:spTgt spid="9"/>
                                        </p:tgtEl>
                                        <p:attrNameLst>
                                          <p:attrName>ppt_x</p:attrName>
                                        </p:attrNameLst>
                                      </p:cBhvr>
                                      <p:tavLst>
                                        <p:tav tm="0">
                                          <p:val>
                                            <p:fltVal val="0.5"/>
                                          </p:val>
                                        </p:tav>
                                        <p:tav tm="100000">
                                          <p:val>
                                            <p:strVal val="#ppt_x"/>
                                          </p:val>
                                        </p:tav>
                                      </p:tavLst>
                                    </p:anim>
                                    <p:anim calcmode="lin" valueType="num">
                                      <p:cBhvr>
                                        <p:cTn id="30" dur="3000" fill="hold"/>
                                        <p:tgtEl>
                                          <p:spTgt spid="9"/>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3000" fill="hold"/>
                                        <p:tgtEl>
                                          <p:spTgt spid="10"/>
                                        </p:tgtEl>
                                        <p:attrNameLst>
                                          <p:attrName>ppt_w</p:attrName>
                                        </p:attrNameLst>
                                      </p:cBhvr>
                                      <p:tavLst>
                                        <p:tav tm="0">
                                          <p:val>
                                            <p:fltVal val="0"/>
                                          </p:val>
                                        </p:tav>
                                        <p:tav tm="100000">
                                          <p:val>
                                            <p:strVal val="#ppt_w"/>
                                          </p:val>
                                        </p:tav>
                                      </p:tavLst>
                                    </p:anim>
                                    <p:anim calcmode="lin" valueType="num">
                                      <p:cBhvr>
                                        <p:cTn id="34" dur="3000" fill="hold"/>
                                        <p:tgtEl>
                                          <p:spTgt spid="10"/>
                                        </p:tgtEl>
                                        <p:attrNameLst>
                                          <p:attrName>ppt_h</p:attrName>
                                        </p:attrNameLst>
                                      </p:cBhvr>
                                      <p:tavLst>
                                        <p:tav tm="0">
                                          <p:val>
                                            <p:fltVal val="0"/>
                                          </p:val>
                                        </p:tav>
                                        <p:tav tm="100000">
                                          <p:val>
                                            <p:strVal val="#ppt_h"/>
                                          </p:val>
                                        </p:tav>
                                      </p:tavLst>
                                    </p:anim>
                                    <p:anim calcmode="lin" valueType="num">
                                      <p:cBhvr>
                                        <p:cTn id="35" dur="3000" fill="hold"/>
                                        <p:tgtEl>
                                          <p:spTgt spid="10"/>
                                        </p:tgtEl>
                                        <p:attrNameLst>
                                          <p:attrName>ppt_x</p:attrName>
                                        </p:attrNameLst>
                                      </p:cBhvr>
                                      <p:tavLst>
                                        <p:tav tm="0">
                                          <p:val>
                                            <p:fltVal val="0.5"/>
                                          </p:val>
                                        </p:tav>
                                        <p:tav tm="100000">
                                          <p:val>
                                            <p:strVal val="#ppt_x"/>
                                          </p:val>
                                        </p:tav>
                                      </p:tavLst>
                                    </p:anim>
                                    <p:anim calcmode="lin" valueType="num">
                                      <p:cBhvr>
                                        <p:cTn id="36" dur="3000" fill="hold"/>
                                        <p:tgtEl>
                                          <p:spTgt spid="10"/>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p:val>
                                            <p:fltVal val="0"/>
                                          </p:val>
                                        </p:tav>
                                        <p:tav tm="100000">
                                          <p:val>
                                            <p:strVal val="#ppt_w"/>
                                          </p:val>
                                        </p:tav>
                                      </p:tavLst>
                                    </p:anim>
                                    <p:anim calcmode="lin" valueType="num">
                                      <p:cBhvr>
                                        <p:cTn id="40" dur="3000" fill="hold"/>
                                        <p:tgtEl>
                                          <p:spTgt spid="11"/>
                                        </p:tgtEl>
                                        <p:attrNameLst>
                                          <p:attrName>ppt_h</p:attrName>
                                        </p:attrNameLst>
                                      </p:cBhvr>
                                      <p:tavLst>
                                        <p:tav tm="0">
                                          <p:val>
                                            <p:fltVal val="0"/>
                                          </p:val>
                                        </p:tav>
                                        <p:tav tm="100000">
                                          <p:val>
                                            <p:strVal val="#ppt_h"/>
                                          </p:val>
                                        </p:tav>
                                      </p:tavLst>
                                    </p:anim>
                                    <p:anim calcmode="lin" valueType="num">
                                      <p:cBhvr>
                                        <p:cTn id="41" dur="3000" fill="hold"/>
                                        <p:tgtEl>
                                          <p:spTgt spid="11"/>
                                        </p:tgtEl>
                                        <p:attrNameLst>
                                          <p:attrName>ppt_x</p:attrName>
                                        </p:attrNameLst>
                                      </p:cBhvr>
                                      <p:tavLst>
                                        <p:tav tm="0">
                                          <p:val>
                                            <p:fltVal val="0.5"/>
                                          </p:val>
                                        </p:tav>
                                        <p:tav tm="100000">
                                          <p:val>
                                            <p:strVal val="#ppt_x"/>
                                          </p:val>
                                        </p:tav>
                                      </p:tavLst>
                                    </p:anim>
                                    <p:anim calcmode="lin" valueType="num">
                                      <p:cBhvr>
                                        <p:cTn id="42" dur="3000" fill="hold"/>
                                        <p:tgtEl>
                                          <p:spTgt spid="11"/>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3000" fill="hold"/>
                                        <p:tgtEl>
                                          <p:spTgt spid="12"/>
                                        </p:tgtEl>
                                        <p:attrNameLst>
                                          <p:attrName>ppt_w</p:attrName>
                                        </p:attrNameLst>
                                      </p:cBhvr>
                                      <p:tavLst>
                                        <p:tav tm="0">
                                          <p:val>
                                            <p:fltVal val="0"/>
                                          </p:val>
                                        </p:tav>
                                        <p:tav tm="100000">
                                          <p:val>
                                            <p:strVal val="#ppt_w"/>
                                          </p:val>
                                        </p:tav>
                                      </p:tavLst>
                                    </p:anim>
                                    <p:anim calcmode="lin" valueType="num">
                                      <p:cBhvr>
                                        <p:cTn id="46" dur="3000" fill="hold"/>
                                        <p:tgtEl>
                                          <p:spTgt spid="12"/>
                                        </p:tgtEl>
                                        <p:attrNameLst>
                                          <p:attrName>ppt_h</p:attrName>
                                        </p:attrNameLst>
                                      </p:cBhvr>
                                      <p:tavLst>
                                        <p:tav tm="0">
                                          <p:val>
                                            <p:fltVal val="0"/>
                                          </p:val>
                                        </p:tav>
                                        <p:tav tm="100000">
                                          <p:val>
                                            <p:strVal val="#ppt_h"/>
                                          </p:val>
                                        </p:tav>
                                      </p:tavLst>
                                    </p:anim>
                                    <p:anim calcmode="lin" valueType="num">
                                      <p:cBhvr>
                                        <p:cTn id="47" dur="3000" fill="hold"/>
                                        <p:tgtEl>
                                          <p:spTgt spid="12"/>
                                        </p:tgtEl>
                                        <p:attrNameLst>
                                          <p:attrName>ppt_x</p:attrName>
                                        </p:attrNameLst>
                                      </p:cBhvr>
                                      <p:tavLst>
                                        <p:tav tm="0">
                                          <p:val>
                                            <p:fltVal val="0.5"/>
                                          </p:val>
                                        </p:tav>
                                        <p:tav tm="100000">
                                          <p:val>
                                            <p:strVal val="#ppt_x"/>
                                          </p:val>
                                        </p:tav>
                                      </p:tavLst>
                                    </p:anim>
                                    <p:anim calcmode="lin" valueType="num">
                                      <p:cBhvr>
                                        <p:cTn id="48" dur="3000" fill="hold"/>
                                        <p:tgtEl>
                                          <p:spTgt spid="12"/>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3000" fill="hold"/>
                                        <p:tgtEl>
                                          <p:spTgt spid="13"/>
                                        </p:tgtEl>
                                        <p:attrNameLst>
                                          <p:attrName>ppt_w</p:attrName>
                                        </p:attrNameLst>
                                      </p:cBhvr>
                                      <p:tavLst>
                                        <p:tav tm="0">
                                          <p:val>
                                            <p:fltVal val="0"/>
                                          </p:val>
                                        </p:tav>
                                        <p:tav tm="100000">
                                          <p:val>
                                            <p:strVal val="#ppt_w"/>
                                          </p:val>
                                        </p:tav>
                                      </p:tavLst>
                                    </p:anim>
                                    <p:anim calcmode="lin" valueType="num">
                                      <p:cBhvr>
                                        <p:cTn id="52" dur="3000" fill="hold"/>
                                        <p:tgtEl>
                                          <p:spTgt spid="13"/>
                                        </p:tgtEl>
                                        <p:attrNameLst>
                                          <p:attrName>ppt_h</p:attrName>
                                        </p:attrNameLst>
                                      </p:cBhvr>
                                      <p:tavLst>
                                        <p:tav tm="0">
                                          <p:val>
                                            <p:fltVal val="0"/>
                                          </p:val>
                                        </p:tav>
                                        <p:tav tm="100000">
                                          <p:val>
                                            <p:strVal val="#ppt_h"/>
                                          </p:val>
                                        </p:tav>
                                      </p:tavLst>
                                    </p:anim>
                                    <p:anim calcmode="lin" valueType="num">
                                      <p:cBhvr>
                                        <p:cTn id="53" dur="3000" fill="hold"/>
                                        <p:tgtEl>
                                          <p:spTgt spid="13"/>
                                        </p:tgtEl>
                                        <p:attrNameLst>
                                          <p:attrName>ppt_x</p:attrName>
                                        </p:attrNameLst>
                                      </p:cBhvr>
                                      <p:tavLst>
                                        <p:tav tm="0">
                                          <p:val>
                                            <p:fltVal val="0.5"/>
                                          </p:val>
                                        </p:tav>
                                        <p:tav tm="100000">
                                          <p:val>
                                            <p:strVal val="#ppt_x"/>
                                          </p:val>
                                        </p:tav>
                                      </p:tavLst>
                                    </p:anim>
                                    <p:anim calcmode="lin" valueType="num">
                                      <p:cBhvr>
                                        <p:cTn id="54" dur="3000" fill="hold"/>
                                        <p:tgtEl>
                                          <p:spTgt spid="13"/>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3000" fill="hold"/>
                                        <p:tgtEl>
                                          <p:spTgt spid="6"/>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7"/>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8"/>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9"/>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0"/>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11"/>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2"/>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3"/>
                                        </p:tgtEl>
                                        <p:attrNameLst>
                                          <p:attrName>r</p:attrName>
                                        </p:attrNameLst>
                                      </p:cBhvr>
                                    </p:animRot>
                                  </p:childTnLst>
                                </p:cTn>
                              </p:par>
                            </p:childTnLst>
                          </p:cTn>
                        </p:par>
                        <p:par>
                          <p:cTn id="71" fill="hold">
                            <p:stCondLst>
                              <p:cond delay="3000"/>
                            </p:stCondLst>
                            <p:childTnLst>
                              <p:par>
                                <p:cTn id="72" presetID="23" presetClass="exit" presetSubtype="544" fill="hold" nodeType="afterEffect">
                                  <p:stCondLst>
                                    <p:cond delay="0"/>
                                  </p:stCondLst>
                                  <p:childTnLst>
                                    <p:anim calcmode="lin" valueType="num">
                                      <p:cBhvr>
                                        <p:cTn id="73" dur="3000"/>
                                        <p:tgtEl>
                                          <p:spTgt spid="6"/>
                                        </p:tgtEl>
                                        <p:attrNameLst>
                                          <p:attrName>ppt_w</p:attrName>
                                        </p:attrNameLst>
                                      </p:cBhvr>
                                      <p:tavLst>
                                        <p:tav tm="0">
                                          <p:val>
                                            <p:strVal val="ppt_w"/>
                                          </p:val>
                                        </p:tav>
                                        <p:tav tm="100000">
                                          <p:val>
                                            <p:fltVal val="0"/>
                                          </p:val>
                                        </p:tav>
                                      </p:tavLst>
                                    </p:anim>
                                    <p:anim calcmode="lin" valueType="num">
                                      <p:cBhvr>
                                        <p:cTn id="74" dur="3000"/>
                                        <p:tgtEl>
                                          <p:spTgt spid="6"/>
                                        </p:tgtEl>
                                        <p:attrNameLst>
                                          <p:attrName>ppt_h</p:attrName>
                                        </p:attrNameLst>
                                      </p:cBhvr>
                                      <p:tavLst>
                                        <p:tav tm="0">
                                          <p:val>
                                            <p:strVal val="ppt_h"/>
                                          </p:val>
                                        </p:tav>
                                        <p:tav tm="100000">
                                          <p:val>
                                            <p:fltVal val="0"/>
                                          </p:val>
                                        </p:tav>
                                      </p:tavLst>
                                    </p:anim>
                                    <p:anim calcmode="lin" valueType="num">
                                      <p:cBhvr>
                                        <p:cTn id="75" dur="3000"/>
                                        <p:tgtEl>
                                          <p:spTgt spid="6"/>
                                        </p:tgtEl>
                                        <p:attrNameLst>
                                          <p:attrName>ppt_x</p:attrName>
                                        </p:attrNameLst>
                                      </p:cBhvr>
                                      <p:tavLst>
                                        <p:tav tm="0">
                                          <p:val>
                                            <p:strVal val="ppt_x"/>
                                          </p:val>
                                        </p:tav>
                                        <p:tav tm="100000">
                                          <p:val>
                                            <p:fltVal val="0.5"/>
                                          </p:val>
                                        </p:tav>
                                      </p:tavLst>
                                    </p:anim>
                                    <p:anim calcmode="lin" valueType="num">
                                      <p:cBhvr>
                                        <p:cTn id="76" dur="3000"/>
                                        <p:tgtEl>
                                          <p:spTgt spid="6"/>
                                        </p:tgtEl>
                                        <p:attrNameLst>
                                          <p:attrName>ppt_y</p:attrName>
                                        </p:attrNameLst>
                                      </p:cBhvr>
                                      <p:tavLst>
                                        <p:tav tm="0">
                                          <p:val>
                                            <p:strVal val="ppt_y"/>
                                          </p:val>
                                        </p:tav>
                                        <p:tav tm="100000">
                                          <p:val>
                                            <p:fltVal val="0.5"/>
                                          </p:val>
                                        </p:tav>
                                      </p:tavLst>
                                    </p:anim>
                                    <p:set>
                                      <p:cBhvr>
                                        <p:cTn id="77" dur="1" fill="hold">
                                          <p:stCondLst>
                                            <p:cond delay="2999"/>
                                          </p:stCondLst>
                                        </p:cTn>
                                        <p:tgtEl>
                                          <p:spTgt spid="6"/>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3000"/>
                                        <p:tgtEl>
                                          <p:spTgt spid="7"/>
                                        </p:tgtEl>
                                        <p:attrNameLst>
                                          <p:attrName>ppt_w</p:attrName>
                                        </p:attrNameLst>
                                      </p:cBhvr>
                                      <p:tavLst>
                                        <p:tav tm="0">
                                          <p:val>
                                            <p:strVal val="ppt_w"/>
                                          </p:val>
                                        </p:tav>
                                        <p:tav tm="100000">
                                          <p:val>
                                            <p:fltVal val="0"/>
                                          </p:val>
                                        </p:tav>
                                      </p:tavLst>
                                    </p:anim>
                                    <p:anim calcmode="lin" valueType="num">
                                      <p:cBhvr>
                                        <p:cTn id="80" dur="3000"/>
                                        <p:tgtEl>
                                          <p:spTgt spid="7"/>
                                        </p:tgtEl>
                                        <p:attrNameLst>
                                          <p:attrName>ppt_h</p:attrName>
                                        </p:attrNameLst>
                                      </p:cBhvr>
                                      <p:tavLst>
                                        <p:tav tm="0">
                                          <p:val>
                                            <p:strVal val="ppt_h"/>
                                          </p:val>
                                        </p:tav>
                                        <p:tav tm="100000">
                                          <p:val>
                                            <p:fltVal val="0"/>
                                          </p:val>
                                        </p:tav>
                                      </p:tavLst>
                                    </p:anim>
                                    <p:anim calcmode="lin" valueType="num">
                                      <p:cBhvr>
                                        <p:cTn id="81" dur="3000"/>
                                        <p:tgtEl>
                                          <p:spTgt spid="7"/>
                                        </p:tgtEl>
                                        <p:attrNameLst>
                                          <p:attrName>ppt_x</p:attrName>
                                        </p:attrNameLst>
                                      </p:cBhvr>
                                      <p:tavLst>
                                        <p:tav tm="0">
                                          <p:val>
                                            <p:strVal val="ppt_x"/>
                                          </p:val>
                                        </p:tav>
                                        <p:tav tm="100000">
                                          <p:val>
                                            <p:fltVal val="0.5"/>
                                          </p:val>
                                        </p:tav>
                                      </p:tavLst>
                                    </p:anim>
                                    <p:anim calcmode="lin" valueType="num">
                                      <p:cBhvr>
                                        <p:cTn id="82" dur="3000"/>
                                        <p:tgtEl>
                                          <p:spTgt spid="7"/>
                                        </p:tgtEl>
                                        <p:attrNameLst>
                                          <p:attrName>ppt_y</p:attrName>
                                        </p:attrNameLst>
                                      </p:cBhvr>
                                      <p:tavLst>
                                        <p:tav tm="0">
                                          <p:val>
                                            <p:strVal val="ppt_y"/>
                                          </p:val>
                                        </p:tav>
                                        <p:tav tm="100000">
                                          <p:val>
                                            <p:fltVal val="0.5"/>
                                          </p:val>
                                        </p:tav>
                                      </p:tavLst>
                                    </p:anim>
                                    <p:set>
                                      <p:cBhvr>
                                        <p:cTn id="83" dur="1" fill="hold">
                                          <p:stCondLst>
                                            <p:cond delay="2999"/>
                                          </p:stCondLst>
                                        </p:cTn>
                                        <p:tgtEl>
                                          <p:spTgt spid="7"/>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3000"/>
                                        <p:tgtEl>
                                          <p:spTgt spid="8"/>
                                        </p:tgtEl>
                                        <p:attrNameLst>
                                          <p:attrName>ppt_w</p:attrName>
                                        </p:attrNameLst>
                                      </p:cBhvr>
                                      <p:tavLst>
                                        <p:tav tm="0">
                                          <p:val>
                                            <p:strVal val="ppt_w"/>
                                          </p:val>
                                        </p:tav>
                                        <p:tav tm="100000">
                                          <p:val>
                                            <p:fltVal val="0"/>
                                          </p:val>
                                        </p:tav>
                                      </p:tavLst>
                                    </p:anim>
                                    <p:anim calcmode="lin" valueType="num">
                                      <p:cBhvr>
                                        <p:cTn id="86" dur="3000"/>
                                        <p:tgtEl>
                                          <p:spTgt spid="8"/>
                                        </p:tgtEl>
                                        <p:attrNameLst>
                                          <p:attrName>ppt_h</p:attrName>
                                        </p:attrNameLst>
                                      </p:cBhvr>
                                      <p:tavLst>
                                        <p:tav tm="0">
                                          <p:val>
                                            <p:strVal val="ppt_h"/>
                                          </p:val>
                                        </p:tav>
                                        <p:tav tm="100000">
                                          <p:val>
                                            <p:fltVal val="0"/>
                                          </p:val>
                                        </p:tav>
                                      </p:tavLst>
                                    </p:anim>
                                    <p:anim calcmode="lin" valueType="num">
                                      <p:cBhvr>
                                        <p:cTn id="87" dur="3000"/>
                                        <p:tgtEl>
                                          <p:spTgt spid="8"/>
                                        </p:tgtEl>
                                        <p:attrNameLst>
                                          <p:attrName>ppt_x</p:attrName>
                                        </p:attrNameLst>
                                      </p:cBhvr>
                                      <p:tavLst>
                                        <p:tav tm="0">
                                          <p:val>
                                            <p:strVal val="ppt_x"/>
                                          </p:val>
                                        </p:tav>
                                        <p:tav tm="100000">
                                          <p:val>
                                            <p:fltVal val="0.5"/>
                                          </p:val>
                                        </p:tav>
                                      </p:tavLst>
                                    </p:anim>
                                    <p:anim calcmode="lin" valueType="num">
                                      <p:cBhvr>
                                        <p:cTn id="88" dur="3000"/>
                                        <p:tgtEl>
                                          <p:spTgt spid="8"/>
                                        </p:tgtEl>
                                        <p:attrNameLst>
                                          <p:attrName>ppt_y</p:attrName>
                                        </p:attrNameLst>
                                      </p:cBhvr>
                                      <p:tavLst>
                                        <p:tav tm="0">
                                          <p:val>
                                            <p:strVal val="ppt_y"/>
                                          </p:val>
                                        </p:tav>
                                        <p:tav tm="100000">
                                          <p:val>
                                            <p:fltVal val="0.5"/>
                                          </p:val>
                                        </p:tav>
                                      </p:tavLst>
                                    </p:anim>
                                    <p:set>
                                      <p:cBhvr>
                                        <p:cTn id="89" dur="1" fill="hold">
                                          <p:stCondLst>
                                            <p:cond delay="2999"/>
                                          </p:stCondLst>
                                        </p:cTn>
                                        <p:tgtEl>
                                          <p:spTgt spid="8"/>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3000"/>
                                        <p:tgtEl>
                                          <p:spTgt spid="9"/>
                                        </p:tgtEl>
                                        <p:attrNameLst>
                                          <p:attrName>ppt_w</p:attrName>
                                        </p:attrNameLst>
                                      </p:cBhvr>
                                      <p:tavLst>
                                        <p:tav tm="0">
                                          <p:val>
                                            <p:strVal val="ppt_w"/>
                                          </p:val>
                                        </p:tav>
                                        <p:tav tm="100000">
                                          <p:val>
                                            <p:fltVal val="0"/>
                                          </p:val>
                                        </p:tav>
                                      </p:tavLst>
                                    </p:anim>
                                    <p:anim calcmode="lin" valueType="num">
                                      <p:cBhvr>
                                        <p:cTn id="92" dur="3000"/>
                                        <p:tgtEl>
                                          <p:spTgt spid="9"/>
                                        </p:tgtEl>
                                        <p:attrNameLst>
                                          <p:attrName>ppt_h</p:attrName>
                                        </p:attrNameLst>
                                      </p:cBhvr>
                                      <p:tavLst>
                                        <p:tav tm="0">
                                          <p:val>
                                            <p:strVal val="ppt_h"/>
                                          </p:val>
                                        </p:tav>
                                        <p:tav tm="100000">
                                          <p:val>
                                            <p:fltVal val="0"/>
                                          </p:val>
                                        </p:tav>
                                      </p:tavLst>
                                    </p:anim>
                                    <p:anim calcmode="lin" valueType="num">
                                      <p:cBhvr>
                                        <p:cTn id="93" dur="3000"/>
                                        <p:tgtEl>
                                          <p:spTgt spid="9"/>
                                        </p:tgtEl>
                                        <p:attrNameLst>
                                          <p:attrName>ppt_x</p:attrName>
                                        </p:attrNameLst>
                                      </p:cBhvr>
                                      <p:tavLst>
                                        <p:tav tm="0">
                                          <p:val>
                                            <p:strVal val="ppt_x"/>
                                          </p:val>
                                        </p:tav>
                                        <p:tav tm="100000">
                                          <p:val>
                                            <p:fltVal val="0.5"/>
                                          </p:val>
                                        </p:tav>
                                      </p:tavLst>
                                    </p:anim>
                                    <p:anim calcmode="lin" valueType="num">
                                      <p:cBhvr>
                                        <p:cTn id="94" dur="3000"/>
                                        <p:tgtEl>
                                          <p:spTgt spid="9"/>
                                        </p:tgtEl>
                                        <p:attrNameLst>
                                          <p:attrName>ppt_y</p:attrName>
                                        </p:attrNameLst>
                                      </p:cBhvr>
                                      <p:tavLst>
                                        <p:tav tm="0">
                                          <p:val>
                                            <p:strVal val="ppt_y"/>
                                          </p:val>
                                        </p:tav>
                                        <p:tav tm="100000">
                                          <p:val>
                                            <p:fltVal val="0.5"/>
                                          </p:val>
                                        </p:tav>
                                      </p:tavLst>
                                    </p:anim>
                                    <p:set>
                                      <p:cBhvr>
                                        <p:cTn id="95" dur="1" fill="hold">
                                          <p:stCondLst>
                                            <p:cond delay="2999"/>
                                          </p:stCondLst>
                                        </p:cTn>
                                        <p:tgtEl>
                                          <p:spTgt spid="9"/>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3000"/>
                                        <p:tgtEl>
                                          <p:spTgt spid="10"/>
                                        </p:tgtEl>
                                        <p:attrNameLst>
                                          <p:attrName>ppt_w</p:attrName>
                                        </p:attrNameLst>
                                      </p:cBhvr>
                                      <p:tavLst>
                                        <p:tav tm="0">
                                          <p:val>
                                            <p:strVal val="ppt_w"/>
                                          </p:val>
                                        </p:tav>
                                        <p:tav tm="100000">
                                          <p:val>
                                            <p:fltVal val="0"/>
                                          </p:val>
                                        </p:tav>
                                      </p:tavLst>
                                    </p:anim>
                                    <p:anim calcmode="lin" valueType="num">
                                      <p:cBhvr>
                                        <p:cTn id="98" dur="3000"/>
                                        <p:tgtEl>
                                          <p:spTgt spid="10"/>
                                        </p:tgtEl>
                                        <p:attrNameLst>
                                          <p:attrName>ppt_h</p:attrName>
                                        </p:attrNameLst>
                                      </p:cBhvr>
                                      <p:tavLst>
                                        <p:tav tm="0">
                                          <p:val>
                                            <p:strVal val="ppt_h"/>
                                          </p:val>
                                        </p:tav>
                                        <p:tav tm="100000">
                                          <p:val>
                                            <p:fltVal val="0"/>
                                          </p:val>
                                        </p:tav>
                                      </p:tavLst>
                                    </p:anim>
                                    <p:anim calcmode="lin" valueType="num">
                                      <p:cBhvr>
                                        <p:cTn id="99" dur="3000"/>
                                        <p:tgtEl>
                                          <p:spTgt spid="10"/>
                                        </p:tgtEl>
                                        <p:attrNameLst>
                                          <p:attrName>ppt_x</p:attrName>
                                        </p:attrNameLst>
                                      </p:cBhvr>
                                      <p:tavLst>
                                        <p:tav tm="0">
                                          <p:val>
                                            <p:strVal val="ppt_x"/>
                                          </p:val>
                                        </p:tav>
                                        <p:tav tm="100000">
                                          <p:val>
                                            <p:fltVal val="0.5"/>
                                          </p:val>
                                        </p:tav>
                                      </p:tavLst>
                                    </p:anim>
                                    <p:anim calcmode="lin" valueType="num">
                                      <p:cBhvr>
                                        <p:cTn id="100" dur="3000"/>
                                        <p:tgtEl>
                                          <p:spTgt spid="10"/>
                                        </p:tgtEl>
                                        <p:attrNameLst>
                                          <p:attrName>ppt_y</p:attrName>
                                        </p:attrNameLst>
                                      </p:cBhvr>
                                      <p:tavLst>
                                        <p:tav tm="0">
                                          <p:val>
                                            <p:strVal val="ppt_y"/>
                                          </p:val>
                                        </p:tav>
                                        <p:tav tm="100000">
                                          <p:val>
                                            <p:fltVal val="0.5"/>
                                          </p:val>
                                        </p:tav>
                                      </p:tavLst>
                                    </p:anim>
                                    <p:set>
                                      <p:cBhvr>
                                        <p:cTn id="101" dur="1" fill="hold">
                                          <p:stCondLst>
                                            <p:cond delay="2999"/>
                                          </p:stCondLst>
                                        </p:cTn>
                                        <p:tgtEl>
                                          <p:spTgt spid="10"/>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3000"/>
                                        <p:tgtEl>
                                          <p:spTgt spid="11"/>
                                        </p:tgtEl>
                                        <p:attrNameLst>
                                          <p:attrName>ppt_w</p:attrName>
                                        </p:attrNameLst>
                                      </p:cBhvr>
                                      <p:tavLst>
                                        <p:tav tm="0">
                                          <p:val>
                                            <p:strVal val="ppt_w"/>
                                          </p:val>
                                        </p:tav>
                                        <p:tav tm="100000">
                                          <p:val>
                                            <p:fltVal val="0"/>
                                          </p:val>
                                        </p:tav>
                                      </p:tavLst>
                                    </p:anim>
                                    <p:anim calcmode="lin" valueType="num">
                                      <p:cBhvr>
                                        <p:cTn id="104" dur="3000"/>
                                        <p:tgtEl>
                                          <p:spTgt spid="11"/>
                                        </p:tgtEl>
                                        <p:attrNameLst>
                                          <p:attrName>ppt_h</p:attrName>
                                        </p:attrNameLst>
                                      </p:cBhvr>
                                      <p:tavLst>
                                        <p:tav tm="0">
                                          <p:val>
                                            <p:strVal val="ppt_h"/>
                                          </p:val>
                                        </p:tav>
                                        <p:tav tm="100000">
                                          <p:val>
                                            <p:fltVal val="0"/>
                                          </p:val>
                                        </p:tav>
                                      </p:tavLst>
                                    </p:anim>
                                    <p:anim calcmode="lin" valueType="num">
                                      <p:cBhvr>
                                        <p:cTn id="105" dur="3000"/>
                                        <p:tgtEl>
                                          <p:spTgt spid="11"/>
                                        </p:tgtEl>
                                        <p:attrNameLst>
                                          <p:attrName>ppt_x</p:attrName>
                                        </p:attrNameLst>
                                      </p:cBhvr>
                                      <p:tavLst>
                                        <p:tav tm="0">
                                          <p:val>
                                            <p:strVal val="ppt_x"/>
                                          </p:val>
                                        </p:tav>
                                        <p:tav tm="100000">
                                          <p:val>
                                            <p:fltVal val="0.5"/>
                                          </p:val>
                                        </p:tav>
                                      </p:tavLst>
                                    </p:anim>
                                    <p:anim calcmode="lin" valueType="num">
                                      <p:cBhvr>
                                        <p:cTn id="106" dur="3000"/>
                                        <p:tgtEl>
                                          <p:spTgt spid="11"/>
                                        </p:tgtEl>
                                        <p:attrNameLst>
                                          <p:attrName>ppt_y</p:attrName>
                                        </p:attrNameLst>
                                      </p:cBhvr>
                                      <p:tavLst>
                                        <p:tav tm="0">
                                          <p:val>
                                            <p:strVal val="ppt_y"/>
                                          </p:val>
                                        </p:tav>
                                        <p:tav tm="100000">
                                          <p:val>
                                            <p:fltVal val="0.5"/>
                                          </p:val>
                                        </p:tav>
                                      </p:tavLst>
                                    </p:anim>
                                    <p:set>
                                      <p:cBhvr>
                                        <p:cTn id="107" dur="1" fill="hold">
                                          <p:stCondLst>
                                            <p:cond delay="2999"/>
                                          </p:stCondLst>
                                        </p:cTn>
                                        <p:tgtEl>
                                          <p:spTgt spid="11"/>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3000"/>
                                        <p:tgtEl>
                                          <p:spTgt spid="12"/>
                                        </p:tgtEl>
                                        <p:attrNameLst>
                                          <p:attrName>ppt_w</p:attrName>
                                        </p:attrNameLst>
                                      </p:cBhvr>
                                      <p:tavLst>
                                        <p:tav tm="0">
                                          <p:val>
                                            <p:strVal val="ppt_w"/>
                                          </p:val>
                                        </p:tav>
                                        <p:tav tm="100000">
                                          <p:val>
                                            <p:fltVal val="0"/>
                                          </p:val>
                                        </p:tav>
                                      </p:tavLst>
                                    </p:anim>
                                    <p:anim calcmode="lin" valueType="num">
                                      <p:cBhvr>
                                        <p:cTn id="110" dur="3000"/>
                                        <p:tgtEl>
                                          <p:spTgt spid="12"/>
                                        </p:tgtEl>
                                        <p:attrNameLst>
                                          <p:attrName>ppt_h</p:attrName>
                                        </p:attrNameLst>
                                      </p:cBhvr>
                                      <p:tavLst>
                                        <p:tav tm="0">
                                          <p:val>
                                            <p:strVal val="ppt_h"/>
                                          </p:val>
                                        </p:tav>
                                        <p:tav tm="100000">
                                          <p:val>
                                            <p:fltVal val="0"/>
                                          </p:val>
                                        </p:tav>
                                      </p:tavLst>
                                    </p:anim>
                                    <p:anim calcmode="lin" valueType="num">
                                      <p:cBhvr>
                                        <p:cTn id="111" dur="3000"/>
                                        <p:tgtEl>
                                          <p:spTgt spid="12"/>
                                        </p:tgtEl>
                                        <p:attrNameLst>
                                          <p:attrName>ppt_x</p:attrName>
                                        </p:attrNameLst>
                                      </p:cBhvr>
                                      <p:tavLst>
                                        <p:tav tm="0">
                                          <p:val>
                                            <p:strVal val="ppt_x"/>
                                          </p:val>
                                        </p:tav>
                                        <p:tav tm="100000">
                                          <p:val>
                                            <p:fltVal val="0.5"/>
                                          </p:val>
                                        </p:tav>
                                      </p:tavLst>
                                    </p:anim>
                                    <p:anim calcmode="lin" valueType="num">
                                      <p:cBhvr>
                                        <p:cTn id="112" dur="3000"/>
                                        <p:tgtEl>
                                          <p:spTgt spid="12"/>
                                        </p:tgtEl>
                                        <p:attrNameLst>
                                          <p:attrName>ppt_y</p:attrName>
                                        </p:attrNameLst>
                                      </p:cBhvr>
                                      <p:tavLst>
                                        <p:tav tm="0">
                                          <p:val>
                                            <p:strVal val="ppt_y"/>
                                          </p:val>
                                        </p:tav>
                                        <p:tav tm="100000">
                                          <p:val>
                                            <p:fltVal val="0.5"/>
                                          </p:val>
                                        </p:tav>
                                      </p:tavLst>
                                    </p:anim>
                                    <p:set>
                                      <p:cBhvr>
                                        <p:cTn id="113" dur="1" fill="hold">
                                          <p:stCondLst>
                                            <p:cond delay="2999"/>
                                          </p:stCondLst>
                                        </p:cTn>
                                        <p:tgtEl>
                                          <p:spTgt spid="12"/>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3000"/>
                                        <p:tgtEl>
                                          <p:spTgt spid="13"/>
                                        </p:tgtEl>
                                        <p:attrNameLst>
                                          <p:attrName>ppt_w</p:attrName>
                                        </p:attrNameLst>
                                      </p:cBhvr>
                                      <p:tavLst>
                                        <p:tav tm="0">
                                          <p:val>
                                            <p:strVal val="ppt_w"/>
                                          </p:val>
                                        </p:tav>
                                        <p:tav tm="100000">
                                          <p:val>
                                            <p:fltVal val="0"/>
                                          </p:val>
                                        </p:tav>
                                      </p:tavLst>
                                    </p:anim>
                                    <p:anim calcmode="lin" valueType="num">
                                      <p:cBhvr>
                                        <p:cTn id="116" dur="3000"/>
                                        <p:tgtEl>
                                          <p:spTgt spid="13"/>
                                        </p:tgtEl>
                                        <p:attrNameLst>
                                          <p:attrName>ppt_h</p:attrName>
                                        </p:attrNameLst>
                                      </p:cBhvr>
                                      <p:tavLst>
                                        <p:tav tm="0">
                                          <p:val>
                                            <p:strVal val="ppt_h"/>
                                          </p:val>
                                        </p:tav>
                                        <p:tav tm="100000">
                                          <p:val>
                                            <p:fltVal val="0"/>
                                          </p:val>
                                        </p:tav>
                                      </p:tavLst>
                                    </p:anim>
                                    <p:anim calcmode="lin" valueType="num">
                                      <p:cBhvr>
                                        <p:cTn id="117" dur="3000"/>
                                        <p:tgtEl>
                                          <p:spTgt spid="13"/>
                                        </p:tgtEl>
                                        <p:attrNameLst>
                                          <p:attrName>ppt_x</p:attrName>
                                        </p:attrNameLst>
                                      </p:cBhvr>
                                      <p:tavLst>
                                        <p:tav tm="0">
                                          <p:val>
                                            <p:strVal val="ppt_x"/>
                                          </p:val>
                                        </p:tav>
                                        <p:tav tm="100000">
                                          <p:val>
                                            <p:fltVal val="0.5"/>
                                          </p:val>
                                        </p:tav>
                                      </p:tavLst>
                                    </p:anim>
                                    <p:anim calcmode="lin" valueType="num">
                                      <p:cBhvr>
                                        <p:cTn id="118" dur="3000"/>
                                        <p:tgtEl>
                                          <p:spTgt spid="13"/>
                                        </p:tgtEl>
                                        <p:attrNameLst>
                                          <p:attrName>ppt_y</p:attrName>
                                        </p:attrNameLst>
                                      </p:cBhvr>
                                      <p:tavLst>
                                        <p:tav tm="0">
                                          <p:val>
                                            <p:strVal val="ppt_y"/>
                                          </p:val>
                                        </p:tav>
                                        <p:tav tm="100000">
                                          <p:val>
                                            <p:fltVal val="0.5"/>
                                          </p:val>
                                        </p:tav>
                                      </p:tavLst>
                                    </p:anim>
                                    <p:set>
                                      <p:cBhvr>
                                        <p:cTn id="119" dur="1" fill="hold">
                                          <p:stCondLst>
                                            <p:cond delay="2999"/>
                                          </p:stCondLst>
                                        </p:cTn>
                                        <p:tgtEl>
                                          <p:spTgt spid="13"/>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3000" fill="hold"/>
                                        <p:tgtEl>
                                          <p:spTgt spid="6"/>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7"/>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8"/>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9"/>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0"/>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1"/>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2"/>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3"/>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3000" fill="hold"/>
                                        <p:tgtEl>
                                          <p:spTgt spid="4"/>
                                        </p:tgtEl>
                                        <p:attrNameLst>
                                          <p:attrName>ppt_w</p:attrName>
                                        </p:attrNameLst>
                                      </p:cBhvr>
                                      <p:tavLst>
                                        <p:tav tm="0">
                                          <p:val>
                                            <p:strVal val="4/3*#ppt_w"/>
                                          </p:val>
                                        </p:tav>
                                        <p:tav tm="100000">
                                          <p:val>
                                            <p:strVal val="#ppt_w"/>
                                          </p:val>
                                        </p:tav>
                                      </p:tavLst>
                                    </p:anim>
                                    <p:anim calcmode="lin" valueType="num">
                                      <p:cBhvr>
                                        <p:cTn id="139" dur="3000" fill="hold"/>
                                        <p:tgtEl>
                                          <p:spTgt spid="4"/>
                                        </p:tgtEl>
                                        <p:attrNameLst>
                                          <p:attrName>ppt_h</p:attrName>
                                        </p:attrNameLst>
                                      </p:cBhvr>
                                      <p:tavLst>
                                        <p:tav tm="0">
                                          <p:val>
                                            <p:strVal val="4/3*#ppt_h"/>
                                          </p:val>
                                        </p:tav>
                                        <p:tav tm="100000">
                                          <p:val>
                                            <p:strVal val="#ppt_h"/>
                                          </p:val>
                                        </p:tav>
                                      </p:tavLst>
                                    </p:anim>
                                  </p:childTnLst>
                                </p:cTn>
                              </p:par>
                              <p:par>
                                <p:cTn id="140" presetID="21" presetClass="entr" presetSubtype="2"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wheel(2)">
                                      <p:cBhvr>
                                        <p:cTn id="142" dur="3000"/>
                                        <p:tgtEl>
                                          <p:spTgt spid="4"/>
                                        </p:tgtEl>
                                      </p:cBhvr>
                                    </p:animEffect>
                                  </p:childTnLst>
                                </p:cTn>
                              </p:par>
                            </p:childTnLst>
                          </p:cTn>
                        </p:par>
                        <p:par>
                          <p:cTn id="143" fill="hold">
                            <p:stCondLst>
                              <p:cond delay="6000"/>
                            </p:stCondLst>
                            <p:childTnLst>
                              <p:par>
                                <p:cTn id="144" presetID="15" presetClass="entr" presetSubtype="0" fill="hold" nodeType="afterEffect">
                                  <p:stCondLst>
                                    <p:cond delay="0"/>
                                  </p:stCondLst>
                                  <p:childTnLst>
                                    <p:set>
                                      <p:cBhvr>
                                        <p:cTn id="145" dur="1" fill="hold">
                                          <p:stCondLst>
                                            <p:cond delay="0"/>
                                          </p:stCondLst>
                                        </p:cTn>
                                        <p:tgtEl>
                                          <p:spTgt spid="18"/>
                                        </p:tgtEl>
                                        <p:attrNameLst>
                                          <p:attrName>style.visibility</p:attrName>
                                        </p:attrNameLst>
                                      </p:cBhvr>
                                      <p:to>
                                        <p:strVal val="visible"/>
                                      </p:to>
                                    </p:set>
                                    <p:anim calcmode="lin" valueType="num">
                                      <p:cBhvr>
                                        <p:cTn id="146" dur="3000" fill="hold"/>
                                        <p:tgtEl>
                                          <p:spTgt spid="18"/>
                                        </p:tgtEl>
                                        <p:attrNameLst>
                                          <p:attrName>ppt_w</p:attrName>
                                        </p:attrNameLst>
                                      </p:cBhvr>
                                      <p:tavLst>
                                        <p:tav tm="0">
                                          <p:val>
                                            <p:fltVal val="0"/>
                                          </p:val>
                                        </p:tav>
                                        <p:tav tm="100000">
                                          <p:val>
                                            <p:strVal val="#ppt_w"/>
                                          </p:val>
                                        </p:tav>
                                      </p:tavLst>
                                    </p:anim>
                                    <p:anim calcmode="lin" valueType="num">
                                      <p:cBhvr>
                                        <p:cTn id="147" dur="3000" fill="hold"/>
                                        <p:tgtEl>
                                          <p:spTgt spid="18"/>
                                        </p:tgtEl>
                                        <p:attrNameLst>
                                          <p:attrName>ppt_h</p:attrName>
                                        </p:attrNameLst>
                                      </p:cBhvr>
                                      <p:tavLst>
                                        <p:tav tm="0">
                                          <p:val>
                                            <p:fltVal val="0"/>
                                          </p:val>
                                        </p:tav>
                                        <p:tav tm="100000">
                                          <p:val>
                                            <p:strVal val="#ppt_h"/>
                                          </p:val>
                                        </p:tav>
                                      </p:tavLst>
                                    </p:anim>
                                    <p:anim calcmode="lin" valueType="num">
                                      <p:cBhvr>
                                        <p:cTn id="148" dur="3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49" dur="30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150" fill="hold">
                            <p:stCondLst>
                              <p:cond delay="9000"/>
                            </p:stCondLst>
                            <p:childTnLst>
                              <p:par>
                                <p:cTn id="151" presetID="15" presetClass="entr" presetSubtype="0" fill="hold" nodeType="afterEffect">
                                  <p:stCondLst>
                                    <p:cond delay="0"/>
                                  </p:stCondLst>
                                  <p:childTnLst>
                                    <p:set>
                                      <p:cBhvr>
                                        <p:cTn id="152" dur="1" fill="hold">
                                          <p:stCondLst>
                                            <p:cond delay="0"/>
                                          </p:stCondLst>
                                        </p:cTn>
                                        <p:tgtEl>
                                          <p:spTgt spid="19"/>
                                        </p:tgtEl>
                                        <p:attrNameLst>
                                          <p:attrName>style.visibility</p:attrName>
                                        </p:attrNameLst>
                                      </p:cBhvr>
                                      <p:to>
                                        <p:strVal val="visible"/>
                                      </p:to>
                                    </p:set>
                                    <p:anim calcmode="lin" valueType="num">
                                      <p:cBhvr>
                                        <p:cTn id="153" dur="3000" fill="hold"/>
                                        <p:tgtEl>
                                          <p:spTgt spid="19"/>
                                        </p:tgtEl>
                                        <p:attrNameLst>
                                          <p:attrName>ppt_w</p:attrName>
                                        </p:attrNameLst>
                                      </p:cBhvr>
                                      <p:tavLst>
                                        <p:tav tm="0">
                                          <p:val>
                                            <p:fltVal val="0"/>
                                          </p:val>
                                        </p:tav>
                                        <p:tav tm="100000">
                                          <p:val>
                                            <p:strVal val="#ppt_w"/>
                                          </p:val>
                                        </p:tav>
                                      </p:tavLst>
                                    </p:anim>
                                    <p:anim calcmode="lin" valueType="num">
                                      <p:cBhvr>
                                        <p:cTn id="154" dur="3000" fill="hold"/>
                                        <p:tgtEl>
                                          <p:spTgt spid="19"/>
                                        </p:tgtEl>
                                        <p:attrNameLst>
                                          <p:attrName>ppt_h</p:attrName>
                                        </p:attrNameLst>
                                      </p:cBhvr>
                                      <p:tavLst>
                                        <p:tav tm="0">
                                          <p:val>
                                            <p:fltVal val="0"/>
                                          </p:val>
                                        </p:tav>
                                        <p:tav tm="100000">
                                          <p:val>
                                            <p:strVal val="#ppt_h"/>
                                          </p:val>
                                        </p:tav>
                                      </p:tavLst>
                                    </p:anim>
                                    <p:anim calcmode="lin" valueType="num">
                                      <p:cBhvr>
                                        <p:cTn id="155" dur="3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156" dur="3000" fill="hold"/>
                                        <p:tgtEl>
                                          <p:spTgt spid="19"/>
                                        </p:tgtEl>
                                        <p:attrNameLst>
                                          <p:attrName>ppt_y</p:attrName>
                                        </p:attrNameLst>
                                      </p:cBhvr>
                                      <p:tavLst>
                                        <p:tav tm="0" fmla="#ppt_y+(sin(-2*pi*(1-$))*-#ppt_x+cos(-2*pi*(1-$))*(1-#ppt_y))*(1-$)">
                                          <p:val>
                                            <p:fltVal val="0"/>
                                          </p:val>
                                        </p:tav>
                                        <p:tav tm="100000">
                                          <p:val>
                                            <p:fltVal val="1"/>
                                          </p:val>
                                        </p:tav>
                                      </p:tavLst>
                                    </p:anim>
                                  </p:childTnLst>
                                </p:cTn>
                              </p:par>
                            </p:childTnLst>
                          </p:cTn>
                        </p:par>
                        <p:par>
                          <p:cTn id="157" fill="hold">
                            <p:stCondLst>
                              <p:cond delay="12000"/>
                            </p:stCondLst>
                            <p:childTnLst>
                              <p:par>
                                <p:cTn id="158" presetID="15" presetClass="entr" presetSubtype="0" fill="hold" nodeType="afterEffect">
                                  <p:stCondLst>
                                    <p:cond delay="0"/>
                                  </p:stCondLst>
                                  <p:childTnLst>
                                    <p:set>
                                      <p:cBhvr>
                                        <p:cTn id="159" dur="1" fill="hold">
                                          <p:stCondLst>
                                            <p:cond delay="0"/>
                                          </p:stCondLst>
                                        </p:cTn>
                                        <p:tgtEl>
                                          <p:spTgt spid="20"/>
                                        </p:tgtEl>
                                        <p:attrNameLst>
                                          <p:attrName>style.visibility</p:attrName>
                                        </p:attrNameLst>
                                      </p:cBhvr>
                                      <p:to>
                                        <p:strVal val="visible"/>
                                      </p:to>
                                    </p:set>
                                    <p:anim calcmode="lin" valueType="num">
                                      <p:cBhvr>
                                        <p:cTn id="160" dur="3000" fill="hold"/>
                                        <p:tgtEl>
                                          <p:spTgt spid="20"/>
                                        </p:tgtEl>
                                        <p:attrNameLst>
                                          <p:attrName>ppt_w</p:attrName>
                                        </p:attrNameLst>
                                      </p:cBhvr>
                                      <p:tavLst>
                                        <p:tav tm="0">
                                          <p:val>
                                            <p:fltVal val="0"/>
                                          </p:val>
                                        </p:tav>
                                        <p:tav tm="100000">
                                          <p:val>
                                            <p:strVal val="#ppt_w"/>
                                          </p:val>
                                        </p:tav>
                                      </p:tavLst>
                                    </p:anim>
                                    <p:anim calcmode="lin" valueType="num">
                                      <p:cBhvr>
                                        <p:cTn id="161" dur="3000" fill="hold"/>
                                        <p:tgtEl>
                                          <p:spTgt spid="20"/>
                                        </p:tgtEl>
                                        <p:attrNameLst>
                                          <p:attrName>ppt_h</p:attrName>
                                        </p:attrNameLst>
                                      </p:cBhvr>
                                      <p:tavLst>
                                        <p:tav tm="0">
                                          <p:val>
                                            <p:fltVal val="0"/>
                                          </p:val>
                                        </p:tav>
                                        <p:tav tm="100000">
                                          <p:val>
                                            <p:strVal val="#ppt_h"/>
                                          </p:val>
                                        </p:tav>
                                      </p:tavLst>
                                    </p:anim>
                                    <p:anim calcmode="lin" valueType="num">
                                      <p:cBhvr>
                                        <p:cTn id="162" dur="3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163" dur="3000" fill="hold"/>
                                        <p:tgtEl>
                                          <p:spTgt spid="20"/>
                                        </p:tgtEl>
                                        <p:attrNameLst>
                                          <p:attrName>ppt_y</p:attrName>
                                        </p:attrNameLst>
                                      </p:cBhvr>
                                      <p:tavLst>
                                        <p:tav tm="0" fmla="#ppt_y+(sin(-2*pi*(1-$))*-#ppt_x+cos(-2*pi*(1-$))*(1-#ppt_y))*(1-$)">
                                          <p:val>
                                            <p:fltVal val="0"/>
                                          </p:val>
                                        </p:tav>
                                        <p:tav tm="100000">
                                          <p:val>
                                            <p:fltVal val="1"/>
                                          </p:val>
                                        </p:tav>
                                      </p:tavLst>
                                    </p:anim>
                                  </p:childTnLst>
                                </p:cTn>
                              </p:par>
                            </p:childTnLst>
                          </p:cTn>
                        </p:par>
                        <p:par>
                          <p:cTn id="164" fill="hold">
                            <p:stCondLst>
                              <p:cond delay="15000"/>
                            </p:stCondLst>
                            <p:childTnLst>
                              <p:par>
                                <p:cTn id="165" presetID="29" presetClass="entr" presetSubtype="0" fill="hold" nodeType="afterEffect">
                                  <p:stCondLst>
                                    <p:cond delay="0"/>
                                  </p:stCondLst>
                                  <p:childTnLst>
                                    <p:set>
                                      <p:cBhvr>
                                        <p:cTn id="166" dur="1" fill="hold">
                                          <p:stCondLst>
                                            <p:cond delay="0"/>
                                          </p:stCondLst>
                                        </p:cTn>
                                        <p:tgtEl>
                                          <p:spTgt spid="17"/>
                                        </p:tgtEl>
                                        <p:attrNameLst>
                                          <p:attrName>style.visibility</p:attrName>
                                        </p:attrNameLst>
                                      </p:cBhvr>
                                      <p:to>
                                        <p:strVal val="visible"/>
                                      </p:to>
                                    </p:set>
                                    <p:anim calcmode="lin" valueType="num">
                                      <p:cBhvr>
                                        <p:cTn id="167" dur="3000" fill="hold"/>
                                        <p:tgtEl>
                                          <p:spTgt spid="17"/>
                                        </p:tgtEl>
                                        <p:attrNameLst>
                                          <p:attrName>ppt_x</p:attrName>
                                        </p:attrNameLst>
                                      </p:cBhvr>
                                      <p:tavLst>
                                        <p:tav tm="0">
                                          <p:val>
                                            <p:strVal val="#ppt_x-.2"/>
                                          </p:val>
                                        </p:tav>
                                        <p:tav tm="100000">
                                          <p:val>
                                            <p:strVal val="#ppt_x"/>
                                          </p:val>
                                        </p:tav>
                                      </p:tavLst>
                                    </p:anim>
                                    <p:anim calcmode="lin" valueType="num">
                                      <p:cBhvr>
                                        <p:cTn id="168" dur="3000" fill="hold"/>
                                        <p:tgtEl>
                                          <p:spTgt spid="17"/>
                                        </p:tgtEl>
                                        <p:attrNameLst>
                                          <p:attrName>ppt_y</p:attrName>
                                        </p:attrNameLst>
                                      </p:cBhvr>
                                      <p:tavLst>
                                        <p:tav tm="0">
                                          <p:val>
                                            <p:strVal val="#ppt_y"/>
                                          </p:val>
                                        </p:tav>
                                        <p:tav tm="100000">
                                          <p:val>
                                            <p:strVal val="#ppt_y"/>
                                          </p:val>
                                        </p:tav>
                                      </p:tavLst>
                                    </p:anim>
                                    <p:animEffect transition="in" filter="wipe(right)" prLst="gradientSize: 0.1">
                                      <p:cBhvr>
                                        <p:cTn id="169"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Gorgeous-Feather-Golden-Pheasant-HD-Birds-Wallpaper-162404084-1680x1050.jpg"/>
          <p:cNvPicPr>
            <a:picLocks noChangeAspect="1"/>
          </p:cNvPicPr>
          <p:nvPr/>
        </p:nvPicPr>
        <p:blipFill>
          <a:blip r:embed="rId2"/>
          <a:stretch>
            <a:fillRect/>
          </a:stretch>
        </p:blipFill>
        <p:spPr>
          <a:xfrm>
            <a:off x="0" y="0"/>
            <a:ext cx="9144000" cy="5143500"/>
          </a:xfrm>
          <a:prstGeom prst="rect">
            <a:avLst/>
          </a:prstGeom>
        </p:spPr>
      </p:pic>
      <p:sp>
        <p:nvSpPr>
          <p:cNvPr id="4" name="3 Anillo"/>
          <p:cNvSpPr/>
          <p:nvPr/>
        </p:nvSpPr>
        <p:spPr>
          <a:xfrm>
            <a:off x="0" y="0"/>
            <a:ext cx="2071671" cy="2071702"/>
          </a:xfrm>
          <a:prstGeom prst="donut">
            <a:avLst>
              <a:gd name="adj" fmla="val 7770"/>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5" name="4 Anillo"/>
          <p:cNvSpPr/>
          <p:nvPr/>
        </p:nvSpPr>
        <p:spPr>
          <a:xfrm>
            <a:off x="571472" y="71438"/>
            <a:ext cx="2071671" cy="2071702"/>
          </a:xfrm>
          <a:prstGeom prst="donut">
            <a:avLst>
              <a:gd name="adj" fmla="val 7770"/>
            </a:avLst>
          </a:prstGeom>
          <a:blipFill>
            <a:blip r:embed="rId3">
              <a:duotone>
                <a:prstClr val="black"/>
                <a:srgbClr val="FF000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6" name="5 Anillo"/>
          <p:cNvSpPr/>
          <p:nvPr/>
        </p:nvSpPr>
        <p:spPr>
          <a:xfrm>
            <a:off x="1285852" y="71438"/>
            <a:ext cx="2071671" cy="2071702"/>
          </a:xfrm>
          <a:prstGeom prst="donut">
            <a:avLst>
              <a:gd name="adj" fmla="val 7770"/>
            </a:avLst>
          </a:prstGeom>
          <a:blipFill>
            <a:blip r:embed="rId3">
              <a:grayscl/>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7" name="6 Anillo"/>
          <p:cNvSpPr/>
          <p:nvPr/>
        </p:nvSpPr>
        <p:spPr>
          <a:xfrm>
            <a:off x="1928794" y="71438"/>
            <a:ext cx="2071671" cy="2071702"/>
          </a:xfrm>
          <a:prstGeom prst="donut">
            <a:avLst>
              <a:gd name="adj" fmla="val 7770"/>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8" name="7 Anillo"/>
          <p:cNvSpPr/>
          <p:nvPr/>
        </p:nvSpPr>
        <p:spPr>
          <a:xfrm>
            <a:off x="2500298" y="71438"/>
            <a:ext cx="2071671" cy="2071702"/>
          </a:xfrm>
          <a:prstGeom prst="donut">
            <a:avLst>
              <a:gd name="adj" fmla="val 7770"/>
            </a:avLst>
          </a:prstGeom>
          <a:blipFill>
            <a:blip r:embed="rId3">
              <a:duotone>
                <a:prstClr val="black"/>
                <a:srgbClr val="FF000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9" name="8 Anillo"/>
          <p:cNvSpPr/>
          <p:nvPr/>
        </p:nvSpPr>
        <p:spPr>
          <a:xfrm>
            <a:off x="3214678" y="71438"/>
            <a:ext cx="2071671" cy="2071702"/>
          </a:xfrm>
          <a:prstGeom prst="donut">
            <a:avLst>
              <a:gd name="adj" fmla="val 7770"/>
            </a:avLst>
          </a:prstGeom>
          <a:blipFill>
            <a:blip r:embed="rId3">
              <a:grayscl/>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0" name="9 Anillo"/>
          <p:cNvSpPr/>
          <p:nvPr/>
        </p:nvSpPr>
        <p:spPr>
          <a:xfrm>
            <a:off x="3857620" y="71438"/>
            <a:ext cx="2071671" cy="2071702"/>
          </a:xfrm>
          <a:prstGeom prst="donut">
            <a:avLst>
              <a:gd name="adj" fmla="val 7770"/>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1" name="10 Anillo"/>
          <p:cNvSpPr/>
          <p:nvPr/>
        </p:nvSpPr>
        <p:spPr>
          <a:xfrm>
            <a:off x="4572000" y="71438"/>
            <a:ext cx="2071671" cy="2071702"/>
          </a:xfrm>
          <a:prstGeom prst="donut">
            <a:avLst>
              <a:gd name="adj" fmla="val 7770"/>
            </a:avLst>
          </a:prstGeom>
          <a:blipFill>
            <a:blip r:embed="rId3">
              <a:duotone>
                <a:prstClr val="black"/>
                <a:srgbClr val="FF000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2" name="11 Anillo"/>
          <p:cNvSpPr/>
          <p:nvPr/>
        </p:nvSpPr>
        <p:spPr>
          <a:xfrm>
            <a:off x="5429256" y="71438"/>
            <a:ext cx="2071671" cy="2071702"/>
          </a:xfrm>
          <a:prstGeom prst="donut">
            <a:avLst>
              <a:gd name="adj" fmla="val 7770"/>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3" name="12 Anillo"/>
          <p:cNvSpPr/>
          <p:nvPr/>
        </p:nvSpPr>
        <p:spPr>
          <a:xfrm>
            <a:off x="6072198" y="71438"/>
            <a:ext cx="2071671" cy="2071702"/>
          </a:xfrm>
          <a:prstGeom prst="donut">
            <a:avLst>
              <a:gd name="adj" fmla="val 7770"/>
            </a:avLst>
          </a:prstGeom>
          <a:blipFill>
            <a:blip r:embed="rId3">
              <a:duotone>
                <a:prstClr val="black"/>
                <a:srgbClr val="FF000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4" name="13 Anillo"/>
          <p:cNvSpPr/>
          <p:nvPr/>
        </p:nvSpPr>
        <p:spPr>
          <a:xfrm>
            <a:off x="6572264" y="71438"/>
            <a:ext cx="2071671" cy="2071702"/>
          </a:xfrm>
          <a:prstGeom prst="donut">
            <a:avLst>
              <a:gd name="adj" fmla="val 7770"/>
            </a:avLst>
          </a:prstGeom>
          <a:blipFill>
            <a:blip r:embed="rId3">
              <a:grayscl/>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5" name="14 Anillo"/>
          <p:cNvSpPr/>
          <p:nvPr/>
        </p:nvSpPr>
        <p:spPr>
          <a:xfrm>
            <a:off x="7072329" y="142876"/>
            <a:ext cx="2071671" cy="2071702"/>
          </a:xfrm>
          <a:prstGeom prst="donut">
            <a:avLst>
              <a:gd name="adj" fmla="val 7770"/>
            </a:avLst>
          </a:prstGeom>
          <a:blipFill>
            <a:blip r:embed="rId3">
              <a:duotone>
                <a:prstClr val="black"/>
                <a:srgbClr val="FFFF00">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6" name="15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17"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ppt_x</p:attrName>
                                        </p:attrNameLst>
                                      </p:cBhvr>
                                      <p:tavLst>
                                        <p:tav tm="0">
                                          <p:val>
                                            <p:strVal val="#ppt_x-#ppt_w/2"/>
                                          </p:val>
                                        </p:tav>
                                        <p:tav tm="100000">
                                          <p:val>
                                            <p:strVal val="#ppt_x"/>
                                          </p:val>
                                        </p:tav>
                                      </p:tavLst>
                                    </p:anim>
                                    <p:anim calcmode="lin" valueType="num">
                                      <p:cBhvr>
                                        <p:cTn id="10" dur="2000" fill="hold"/>
                                        <p:tgtEl>
                                          <p:spTgt spid="4"/>
                                        </p:tgtEl>
                                        <p:attrNameLst>
                                          <p:attrName>ppt_y</p:attrName>
                                        </p:attrNameLst>
                                      </p:cBhvr>
                                      <p:tavLst>
                                        <p:tav tm="0">
                                          <p:val>
                                            <p:strVal val="#ppt_y"/>
                                          </p:val>
                                        </p:tav>
                                        <p:tav tm="100000">
                                          <p:val>
                                            <p:strVal val="#ppt_y"/>
                                          </p:val>
                                        </p:tav>
                                      </p:tavLst>
                                    </p:anim>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strVal val="#ppt_h"/>
                                          </p:val>
                                        </p:tav>
                                        <p:tav tm="100000">
                                          <p:val>
                                            <p:strVal val="#ppt_h"/>
                                          </p:val>
                                        </p:tav>
                                      </p:tavLst>
                                    </p:anim>
                                  </p:childTnLst>
                                </p:cTn>
                              </p:par>
                              <p:par>
                                <p:cTn id="13" presetID="17"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ppt_x</p:attrName>
                                        </p:attrNameLst>
                                      </p:cBhvr>
                                      <p:tavLst>
                                        <p:tav tm="0">
                                          <p:val>
                                            <p:strVal val="#ppt_x-#ppt_w/2"/>
                                          </p:val>
                                        </p:tav>
                                        <p:tav tm="100000">
                                          <p:val>
                                            <p:strVal val="#ppt_x"/>
                                          </p:val>
                                        </p:tav>
                                      </p:tavLst>
                                    </p:anim>
                                    <p:anim calcmode="lin" valueType="num">
                                      <p:cBhvr>
                                        <p:cTn id="16" dur="2000" fill="hold"/>
                                        <p:tgtEl>
                                          <p:spTgt spid="5"/>
                                        </p:tgtEl>
                                        <p:attrNameLst>
                                          <p:attrName>ppt_y</p:attrName>
                                        </p:attrNameLst>
                                      </p:cBhvr>
                                      <p:tavLst>
                                        <p:tav tm="0">
                                          <p:val>
                                            <p:strVal val="#ppt_y"/>
                                          </p:val>
                                        </p:tav>
                                        <p:tav tm="100000">
                                          <p:val>
                                            <p:strVal val="#ppt_y"/>
                                          </p:val>
                                        </p:tav>
                                      </p:tavLst>
                                    </p:anim>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ppt_x</p:attrName>
                                        </p:attrNameLst>
                                      </p:cBhvr>
                                      <p:tavLst>
                                        <p:tav tm="0">
                                          <p:val>
                                            <p:strVal val="#ppt_x-#ppt_w/2"/>
                                          </p:val>
                                        </p:tav>
                                        <p:tav tm="100000">
                                          <p:val>
                                            <p:strVal val="#ppt_x"/>
                                          </p:val>
                                        </p:tav>
                                      </p:tavLst>
                                    </p:anim>
                                    <p:anim calcmode="lin" valueType="num">
                                      <p:cBhvr>
                                        <p:cTn id="22" dur="2000" fill="hold"/>
                                        <p:tgtEl>
                                          <p:spTgt spid="6"/>
                                        </p:tgtEl>
                                        <p:attrNameLst>
                                          <p:attrName>ppt_y</p:attrName>
                                        </p:attrNameLst>
                                      </p:cBhvr>
                                      <p:tavLst>
                                        <p:tav tm="0">
                                          <p:val>
                                            <p:strVal val="#ppt_y"/>
                                          </p:val>
                                        </p:tav>
                                        <p:tav tm="100000">
                                          <p:val>
                                            <p:strVal val="#ppt_y"/>
                                          </p:val>
                                        </p:tav>
                                      </p:tavLst>
                                    </p:anim>
                                    <p:anim calcmode="lin" valueType="num">
                                      <p:cBhvr>
                                        <p:cTn id="23" dur="2000" fill="hold"/>
                                        <p:tgtEl>
                                          <p:spTgt spid="6"/>
                                        </p:tgtEl>
                                        <p:attrNameLst>
                                          <p:attrName>ppt_w</p:attrName>
                                        </p:attrNameLst>
                                      </p:cBhvr>
                                      <p:tavLst>
                                        <p:tav tm="0">
                                          <p:val>
                                            <p:fltVal val="0"/>
                                          </p:val>
                                        </p:tav>
                                        <p:tav tm="100000">
                                          <p:val>
                                            <p:strVal val="#ppt_w"/>
                                          </p:val>
                                        </p:tav>
                                      </p:tavLst>
                                    </p:anim>
                                    <p:anim calcmode="lin" valueType="num">
                                      <p:cBhvr>
                                        <p:cTn id="24" dur="2000" fill="hold"/>
                                        <p:tgtEl>
                                          <p:spTgt spid="6"/>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ppt_x</p:attrName>
                                        </p:attrNameLst>
                                      </p:cBhvr>
                                      <p:tavLst>
                                        <p:tav tm="0">
                                          <p:val>
                                            <p:strVal val="#ppt_x-#ppt_w/2"/>
                                          </p:val>
                                        </p:tav>
                                        <p:tav tm="100000">
                                          <p:val>
                                            <p:strVal val="#ppt_x"/>
                                          </p:val>
                                        </p:tav>
                                      </p:tavLst>
                                    </p:anim>
                                    <p:anim calcmode="lin" valueType="num">
                                      <p:cBhvr>
                                        <p:cTn id="28" dur="2000" fill="hold"/>
                                        <p:tgtEl>
                                          <p:spTgt spid="7"/>
                                        </p:tgtEl>
                                        <p:attrNameLst>
                                          <p:attrName>ppt_y</p:attrName>
                                        </p:attrNameLst>
                                      </p:cBhvr>
                                      <p:tavLst>
                                        <p:tav tm="0">
                                          <p:val>
                                            <p:strVal val="#ppt_y"/>
                                          </p:val>
                                        </p:tav>
                                        <p:tav tm="100000">
                                          <p:val>
                                            <p:strVal val="#ppt_y"/>
                                          </p:val>
                                        </p:tav>
                                      </p:tavLst>
                                    </p:anim>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ppt_x</p:attrName>
                                        </p:attrNameLst>
                                      </p:cBhvr>
                                      <p:tavLst>
                                        <p:tav tm="0">
                                          <p:val>
                                            <p:strVal val="#ppt_x-#ppt_w/2"/>
                                          </p:val>
                                        </p:tav>
                                        <p:tav tm="100000">
                                          <p:val>
                                            <p:strVal val="#ppt_x"/>
                                          </p:val>
                                        </p:tav>
                                      </p:tavLst>
                                    </p:anim>
                                    <p:anim calcmode="lin" valueType="num">
                                      <p:cBhvr>
                                        <p:cTn id="34" dur="2000" fill="hold"/>
                                        <p:tgtEl>
                                          <p:spTgt spid="8"/>
                                        </p:tgtEl>
                                        <p:attrNameLst>
                                          <p:attrName>ppt_y</p:attrName>
                                        </p:attrNameLst>
                                      </p:cBhvr>
                                      <p:tavLst>
                                        <p:tav tm="0">
                                          <p:val>
                                            <p:strVal val="#ppt_y"/>
                                          </p:val>
                                        </p:tav>
                                        <p:tav tm="100000">
                                          <p:val>
                                            <p:strVal val="#ppt_y"/>
                                          </p:val>
                                        </p:tav>
                                      </p:tavLst>
                                    </p:anim>
                                    <p:anim calcmode="lin" valueType="num">
                                      <p:cBhvr>
                                        <p:cTn id="35" dur="2000" fill="hold"/>
                                        <p:tgtEl>
                                          <p:spTgt spid="8"/>
                                        </p:tgtEl>
                                        <p:attrNameLst>
                                          <p:attrName>ppt_w</p:attrName>
                                        </p:attrNameLst>
                                      </p:cBhvr>
                                      <p:tavLst>
                                        <p:tav tm="0">
                                          <p:val>
                                            <p:fltVal val="0"/>
                                          </p:val>
                                        </p:tav>
                                        <p:tav tm="100000">
                                          <p:val>
                                            <p:strVal val="#ppt_w"/>
                                          </p:val>
                                        </p:tav>
                                      </p:tavLst>
                                    </p:anim>
                                    <p:anim calcmode="lin" valueType="num">
                                      <p:cBhvr>
                                        <p:cTn id="36" dur="2000" fill="hold"/>
                                        <p:tgtEl>
                                          <p:spTgt spid="8"/>
                                        </p:tgtEl>
                                        <p:attrNameLst>
                                          <p:attrName>ppt_h</p:attrName>
                                        </p:attrNameLst>
                                      </p:cBhvr>
                                      <p:tavLst>
                                        <p:tav tm="0">
                                          <p:val>
                                            <p:strVal val="#ppt_h"/>
                                          </p:val>
                                        </p:tav>
                                        <p:tav tm="100000">
                                          <p:val>
                                            <p:strVal val="#ppt_h"/>
                                          </p:val>
                                        </p:tav>
                                      </p:tavLst>
                                    </p:anim>
                                  </p:childTnLst>
                                </p:cTn>
                              </p:par>
                              <p:par>
                                <p:cTn id="37" presetID="17" presetClass="entr" presetSubtype="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ppt_x</p:attrName>
                                        </p:attrNameLst>
                                      </p:cBhvr>
                                      <p:tavLst>
                                        <p:tav tm="0">
                                          <p:val>
                                            <p:strVal val="#ppt_x-#ppt_w/2"/>
                                          </p:val>
                                        </p:tav>
                                        <p:tav tm="100000">
                                          <p:val>
                                            <p:strVal val="#ppt_x"/>
                                          </p:val>
                                        </p:tav>
                                      </p:tavLst>
                                    </p:anim>
                                    <p:anim calcmode="lin" valueType="num">
                                      <p:cBhvr>
                                        <p:cTn id="40" dur="2000" fill="hold"/>
                                        <p:tgtEl>
                                          <p:spTgt spid="9"/>
                                        </p:tgtEl>
                                        <p:attrNameLst>
                                          <p:attrName>ppt_y</p:attrName>
                                        </p:attrNameLst>
                                      </p:cBhvr>
                                      <p:tavLst>
                                        <p:tav tm="0">
                                          <p:val>
                                            <p:strVal val="#ppt_y"/>
                                          </p:val>
                                        </p:tav>
                                        <p:tav tm="100000">
                                          <p:val>
                                            <p:strVal val="#ppt_y"/>
                                          </p:val>
                                        </p:tav>
                                      </p:tavLst>
                                    </p:anim>
                                    <p:anim calcmode="lin" valueType="num">
                                      <p:cBhvr>
                                        <p:cTn id="41" dur="2000" fill="hold"/>
                                        <p:tgtEl>
                                          <p:spTgt spid="9"/>
                                        </p:tgtEl>
                                        <p:attrNameLst>
                                          <p:attrName>ppt_w</p:attrName>
                                        </p:attrNameLst>
                                      </p:cBhvr>
                                      <p:tavLst>
                                        <p:tav tm="0">
                                          <p:val>
                                            <p:fltVal val="0"/>
                                          </p:val>
                                        </p:tav>
                                        <p:tav tm="100000">
                                          <p:val>
                                            <p:strVal val="#ppt_w"/>
                                          </p:val>
                                        </p:tav>
                                      </p:tavLst>
                                    </p:anim>
                                    <p:anim calcmode="lin" valueType="num">
                                      <p:cBhvr>
                                        <p:cTn id="42" dur="2000" fill="hold"/>
                                        <p:tgtEl>
                                          <p:spTgt spid="9"/>
                                        </p:tgtEl>
                                        <p:attrNameLst>
                                          <p:attrName>ppt_h</p:attrName>
                                        </p:attrNameLst>
                                      </p:cBhvr>
                                      <p:tavLst>
                                        <p:tav tm="0">
                                          <p:val>
                                            <p:strVal val="#ppt_h"/>
                                          </p:val>
                                        </p:tav>
                                        <p:tav tm="100000">
                                          <p:val>
                                            <p:strVal val="#ppt_h"/>
                                          </p:val>
                                        </p:tav>
                                      </p:tavLst>
                                    </p:anim>
                                  </p:childTnLst>
                                </p:cTn>
                              </p:par>
                              <p:par>
                                <p:cTn id="43" presetID="17" presetClass="entr" presetSubtype="8"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ppt_x</p:attrName>
                                        </p:attrNameLst>
                                      </p:cBhvr>
                                      <p:tavLst>
                                        <p:tav tm="0">
                                          <p:val>
                                            <p:strVal val="#ppt_x-#ppt_w/2"/>
                                          </p:val>
                                        </p:tav>
                                        <p:tav tm="100000">
                                          <p:val>
                                            <p:strVal val="#ppt_x"/>
                                          </p:val>
                                        </p:tav>
                                      </p:tavLst>
                                    </p:anim>
                                    <p:anim calcmode="lin" valueType="num">
                                      <p:cBhvr>
                                        <p:cTn id="46" dur="2000" fill="hold"/>
                                        <p:tgtEl>
                                          <p:spTgt spid="10"/>
                                        </p:tgtEl>
                                        <p:attrNameLst>
                                          <p:attrName>ppt_y</p:attrName>
                                        </p:attrNameLst>
                                      </p:cBhvr>
                                      <p:tavLst>
                                        <p:tav tm="0">
                                          <p:val>
                                            <p:strVal val="#ppt_y"/>
                                          </p:val>
                                        </p:tav>
                                        <p:tav tm="100000">
                                          <p:val>
                                            <p:strVal val="#ppt_y"/>
                                          </p:val>
                                        </p:tav>
                                      </p:tavLst>
                                    </p:anim>
                                    <p:anim calcmode="lin" valueType="num">
                                      <p:cBhvr>
                                        <p:cTn id="47" dur="2000" fill="hold"/>
                                        <p:tgtEl>
                                          <p:spTgt spid="10"/>
                                        </p:tgtEl>
                                        <p:attrNameLst>
                                          <p:attrName>ppt_w</p:attrName>
                                        </p:attrNameLst>
                                      </p:cBhvr>
                                      <p:tavLst>
                                        <p:tav tm="0">
                                          <p:val>
                                            <p:fltVal val="0"/>
                                          </p:val>
                                        </p:tav>
                                        <p:tav tm="100000">
                                          <p:val>
                                            <p:strVal val="#ppt_w"/>
                                          </p:val>
                                        </p:tav>
                                      </p:tavLst>
                                    </p:anim>
                                    <p:anim calcmode="lin" valueType="num">
                                      <p:cBhvr>
                                        <p:cTn id="48" dur="2000" fill="hold"/>
                                        <p:tgtEl>
                                          <p:spTgt spid="10"/>
                                        </p:tgtEl>
                                        <p:attrNameLst>
                                          <p:attrName>ppt_h</p:attrName>
                                        </p:attrNameLst>
                                      </p:cBhvr>
                                      <p:tavLst>
                                        <p:tav tm="0">
                                          <p:val>
                                            <p:strVal val="#ppt_h"/>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ppt_x</p:attrName>
                                        </p:attrNameLst>
                                      </p:cBhvr>
                                      <p:tavLst>
                                        <p:tav tm="0">
                                          <p:val>
                                            <p:strVal val="#ppt_x-#ppt_w/2"/>
                                          </p:val>
                                        </p:tav>
                                        <p:tav tm="100000">
                                          <p:val>
                                            <p:strVal val="#ppt_x"/>
                                          </p:val>
                                        </p:tav>
                                      </p:tavLst>
                                    </p:anim>
                                    <p:anim calcmode="lin" valueType="num">
                                      <p:cBhvr>
                                        <p:cTn id="52" dur="2000" fill="hold"/>
                                        <p:tgtEl>
                                          <p:spTgt spid="11"/>
                                        </p:tgtEl>
                                        <p:attrNameLst>
                                          <p:attrName>ppt_y</p:attrName>
                                        </p:attrNameLst>
                                      </p:cBhvr>
                                      <p:tavLst>
                                        <p:tav tm="0">
                                          <p:val>
                                            <p:strVal val="#ppt_y"/>
                                          </p:val>
                                        </p:tav>
                                        <p:tav tm="100000">
                                          <p:val>
                                            <p:strVal val="#ppt_y"/>
                                          </p:val>
                                        </p:tav>
                                      </p:tavLst>
                                    </p:anim>
                                    <p:anim calcmode="lin" valueType="num">
                                      <p:cBhvr>
                                        <p:cTn id="53" dur="2000" fill="hold"/>
                                        <p:tgtEl>
                                          <p:spTgt spid="11"/>
                                        </p:tgtEl>
                                        <p:attrNameLst>
                                          <p:attrName>ppt_w</p:attrName>
                                        </p:attrNameLst>
                                      </p:cBhvr>
                                      <p:tavLst>
                                        <p:tav tm="0">
                                          <p:val>
                                            <p:fltVal val="0"/>
                                          </p:val>
                                        </p:tav>
                                        <p:tav tm="100000">
                                          <p:val>
                                            <p:strVal val="#ppt_w"/>
                                          </p:val>
                                        </p:tav>
                                      </p:tavLst>
                                    </p:anim>
                                    <p:anim calcmode="lin" valueType="num">
                                      <p:cBhvr>
                                        <p:cTn id="54" dur="2000" fill="hold"/>
                                        <p:tgtEl>
                                          <p:spTgt spid="11"/>
                                        </p:tgtEl>
                                        <p:attrNameLst>
                                          <p:attrName>ppt_h</p:attrName>
                                        </p:attrNameLst>
                                      </p:cBhvr>
                                      <p:tavLst>
                                        <p:tav tm="0">
                                          <p:val>
                                            <p:strVal val="#ppt_h"/>
                                          </p:val>
                                        </p:tav>
                                        <p:tav tm="100000">
                                          <p:val>
                                            <p:strVal val="#ppt_h"/>
                                          </p:val>
                                        </p:tav>
                                      </p:tavLst>
                                    </p:anim>
                                  </p:childTnLst>
                                </p:cTn>
                              </p:par>
                              <p:par>
                                <p:cTn id="55" presetID="17" presetClass="entr" presetSubtype="8"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ppt_x</p:attrName>
                                        </p:attrNameLst>
                                      </p:cBhvr>
                                      <p:tavLst>
                                        <p:tav tm="0">
                                          <p:val>
                                            <p:strVal val="#ppt_x-#ppt_w/2"/>
                                          </p:val>
                                        </p:tav>
                                        <p:tav tm="100000">
                                          <p:val>
                                            <p:strVal val="#ppt_x"/>
                                          </p:val>
                                        </p:tav>
                                      </p:tavLst>
                                    </p:anim>
                                    <p:anim calcmode="lin" valueType="num">
                                      <p:cBhvr>
                                        <p:cTn id="58" dur="2000" fill="hold"/>
                                        <p:tgtEl>
                                          <p:spTgt spid="12"/>
                                        </p:tgtEl>
                                        <p:attrNameLst>
                                          <p:attrName>ppt_y</p:attrName>
                                        </p:attrNameLst>
                                      </p:cBhvr>
                                      <p:tavLst>
                                        <p:tav tm="0">
                                          <p:val>
                                            <p:strVal val="#ppt_y"/>
                                          </p:val>
                                        </p:tav>
                                        <p:tav tm="100000">
                                          <p:val>
                                            <p:strVal val="#ppt_y"/>
                                          </p:val>
                                        </p:tav>
                                      </p:tavLst>
                                    </p:anim>
                                    <p:anim calcmode="lin" valueType="num">
                                      <p:cBhvr>
                                        <p:cTn id="59" dur="2000" fill="hold"/>
                                        <p:tgtEl>
                                          <p:spTgt spid="12"/>
                                        </p:tgtEl>
                                        <p:attrNameLst>
                                          <p:attrName>ppt_w</p:attrName>
                                        </p:attrNameLst>
                                      </p:cBhvr>
                                      <p:tavLst>
                                        <p:tav tm="0">
                                          <p:val>
                                            <p:fltVal val="0"/>
                                          </p:val>
                                        </p:tav>
                                        <p:tav tm="100000">
                                          <p:val>
                                            <p:strVal val="#ppt_w"/>
                                          </p:val>
                                        </p:tav>
                                      </p:tavLst>
                                    </p:anim>
                                    <p:anim calcmode="lin" valueType="num">
                                      <p:cBhvr>
                                        <p:cTn id="60" dur="2000" fill="hold"/>
                                        <p:tgtEl>
                                          <p:spTgt spid="12"/>
                                        </p:tgtEl>
                                        <p:attrNameLst>
                                          <p:attrName>ppt_h</p:attrName>
                                        </p:attrNameLst>
                                      </p:cBhvr>
                                      <p:tavLst>
                                        <p:tav tm="0">
                                          <p:val>
                                            <p:strVal val="#ppt_h"/>
                                          </p:val>
                                        </p:tav>
                                        <p:tav tm="100000">
                                          <p:val>
                                            <p:strVal val="#ppt_h"/>
                                          </p:val>
                                        </p:tav>
                                      </p:tavLst>
                                    </p:anim>
                                  </p:childTnLst>
                                </p:cTn>
                              </p:par>
                              <p:par>
                                <p:cTn id="61" presetID="17" presetClass="entr" presetSubtype="8"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ppt_x</p:attrName>
                                        </p:attrNameLst>
                                      </p:cBhvr>
                                      <p:tavLst>
                                        <p:tav tm="0">
                                          <p:val>
                                            <p:strVal val="#ppt_x-#ppt_w/2"/>
                                          </p:val>
                                        </p:tav>
                                        <p:tav tm="100000">
                                          <p:val>
                                            <p:strVal val="#ppt_x"/>
                                          </p:val>
                                        </p:tav>
                                      </p:tavLst>
                                    </p:anim>
                                    <p:anim calcmode="lin" valueType="num">
                                      <p:cBhvr>
                                        <p:cTn id="64" dur="2000" fill="hold"/>
                                        <p:tgtEl>
                                          <p:spTgt spid="13"/>
                                        </p:tgtEl>
                                        <p:attrNameLst>
                                          <p:attrName>ppt_y</p:attrName>
                                        </p:attrNameLst>
                                      </p:cBhvr>
                                      <p:tavLst>
                                        <p:tav tm="0">
                                          <p:val>
                                            <p:strVal val="#ppt_y"/>
                                          </p:val>
                                        </p:tav>
                                        <p:tav tm="100000">
                                          <p:val>
                                            <p:strVal val="#ppt_y"/>
                                          </p:val>
                                        </p:tav>
                                      </p:tavLst>
                                    </p:anim>
                                    <p:anim calcmode="lin" valueType="num">
                                      <p:cBhvr>
                                        <p:cTn id="65" dur="2000" fill="hold"/>
                                        <p:tgtEl>
                                          <p:spTgt spid="13"/>
                                        </p:tgtEl>
                                        <p:attrNameLst>
                                          <p:attrName>ppt_w</p:attrName>
                                        </p:attrNameLst>
                                      </p:cBhvr>
                                      <p:tavLst>
                                        <p:tav tm="0">
                                          <p:val>
                                            <p:fltVal val="0"/>
                                          </p:val>
                                        </p:tav>
                                        <p:tav tm="100000">
                                          <p:val>
                                            <p:strVal val="#ppt_w"/>
                                          </p:val>
                                        </p:tav>
                                      </p:tavLst>
                                    </p:anim>
                                    <p:anim calcmode="lin" valueType="num">
                                      <p:cBhvr>
                                        <p:cTn id="66" dur="2000" fill="hold"/>
                                        <p:tgtEl>
                                          <p:spTgt spid="13"/>
                                        </p:tgtEl>
                                        <p:attrNameLst>
                                          <p:attrName>ppt_h</p:attrName>
                                        </p:attrNameLst>
                                      </p:cBhvr>
                                      <p:tavLst>
                                        <p:tav tm="0">
                                          <p:val>
                                            <p:strVal val="#ppt_h"/>
                                          </p:val>
                                        </p:tav>
                                        <p:tav tm="100000">
                                          <p:val>
                                            <p:strVal val="#ppt_h"/>
                                          </p:val>
                                        </p:tav>
                                      </p:tavLst>
                                    </p:anim>
                                  </p:childTnLst>
                                </p:cTn>
                              </p:par>
                              <p:par>
                                <p:cTn id="67" presetID="17" presetClass="entr" presetSubtype="8"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2000" fill="hold"/>
                                        <p:tgtEl>
                                          <p:spTgt spid="14"/>
                                        </p:tgtEl>
                                        <p:attrNameLst>
                                          <p:attrName>ppt_x</p:attrName>
                                        </p:attrNameLst>
                                      </p:cBhvr>
                                      <p:tavLst>
                                        <p:tav tm="0">
                                          <p:val>
                                            <p:strVal val="#ppt_x-#ppt_w/2"/>
                                          </p:val>
                                        </p:tav>
                                        <p:tav tm="100000">
                                          <p:val>
                                            <p:strVal val="#ppt_x"/>
                                          </p:val>
                                        </p:tav>
                                      </p:tavLst>
                                    </p:anim>
                                    <p:anim calcmode="lin" valueType="num">
                                      <p:cBhvr>
                                        <p:cTn id="70" dur="2000" fill="hold"/>
                                        <p:tgtEl>
                                          <p:spTgt spid="14"/>
                                        </p:tgtEl>
                                        <p:attrNameLst>
                                          <p:attrName>ppt_y</p:attrName>
                                        </p:attrNameLst>
                                      </p:cBhvr>
                                      <p:tavLst>
                                        <p:tav tm="0">
                                          <p:val>
                                            <p:strVal val="#ppt_y"/>
                                          </p:val>
                                        </p:tav>
                                        <p:tav tm="100000">
                                          <p:val>
                                            <p:strVal val="#ppt_y"/>
                                          </p:val>
                                        </p:tav>
                                      </p:tavLst>
                                    </p:anim>
                                    <p:anim calcmode="lin" valueType="num">
                                      <p:cBhvr>
                                        <p:cTn id="71" dur="2000" fill="hold"/>
                                        <p:tgtEl>
                                          <p:spTgt spid="14"/>
                                        </p:tgtEl>
                                        <p:attrNameLst>
                                          <p:attrName>ppt_w</p:attrName>
                                        </p:attrNameLst>
                                      </p:cBhvr>
                                      <p:tavLst>
                                        <p:tav tm="0">
                                          <p:val>
                                            <p:fltVal val="0"/>
                                          </p:val>
                                        </p:tav>
                                        <p:tav tm="100000">
                                          <p:val>
                                            <p:strVal val="#ppt_w"/>
                                          </p:val>
                                        </p:tav>
                                      </p:tavLst>
                                    </p:anim>
                                    <p:anim calcmode="lin" valueType="num">
                                      <p:cBhvr>
                                        <p:cTn id="72" dur="2000" fill="hold"/>
                                        <p:tgtEl>
                                          <p:spTgt spid="14"/>
                                        </p:tgtEl>
                                        <p:attrNameLst>
                                          <p:attrName>ppt_h</p:attrName>
                                        </p:attrNameLst>
                                      </p:cBhvr>
                                      <p:tavLst>
                                        <p:tav tm="0">
                                          <p:val>
                                            <p:strVal val="#ppt_h"/>
                                          </p:val>
                                        </p:tav>
                                        <p:tav tm="100000">
                                          <p:val>
                                            <p:strVal val="#ppt_h"/>
                                          </p:val>
                                        </p:tav>
                                      </p:tavLst>
                                    </p:anim>
                                  </p:childTnLst>
                                </p:cTn>
                              </p:par>
                              <p:par>
                                <p:cTn id="73" presetID="17" presetClass="entr" presetSubtype="8" fill="hold" grpId="0"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2000" fill="hold"/>
                                        <p:tgtEl>
                                          <p:spTgt spid="15"/>
                                        </p:tgtEl>
                                        <p:attrNameLst>
                                          <p:attrName>ppt_x</p:attrName>
                                        </p:attrNameLst>
                                      </p:cBhvr>
                                      <p:tavLst>
                                        <p:tav tm="0">
                                          <p:val>
                                            <p:strVal val="#ppt_x-#ppt_w/2"/>
                                          </p:val>
                                        </p:tav>
                                        <p:tav tm="100000">
                                          <p:val>
                                            <p:strVal val="#ppt_x"/>
                                          </p:val>
                                        </p:tav>
                                      </p:tavLst>
                                    </p:anim>
                                    <p:anim calcmode="lin" valueType="num">
                                      <p:cBhvr>
                                        <p:cTn id="76" dur="2000" fill="hold"/>
                                        <p:tgtEl>
                                          <p:spTgt spid="15"/>
                                        </p:tgtEl>
                                        <p:attrNameLst>
                                          <p:attrName>ppt_y</p:attrName>
                                        </p:attrNameLst>
                                      </p:cBhvr>
                                      <p:tavLst>
                                        <p:tav tm="0">
                                          <p:val>
                                            <p:strVal val="#ppt_y"/>
                                          </p:val>
                                        </p:tav>
                                        <p:tav tm="100000">
                                          <p:val>
                                            <p:strVal val="#ppt_y"/>
                                          </p:val>
                                        </p:tav>
                                      </p:tavLst>
                                    </p:anim>
                                    <p:anim calcmode="lin" valueType="num">
                                      <p:cBhvr>
                                        <p:cTn id="77" dur="2000" fill="hold"/>
                                        <p:tgtEl>
                                          <p:spTgt spid="15"/>
                                        </p:tgtEl>
                                        <p:attrNameLst>
                                          <p:attrName>ppt_w</p:attrName>
                                        </p:attrNameLst>
                                      </p:cBhvr>
                                      <p:tavLst>
                                        <p:tav tm="0">
                                          <p:val>
                                            <p:fltVal val="0"/>
                                          </p:val>
                                        </p:tav>
                                        <p:tav tm="100000">
                                          <p:val>
                                            <p:strVal val="#ppt_w"/>
                                          </p:val>
                                        </p:tav>
                                      </p:tavLst>
                                    </p:anim>
                                    <p:anim calcmode="lin" valueType="num">
                                      <p:cBhvr>
                                        <p:cTn id="78" dur="2000" fill="hold"/>
                                        <p:tgtEl>
                                          <p:spTgt spid="15"/>
                                        </p:tgtEl>
                                        <p:attrNameLst>
                                          <p:attrName>ppt_h</p:attrName>
                                        </p:attrNameLst>
                                      </p:cBhvr>
                                      <p:tavLst>
                                        <p:tav tm="0">
                                          <p:val>
                                            <p:strVal val="#ppt_h"/>
                                          </p:val>
                                        </p:tav>
                                        <p:tav tm="100000">
                                          <p:val>
                                            <p:strVal val="#ppt_h"/>
                                          </p:val>
                                        </p:tav>
                                      </p:tavLst>
                                    </p:anim>
                                  </p:childTnLst>
                                </p:cTn>
                              </p:par>
                              <p:par>
                                <p:cTn id="79" presetID="8" presetClass="emph" presetSubtype="0" fill="hold" grpId="1"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6"/>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7"/>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8"/>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9"/>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4"/>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5"/>
                                        </p:tgtEl>
                                        <p:attrNameLst>
                                          <p:attrName>r</p:attrName>
                                        </p:attrNameLst>
                                      </p:cBhvr>
                                    </p:animRot>
                                  </p:childTnLst>
                                </p:cTn>
                              </p:par>
                            </p:childTnLst>
                          </p:cTn>
                        </p:par>
                        <p:par>
                          <p:cTn id="103" fill="hold">
                            <p:stCondLst>
                              <p:cond delay="2000"/>
                            </p:stCondLst>
                            <p:childTnLst>
                              <p:par>
                                <p:cTn id="104" presetID="2" presetClass="exit" presetSubtype="2" fill="hold" grpId="2"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ppt_y"/>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6"/>
                                        </p:tgtEl>
                                        <p:attrNameLst>
                                          <p:attrName>ppt_x</p:attrName>
                                        </p:attrNameLst>
                                      </p:cBhvr>
                                      <p:tavLst>
                                        <p:tav tm="0">
                                          <p:val>
                                            <p:strVal val="ppt_x"/>
                                          </p:val>
                                        </p:tav>
                                        <p:tav tm="100000">
                                          <p:val>
                                            <p:strVal val="1+ppt_w/2"/>
                                          </p:val>
                                        </p:tav>
                                      </p:tavLst>
                                    </p:anim>
                                    <p:anim calcmode="lin" valueType="num">
                                      <p:cBhvr additive="base">
                                        <p:cTn id="114" dur="2000"/>
                                        <p:tgtEl>
                                          <p:spTgt spid="6"/>
                                        </p:tgtEl>
                                        <p:attrNameLst>
                                          <p:attrName>ppt_y</p:attrName>
                                        </p:attrNameLst>
                                      </p:cBhvr>
                                      <p:tavLst>
                                        <p:tav tm="0">
                                          <p:val>
                                            <p:strVal val="ppt_y"/>
                                          </p:val>
                                        </p:tav>
                                        <p:tav tm="100000">
                                          <p:val>
                                            <p:strVal val="ppt_y"/>
                                          </p:val>
                                        </p:tav>
                                      </p:tavLst>
                                    </p:anim>
                                    <p:set>
                                      <p:cBhvr>
                                        <p:cTn id="115" dur="1" fill="hold">
                                          <p:stCondLst>
                                            <p:cond delay="1999"/>
                                          </p:stCondLst>
                                        </p:cTn>
                                        <p:tgtEl>
                                          <p:spTgt spid="6"/>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1+ppt_w/2"/>
                                          </p:val>
                                        </p:tav>
                                      </p:tavLst>
                                    </p:anim>
                                    <p:anim calcmode="lin" valueType="num">
                                      <p:cBhvr additive="base">
                                        <p:cTn id="118" dur="2000"/>
                                        <p:tgtEl>
                                          <p:spTgt spid="7"/>
                                        </p:tgtEl>
                                        <p:attrNameLst>
                                          <p:attrName>ppt_y</p:attrName>
                                        </p:attrNameLst>
                                      </p:cBhvr>
                                      <p:tavLst>
                                        <p:tav tm="0">
                                          <p:val>
                                            <p:strVal val="ppt_y"/>
                                          </p:val>
                                        </p:tav>
                                        <p:tav tm="100000">
                                          <p:val>
                                            <p:strVal val="ppt_y"/>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1+ppt_w/2"/>
                                          </p:val>
                                        </p:tav>
                                      </p:tavLst>
                                    </p:anim>
                                    <p:anim calcmode="lin" valueType="num">
                                      <p:cBhvr additive="base">
                                        <p:cTn id="122" dur="2000"/>
                                        <p:tgtEl>
                                          <p:spTgt spid="8"/>
                                        </p:tgtEl>
                                        <p:attrNameLst>
                                          <p:attrName>ppt_y</p:attrName>
                                        </p:attrNameLst>
                                      </p:cBhvr>
                                      <p:tavLst>
                                        <p:tav tm="0">
                                          <p:val>
                                            <p:strVal val="ppt_y"/>
                                          </p:val>
                                        </p:tav>
                                        <p:tav tm="100000">
                                          <p:val>
                                            <p:strVal val="ppt_y"/>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ppt_y"/>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1+ppt_w/2"/>
                                          </p:val>
                                        </p:tav>
                                      </p:tavLst>
                                    </p:anim>
                                    <p:anim calcmode="lin" valueType="num">
                                      <p:cBhvr additive="base">
                                        <p:cTn id="142" dur="2000"/>
                                        <p:tgtEl>
                                          <p:spTgt spid="13"/>
                                        </p:tgtEl>
                                        <p:attrNameLst>
                                          <p:attrName>ppt_y</p:attrName>
                                        </p:attrNameLst>
                                      </p:cBhvr>
                                      <p:tavLst>
                                        <p:tav tm="0">
                                          <p:val>
                                            <p:strVal val="ppt_y"/>
                                          </p:val>
                                        </p:tav>
                                        <p:tav tm="100000">
                                          <p:val>
                                            <p:strVal val="ppt_y"/>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1+ppt_w/2"/>
                                          </p:val>
                                        </p:tav>
                                      </p:tavLst>
                                    </p:anim>
                                    <p:anim calcmode="lin" valueType="num">
                                      <p:cBhvr additive="base">
                                        <p:cTn id="146" dur="2000"/>
                                        <p:tgtEl>
                                          <p:spTgt spid="14"/>
                                        </p:tgtEl>
                                        <p:attrNameLst>
                                          <p:attrName>ppt_y</p:attrName>
                                        </p:attrNameLst>
                                      </p:cBhvr>
                                      <p:tavLst>
                                        <p:tav tm="0">
                                          <p:val>
                                            <p:strVal val="ppt_y"/>
                                          </p:val>
                                        </p:tav>
                                        <p:tav tm="100000">
                                          <p:val>
                                            <p:strVal val="ppt_y"/>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1+ppt_w/2"/>
                                          </p:val>
                                        </p:tav>
                                      </p:tavLst>
                                    </p:anim>
                                    <p:anim calcmode="lin" valueType="num">
                                      <p:cBhvr additive="base">
                                        <p:cTn id="150" dur="2000"/>
                                        <p:tgtEl>
                                          <p:spTgt spid="15"/>
                                        </p:tgtEl>
                                        <p:attrNameLst>
                                          <p:attrName>ppt_y</p:attrName>
                                        </p:attrNameLst>
                                      </p:cBhvr>
                                      <p:tavLst>
                                        <p:tav tm="0">
                                          <p:val>
                                            <p:strVal val="ppt_y"/>
                                          </p:val>
                                        </p:tav>
                                        <p:tav tm="100000">
                                          <p:val>
                                            <p:strVal val="ppt_y"/>
                                          </p:val>
                                        </p:tav>
                                      </p:tavLst>
                                    </p:anim>
                                    <p:set>
                                      <p:cBhvr>
                                        <p:cTn id="151" dur="1" fill="hold">
                                          <p:stCondLst>
                                            <p:cond delay="1999"/>
                                          </p:stCondLst>
                                        </p:cTn>
                                        <p:tgtEl>
                                          <p:spTgt spid="15"/>
                                        </p:tgtEl>
                                        <p:attrNameLst>
                                          <p:attrName>style.visibility</p:attrName>
                                        </p:attrNameLst>
                                      </p:cBhvr>
                                      <p:to>
                                        <p:strVal val="hidden"/>
                                      </p:to>
                                    </p:set>
                                  </p:childTnLst>
                                </p:cTn>
                              </p:par>
                              <p:par>
                                <p:cTn id="152" presetID="17" presetClass="entr" presetSubtype="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ppt_w/2"/>
                                          </p:val>
                                        </p:tav>
                                        <p:tav tm="100000">
                                          <p:val>
                                            <p:strVal val="#ppt_x"/>
                                          </p:val>
                                        </p:tav>
                                      </p:tavLst>
                                    </p:anim>
                                    <p:anim calcmode="lin" valueType="num">
                                      <p:cBhvr>
                                        <p:cTn id="155" dur="2000" fill="hold"/>
                                        <p:tgtEl>
                                          <p:spTgt spid="2"/>
                                        </p:tgtEl>
                                        <p:attrNameLst>
                                          <p:attrName>ppt_y</p:attrName>
                                        </p:attrNameLst>
                                      </p:cBhvr>
                                      <p:tavLst>
                                        <p:tav tm="0">
                                          <p:val>
                                            <p:strVal val="#ppt_y"/>
                                          </p:val>
                                        </p:tav>
                                        <p:tav tm="100000">
                                          <p:val>
                                            <p:strVal val="#ppt_y"/>
                                          </p:val>
                                        </p:tav>
                                      </p:tavLst>
                                    </p:anim>
                                    <p:anim calcmode="lin" valueType="num">
                                      <p:cBhvr>
                                        <p:cTn id="156" dur="2000" fill="hold"/>
                                        <p:tgtEl>
                                          <p:spTgt spid="2"/>
                                        </p:tgtEl>
                                        <p:attrNameLst>
                                          <p:attrName>ppt_w</p:attrName>
                                        </p:attrNameLst>
                                      </p:cBhvr>
                                      <p:tavLst>
                                        <p:tav tm="0">
                                          <p:val>
                                            <p:fltVal val="0"/>
                                          </p:val>
                                        </p:tav>
                                        <p:tav tm="100000">
                                          <p:val>
                                            <p:strVal val="#ppt_w"/>
                                          </p:val>
                                        </p:tav>
                                      </p:tavLst>
                                    </p:anim>
                                    <p:anim calcmode="lin" valueType="num">
                                      <p:cBhvr>
                                        <p:cTn id="15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0000">
                <a:shade val="67500"/>
                <a:satMod val="115000"/>
              </a:srgbClr>
            </a:gs>
            <a:gs pos="100000">
              <a:srgbClr val="FF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2135928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Onda"/>
          <p:cNvSpPr/>
          <p:nvPr/>
        </p:nvSpPr>
        <p:spPr>
          <a:xfrm rot="19076990">
            <a:off x="3902558" y="221176"/>
            <a:ext cx="2967176" cy="1190082"/>
          </a:xfrm>
          <a:prstGeom prst="wave">
            <a:avLst>
              <a:gd name="adj1" fmla="val 20000"/>
              <a:gd name="adj2" fmla="val -9198"/>
            </a:avLst>
          </a:prstGeom>
          <a:blipFill>
            <a:blip r:embed="rId3">
              <a:duotone>
                <a:schemeClr val="bg2">
                  <a:shade val="45000"/>
                  <a:satMod val="135000"/>
                </a:schemeClr>
                <a:prstClr val="white"/>
              </a:duotone>
              <a:lum bright="20000"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3252821" flipV="1">
            <a:off x="2200882" y="185382"/>
            <a:ext cx="2941394" cy="1186226"/>
          </a:xfrm>
          <a:prstGeom prst="wave">
            <a:avLst>
              <a:gd name="adj1" fmla="val 20000"/>
              <a:gd name="adj2" fmla="val -10000"/>
            </a:avLst>
          </a:prstGeom>
          <a:blipFill>
            <a:blip r:embed="rId3">
              <a:duotone>
                <a:schemeClr val="bg2">
                  <a:shade val="45000"/>
                  <a:satMod val="135000"/>
                </a:schemeClr>
                <a:prstClr val="white"/>
              </a:duotone>
              <a:lum bright="20000"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9076990">
            <a:off x="3874229" y="1483416"/>
            <a:ext cx="2967176" cy="1190082"/>
          </a:xfrm>
          <a:prstGeom prst="wave">
            <a:avLst>
              <a:gd name="adj1" fmla="val 20000"/>
              <a:gd name="adj2" fmla="val -9198"/>
            </a:avLst>
          </a:prstGeom>
          <a:blipFill>
            <a:blip r:embed="rId3">
              <a:duotone>
                <a:schemeClr val="accent2">
                  <a:shade val="45000"/>
                  <a:satMod val="135000"/>
                </a:schemeClr>
                <a:prstClr val="white"/>
              </a:duotone>
              <a:lum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3252821" flipV="1">
            <a:off x="2172553" y="1447622"/>
            <a:ext cx="2941394" cy="1186226"/>
          </a:xfrm>
          <a:prstGeom prst="wave">
            <a:avLst>
              <a:gd name="adj1" fmla="val 20000"/>
              <a:gd name="adj2" fmla="val -10000"/>
            </a:avLst>
          </a:prstGeom>
          <a:blipFill>
            <a:blip r:embed="rId3">
              <a:duotone>
                <a:schemeClr val="accent2">
                  <a:shade val="45000"/>
                  <a:satMod val="135000"/>
                </a:schemeClr>
                <a:prstClr val="white"/>
              </a:duotone>
              <a:lum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9076990">
            <a:off x="3902559" y="2721505"/>
            <a:ext cx="2967176" cy="1190082"/>
          </a:xfrm>
          <a:prstGeom prst="wave">
            <a:avLst>
              <a:gd name="adj1" fmla="val 20000"/>
              <a:gd name="adj2" fmla="val -9198"/>
            </a:avLst>
          </a:prstGeom>
          <a:blipFill>
            <a:blip r:embed="rId3">
              <a:duotone>
                <a:schemeClr val="bg2">
                  <a:shade val="45000"/>
                  <a:satMod val="135000"/>
                </a:schemeClr>
                <a:prstClr val="white"/>
              </a:duotone>
              <a:lum bright="20000"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3252821" flipV="1">
            <a:off x="2200883" y="2685711"/>
            <a:ext cx="2941394" cy="1186226"/>
          </a:xfrm>
          <a:prstGeom prst="wave">
            <a:avLst>
              <a:gd name="adj1" fmla="val 20000"/>
              <a:gd name="adj2" fmla="val -10000"/>
            </a:avLst>
          </a:prstGeom>
          <a:blipFill>
            <a:blip r:embed="rId3">
              <a:duotone>
                <a:schemeClr val="bg2">
                  <a:shade val="45000"/>
                  <a:satMod val="135000"/>
                </a:schemeClr>
                <a:prstClr val="white"/>
              </a:duotone>
              <a:lum bright="20000"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9076990">
            <a:off x="3874230" y="3983745"/>
            <a:ext cx="2967176" cy="1190082"/>
          </a:xfrm>
          <a:prstGeom prst="wave">
            <a:avLst>
              <a:gd name="adj1" fmla="val 20000"/>
              <a:gd name="adj2" fmla="val -9198"/>
            </a:avLst>
          </a:prstGeom>
          <a:blipFill>
            <a:blip r:embed="rId3">
              <a:duotone>
                <a:schemeClr val="accent2">
                  <a:shade val="45000"/>
                  <a:satMod val="135000"/>
                </a:schemeClr>
                <a:prstClr val="white"/>
              </a:duotone>
              <a:lum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3252821" flipV="1">
            <a:off x="2172553" y="4076772"/>
            <a:ext cx="2941394" cy="1186226"/>
          </a:xfrm>
          <a:prstGeom prst="wave">
            <a:avLst>
              <a:gd name="adj1" fmla="val 20000"/>
              <a:gd name="adj2" fmla="val -10000"/>
            </a:avLst>
          </a:prstGeom>
          <a:blipFill>
            <a:blip r:embed="rId3">
              <a:duotone>
                <a:schemeClr val="accent2">
                  <a:shade val="45000"/>
                  <a:satMod val="135000"/>
                </a:schemeClr>
                <a:prstClr val="white"/>
              </a:duotone>
              <a:lum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8660" y="-357208"/>
            <a:ext cx="10001320" cy="671517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0-#ppt_w/2"/>
                                          </p:val>
                                        </p:tav>
                                        <p:tav tm="100000">
                                          <p:val>
                                            <p:strVal val="#ppt_x"/>
                                          </p:val>
                                        </p:tav>
                                      </p:tavLst>
                                    </p:anim>
                                    <p:anim calcmode="lin" valueType="num">
                                      <p:cBhvr additive="base">
                                        <p:cTn id="14" dur="2000" fill="hold"/>
                                        <p:tgtEl>
                                          <p:spTgt spid="8"/>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0-#ppt_w/2"/>
                                          </p:val>
                                        </p:tav>
                                        <p:tav tm="100000">
                                          <p:val>
                                            <p:strVal val="#ppt_x"/>
                                          </p:val>
                                        </p:tav>
                                      </p:tavLst>
                                    </p:anim>
                                    <p:anim calcmode="lin" valueType="num">
                                      <p:cBhvr additive="base">
                                        <p:cTn id="18" dur="2000" fill="hold"/>
                                        <p:tgtEl>
                                          <p:spTgt spid="10"/>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000" fill="hold"/>
                                        <p:tgtEl>
                                          <p:spTgt spid="12"/>
                                        </p:tgtEl>
                                        <p:attrNameLst>
                                          <p:attrName>ppt_x</p:attrName>
                                        </p:attrNameLst>
                                      </p:cBhvr>
                                      <p:tavLst>
                                        <p:tav tm="0">
                                          <p:val>
                                            <p:strVal val="0-#ppt_w/2"/>
                                          </p:val>
                                        </p:tav>
                                        <p:tav tm="100000">
                                          <p:val>
                                            <p:strVal val="#ppt_x"/>
                                          </p:val>
                                        </p:tav>
                                      </p:tavLst>
                                    </p:anim>
                                    <p:anim calcmode="lin" valueType="num">
                                      <p:cBhvr additive="base">
                                        <p:cTn id="22" dur="2000" fill="hold"/>
                                        <p:tgtEl>
                                          <p:spTgt spid="12"/>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1+#ppt_w/2"/>
                                          </p:val>
                                        </p:tav>
                                        <p:tav tm="100000">
                                          <p:val>
                                            <p:strVal val="#ppt_x"/>
                                          </p:val>
                                        </p:tav>
                                      </p:tavLst>
                                    </p:anim>
                                    <p:anim calcmode="lin" valueType="num">
                                      <p:cBhvr additive="base">
                                        <p:cTn id="26" dur="2000" fill="hold"/>
                                        <p:tgtEl>
                                          <p:spTgt spid="5"/>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1+#ppt_w/2"/>
                                          </p:val>
                                        </p:tav>
                                        <p:tav tm="100000">
                                          <p:val>
                                            <p:strVal val="#ppt_x"/>
                                          </p:val>
                                        </p:tav>
                                      </p:tavLst>
                                    </p:anim>
                                    <p:anim calcmode="lin" valueType="num">
                                      <p:cBhvr additive="base">
                                        <p:cTn id="30" dur="2000" fill="hold"/>
                                        <p:tgtEl>
                                          <p:spTgt spid="7"/>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p:cTn id="41" dur="2000" fill="hold"/>
                                        <p:tgtEl>
                                          <p:spTgt spid="5"/>
                                        </p:tgtEl>
                                        <p:attrNameLst>
                                          <p:attrName>ppt_w</p:attrName>
                                        </p:attrNameLst>
                                      </p:cBhvr>
                                      <p:tavLst>
                                        <p:tav tm="0" fmla="#ppt_w*sin(2.5*pi*$)">
                                          <p:val>
                                            <p:fltVal val="0"/>
                                          </p:val>
                                        </p:tav>
                                        <p:tav tm="100000">
                                          <p:val>
                                            <p:fltVal val="1"/>
                                          </p:val>
                                        </p:tav>
                                      </p:tavLst>
                                    </p:anim>
                                    <p:anim calcmode="lin" valueType="num">
                                      <p:cBhvr>
                                        <p:cTn id="42" dur="2000" fill="hold"/>
                                        <p:tgtEl>
                                          <p:spTgt spid="5"/>
                                        </p:tgtEl>
                                        <p:attrNameLst>
                                          <p:attrName>ppt_h</p:attrName>
                                        </p:attrNameLst>
                                      </p:cBhvr>
                                      <p:tavLst>
                                        <p:tav tm="0">
                                          <p:val>
                                            <p:strVal val="#ppt_h"/>
                                          </p:val>
                                        </p:tav>
                                        <p:tav tm="100000">
                                          <p:val>
                                            <p:strVal val="#ppt_h"/>
                                          </p:val>
                                        </p:tav>
                                      </p:tavLst>
                                    </p:anim>
                                  </p:childTnLst>
                                </p:cTn>
                              </p:par>
                              <p:par>
                                <p:cTn id="43" presetID="19" presetClass="entr" presetSubtype="10"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p:cTn id="45" dur="2000" fill="hold"/>
                                        <p:tgtEl>
                                          <p:spTgt spid="6"/>
                                        </p:tgtEl>
                                        <p:attrNameLst>
                                          <p:attrName>ppt_w</p:attrName>
                                        </p:attrNameLst>
                                      </p:cBhvr>
                                      <p:tavLst>
                                        <p:tav tm="0" fmla="#ppt_w*sin(2.5*pi*$)">
                                          <p:val>
                                            <p:fltVal val="0"/>
                                          </p:val>
                                        </p:tav>
                                        <p:tav tm="100000">
                                          <p:val>
                                            <p:fltVal val="1"/>
                                          </p:val>
                                        </p:tav>
                                      </p:tavLst>
                                    </p:anim>
                                    <p:anim calcmode="lin" valueType="num">
                                      <p:cBhvr>
                                        <p:cTn id="46" dur="2000" fill="hold"/>
                                        <p:tgtEl>
                                          <p:spTgt spid="6"/>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2000" fill="hold"/>
                                        <p:tgtEl>
                                          <p:spTgt spid="7"/>
                                        </p:tgtEl>
                                        <p:attrNameLst>
                                          <p:attrName>ppt_w</p:attrName>
                                        </p:attrNameLst>
                                      </p:cBhvr>
                                      <p:tavLst>
                                        <p:tav tm="0" fmla="#ppt_w*sin(2.5*pi*$)">
                                          <p:val>
                                            <p:fltVal val="0"/>
                                          </p:val>
                                        </p:tav>
                                        <p:tav tm="100000">
                                          <p:val>
                                            <p:fltVal val="1"/>
                                          </p:val>
                                        </p:tav>
                                      </p:tavLst>
                                    </p:anim>
                                    <p:anim calcmode="lin" valueType="num">
                                      <p:cBhvr>
                                        <p:cTn id="50" dur="2000" fill="hold"/>
                                        <p:tgtEl>
                                          <p:spTgt spid="7"/>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p:cTn id="53" dur="2000" fill="hold"/>
                                        <p:tgtEl>
                                          <p:spTgt spid="8"/>
                                        </p:tgtEl>
                                        <p:attrNameLst>
                                          <p:attrName>ppt_w</p:attrName>
                                        </p:attrNameLst>
                                      </p:cBhvr>
                                      <p:tavLst>
                                        <p:tav tm="0" fmla="#ppt_w*sin(2.5*pi*$)">
                                          <p:val>
                                            <p:fltVal val="0"/>
                                          </p:val>
                                        </p:tav>
                                        <p:tav tm="100000">
                                          <p:val>
                                            <p:fltVal val="1"/>
                                          </p:val>
                                        </p:tav>
                                      </p:tavLst>
                                    </p:anim>
                                    <p:anim calcmode="lin" valueType="num">
                                      <p:cBhvr>
                                        <p:cTn id="54" dur="2000" fill="hold"/>
                                        <p:tgtEl>
                                          <p:spTgt spid="8"/>
                                        </p:tgtEl>
                                        <p:attrNameLst>
                                          <p:attrName>ppt_h</p:attrName>
                                        </p:attrNameLst>
                                      </p:cBhvr>
                                      <p:tavLst>
                                        <p:tav tm="0">
                                          <p:val>
                                            <p:strVal val="#ppt_h"/>
                                          </p:val>
                                        </p:tav>
                                        <p:tav tm="100000">
                                          <p:val>
                                            <p:strVal val="#ppt_h"/>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p:cTn id="57" dur="2000" fill="hold"/>
                                        <p:tgtEl>
                                          <p:spTgt spid="9"/>
                                        </p:tgtEl>
                                        <p:attrNameLst>
                                          <p:attrName>ppt_w</p:attrName>
                                        </p:attrNameLst>
                                      </p:cBhvr>
                                      <p:tavLst>
                                        <p:tav tm="0" fmla="#ppt_w*sin(2.5*pi*$)">
                                          <p:val>
                                            <p:fltVal val="0"/>
                                          </p:val>
                                        </p:tav>
                                        <p:tav tm="100000">
                                          <p:val>
                                            <p:fltVal val="1"/>
                                          </p:val>
                                        </p:tav>
                                      </p:tavLst>
                                    </p:anim>
                                    <p:anim calcmode="lin" valueType="num">
                                      <p:cBhvr>
                                        <p:cTn id="58" dur="2000" fill="hold"/>
                                        <p:tgtEl>
                                          <p:spTgt spid="9"/>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2000" fill="hold"/>
                                        <p:tgtEl>
                                          <p:spTgt spid="10"/>
                                        </p:tgtEl>
                                        <p:attrNameLst>
                                          <p:attrName>ppt_w</p:attrName>
                                        </p:attrNameLst>
                                      </p:cBhvr>
                                      <p:tavLst>
                                        <p:tav tm="0" fmla="#ppt_w*sin(2.5*pi*$)">
                                          <p:val>
                                            <p:fltVal val="0"/>
                                          </p:val>
                                        </p:tav>
                                        <p:tav tm="100000">
                                          <p:val>
                                            <p:fltVal val="1"/>
                                          </p:val>
                                        </p:tav>
                                      </p:tavLst>
                                    </p:anim>
                                    <p:anim calcmode="lin" valueType="num">
                                      <p:cBhvr>
                                        <p:cTn id="62" dur="2000" fill="hold"/>
                                        <p:tgtEl>
                                          <p:spTgt spid="10"/>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p:cTn id="65" dur="2000" fill="hold"/>
                                        <p:tgtEl>
                                          <p:spTgt spid="11"/>
                                        </p:tgtEl>
                                        <p:attrNameLst>
                                          <p:attrName>ppt_w</p:attrName>
                                        </p:attrNameLst>
                                      </p:cBhvr>
                                      <p:tavLst>
                                        <p:tav tm="0" fmla="#ppt_w*sin(2.5*pi*$)">
                                          <p:val>
                                            <p:fltVal val="0"/>
                                          </p:val>
                                        </p:tav>
                                        <p:tav tm="100000">
                                          <p:val>
                                            <p:fltVal val="1"/>
                                          </p:val>
                                        </p:tav>
                                      </p:tavLst>
                                    </p:anim>
                                    <p:anim calcmode="lin" valueType="num">
                                      <p:cBhvr>
                                        <p:cTn id="66" dur="2000" fill="hold"/>
                                        <p:tgtEl>
                                          <p:spTgt spid="11"/>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p:cTn id="69" dur="2000" fill="hold"/>
                                        <p:tgtEl>
                                          <p:spTgt spid="12"/>
                                        </p:tgtEl>
                                        <p:attrNameLst>
                                          <p:attrName>ppt_w</p:attrName>
                                        </p:attrNameLst>
                                      </p:cBhvr>
                                      <p:tavLst>
                                        <p:tav tm="0" fmla="#ppt_w*sin(2.5*pi*$)">
                                          <p:val>
                                            <p:fltVal val="0"/>
                                          </p:val>
                                        </p:tav>
                                        <p:tav tm="100000">
                                          <p:val>
                                            <p:fltVal val="1"/>
                                          </p:val>
                                        </p:tav>
                                      </p:tavLst>
                                    </p:anim>
                                    <p:anim calcmode="lin" valueType="num">
                                      <p:cBhvr>
                                        <p:cTn id="70" dur="2000" fill="hold"/>
                                        <p:tgtEl>
                                          <p:spTgt spid="12"/>
                                        </p:tgtEl>
                                        <p:attrNameLst>
                                          <p:attrName>ppt_h</p:attrName>
                                        </p:attrNameLst>
                                      </p:cBhvr>
                                      <p:tavLst>
                                        <p:tav tm="0">
                                          <p:val>
                                            <p:strVal val="#ppt_h"/>
                                          </p:val>
                                        </p:tav>
                                        <p:tav tm="100000">
                                          <p:val>
                                            <p:strVal val="#ppt_h"/>
                                          </p:val>
                                        </p:tav>
                                      </p:tavLst>
                                    </p:anim>
                                  </p:childTnLst>
                                </p:cTn>
                              </p:par>
                            </p:childTnLst>
                          </p:cTn>
                        </p:par>
                        <p:par>
                          <p:cTn id="71" fill="hold">
                            <p:stCondLst>
                              <p:cond delay="2000"/>
                            </p:stCondLst>
                            <p:childTnLst>
                              <p:par>
                                <p:cTn id="72" presetID="2" presetClass="exit" presetSubtype="2" fill="hold" grpId="2" nodeType="after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1+ppt_w/2"/>
                                          </p:val>
                                        </p:tav>
                                      </p:tavLst>
                                    </p:anim>
                                    <p:anim calcmode="lin" valueType="num">
                                      <p:cBhvr additive="base">
                                        <p:cTn id="74" dur="2000"/>
                                        <p:tgtEl>
                                          <p:spTgt spid="6"/>
                                        </p:tgtEl>
                                        <p:attrNameLst>
                                          <p:attrName>ppt_y</p:attrName>
                                        </p:attrNameLst>
                                      </p:cBhvr>
                                      <p:tavLst>
                                        <p:tav tm="0">
                                          <p:val>
                                            <p:strVal val="ppt_y"/>
                                          </p:val>
                                        </p:tav>
                                        <p:tav tm="100000">
                                          <p:val>
                                            <p:strVal val="ppt_y"/>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1+ppt_w/2"/>
                                          </p:val>
                                        </p:tav>
                                      </p:tavLst>
                                    </p:anim>
                                    <p:anim calcmode="lin" valueType="num">
                                      <p:cBhvr additive="base">
                                        <p:cTn id="78" dur="2000"/>
                                        <p:tgtEl>
                                          <p:spTgt spid="8"/>
                                        </p:tgtEl>
                                        <p:attrNameLst>
                                          <p:attrName>ppt_y</p:attrName>
                                        </p:attrNameLst>
                                      </p:cBhvr>
                                      <p:tavLst>
                                        <p:tav tm="0">
                                          <p:val>
                                            <p:strVal val="ppt_y"/>
                                          </p:val>
                                        </p:tav>
                                        <p:tav tm="100000">
                                          <p:val>
                                            <p:strVal val="ppt_y"/>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2"/>
                                        </p:tgtEl>
                                        <p:attrNameLst>
                                          <p:attrName>ppt_x</p:attrName>
                                        </p:attrNameLst>
                                      </p:cBhvr>
                                      <p:tavLst>
                                        <p:tav tm="0">
                                          <p:val>
                                            <p:strVal val="ppt_x"/>
                                          </p:val>
                                        </p:tav>
                                        <p:tav tm="100000">
                                          <p:val>
                                            <p:strVal val="1+ppt_w/2"/>
                                          </p:val>
                                        </p:tav>
                                      </p:tavLst>
                                    </p:anim>
                                    <p:anim calcmode="lin" valueType="num">
                                      <p:cBhvr additive="base">
                                        <p:cTn id="86" dur="2000"/>
                                        <p:tgtEl>
                                          <p:spTgt spid="12"/>
                                        </p:tgtEl>
                                        <p:attrNameLst>
                                          <p:attrName>ppt_y</p:attrName>
                                        </p:attrNameLst>
                                      </p:cBhvr>
                                      <p:tavLst>
                                        <p:tav tm="0">
                                          <p:val>
                                            <p:strVal val="ppt_y"/>
                                          </p:val>
                                        </p:tav>
                                        <p:tav tm="100000">
                                          <p:val>
                                            <p:strVal val="ppt_y"/>
                                          </p:val>
                                        </p:tav>
                                      </p:tavLst>
                                    </p:anim>
                                    <p:set>
                                      <p:cBhvr>
                                        <p:cTn id="87" dur="1" fill="hold">
                                          <p:stCondLst>
                                            <p:cond delay="1999"/>
                                          </p:stCondLst>
                                        </p:cTn>
                                        <p:tgtEl>
                                          <p:spTgt spid="12"/>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0-ppt_w/2"/>
                                          </p:val>
                                        </p:tav>
                                      </p:tavLst>
                                    </p:anim>
                                    <p:anim calcmode="lin" valueType="num">
                                      <p:cBhvr additive="base">
                                        <p:cTn id="90" dur="2000"/>
                                        <p:tgtEl>
                                          <p:spTgt spid="5"/>
                                        </p:tgtEl>
                                        <p:attrNameLst>
                                          <p:attrName>ppt_y</p:attrName>
                                        </p:attrNameLst>
                                      </p:cBhvr>
                                      <p:tavLst>
                                        <p:tav tm="0">
                                          <p:val>
                                            <p:strVal val="ppt_y"/>
                                          </p:val>
                                        </p:tav>
                                        <p:tav tm="100000">
                                          <p:val>
                                            <p:strVal val="ppt_y"/>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0-ppt_w/2"/>
                                          </p:val>
                                        </p:tav>
                                      </p:tavLst>
                                    </p:anim>
                                    <p:anim calcmode="lin" valueType="num">
                                      <p:cBhvr additive="base">
                                        <p:cTn id="94" dur="2000"/>
                                        <p:tgtEl>
                                          <p:spTgt spid="7"/>
                                        </p:tgtEl>
                                        <p:attrNameLst>
                                          <p:attrName>ppt_y</p:attrName>
                                        </p:attrNameLst>
                                      </p:cBhvr>
                                      <p:tavLst>
                                        <p:tav tm="0">
                                          <p:val>
                                            <p:strVal val="ppt_y"/>
                                          </p:val>
                                        </p:tav>
                                        <p:tav tm="100000">
                                          <p:val>
                                            <p:strVal val="ppt_y"/>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ppt_y"/>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0-ppt_w/2"/>
                                          </p:val>
                                        </p:tav>
                                      </p:tavLst>
                                    </p:anim>
                                    <p:anim calcmode="lin" valueType="num">
                                      <p:cBhvr additive="base">
                                        <p:cTn id="102" dur="2000"/>
                                        <p:tgtEl>
                                          <p:spTgt spid="11"/>
                                        </p:tgtEl>
                                        <p:attrNameLst>
                                          <p:attrName>ppt_y</p:attrName>
                                        </p:attrNameLst>
                                      </p:cBhvr>
                                      <p:tavLst>
                                        <p:tav tm="0">
                                          <p:val>
                                            <p:strVal val="ppt_y"/>
                                          </p:val>
                                        </p:tav>
                                        <p:tav tm="100000">
                                          <p:val>
                                            <p:strVal val="ppt_y"/>
                                          </p:val>
                                        </p:tav>
                                      </p:tavLst>
                                    </p:anim>
                                    <p:set>
                                      <p:cBhvr>
                                        <p:cTn id="103" dur="1" fill="hold">
                                          <p:stCondLst>
                                            <p:cond delay="1999"/>
                                          </p:stCondLst>
                                        </p:cTn>
                                        <p:tgtEl>
                                          <p:spTgt spid="11"/>
                                        </p:tgtEl>
                                        <p:attrNameLst>
                                          <p:attrName>style.visibility</p:attrName>
                                        </p:attrNameLst>
                                      </p:cBhvr>
                                      <p:to>
                                        <p:strVal val="hidden"/>
                                      </p:to>
                                    </p:set>
                                  </p:childTnLst>
                                </p:cTn>
                              </p:par>
                              <p:par>
                                <p:cTn id="104" presetID="19" presetClass="exit" presetSubtype="10" fill="hold" grpId="3" nodeType="withEffect">
                                  <p:stCondLst>
                                    <p:cond delay="0"/>
                                  </p:stCondLst>
                                  <p:childTnLst>
                                    <p:anim calcmode="lin" valueType="num">
                                      <p:cBhvr>
                                        <p:cTn id="105" dur="2000"/>
                                        <p:tgtEl>
                                          <p:spTgt spid="5"/>
                                        </p:tgtEl>
                                        <p:attrNameLst>
                                          <p:attrName>ppt_h</p:attrName>
                                        </p:attrNameLst>
                                      </p:cBhvr>
                                      <p:tavLst>
                                        <p:tav tm="0">
                                          <p:val>
                                            <p:strVal val="ppt_h"/>
                                          </p:val>
                                        </p:tav>
                                        <p:tav tm="100000">
                                          <p:val>
                                            <p:strVal val="ppt_h"/>
                                          </p:val>
                                        </p:tav>
                                      </p:tavLst>
                                    </p:anim>
                                    <p:anim calcmode="lin" valueType="num">
                                      <p:cBhvr>
                                        <p:cTn id="106"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1999"/>
                                          </p:stCondLst>
                                        </p:cTn>
                                        <p:tgtEl>
                                          <p:spTgt spid="5"/>
                                        </p:tgtEl>
                                        <p:attrNameLst>
                                          <p:attrName>style.visibility</p:attrName>
                                        </p:attrNameLst>
                                      </p:cBhvr>
                                      <p:to>
                                        <p:strVal val="hidden"/>
                                      </p:to>
                                    </p:set>
                                  </p:childTnLst>
                                </p:cTn>
                              </p:par>
                              <p:par>
                                <p:cTn id="108" presetID="19" presetClass="exit" presetSubtype="10" fill="hold" grpId="3" nodeType="withEffect">
                                  <p:stCondLst>
                                    <p:cond delay="0"/>
                                  </p:stCondLst>
                                  <p:childTnLst>
                                    <p:anim calcmode="lin" valueType="num">
                                      <p:cBhvr>
                                        <p:cTn id="109" dur="2000"/>
                                        <p:tgtEl>
                                          <p:spTgt spid="6"/>
                                        </p:tgtEl>
                                        <p:attrNameLst>
                                          <p:attrName>ppt_h</p:attrName>
                                        </p:attrNameLst>
                                      </p:cBhvr>
                                      <p:tavLst>
                                        <p:tav tm="0">
                                          <p:val>
                                            <p:strVal val="ppt_h"/>
                                          </p:val>
                                        </p:tav>
                                        <p:tav tm="100000">
                                          <p:val>
                                            <p:strVal val="ppt_h"/>
                                          </p:val>
                                        </p:tav>
                                      </p:tavLst>
                                    </p:anim>
                                    <p:anim calcmode="lin" valueType="num">
                                      <p:cBhvr>
                                        <p:cTn id="110"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1999"/>
                                          </p:stCondLst>
                                        </p:cTn>
                                        <p:tgtEl>
                                          <p:spTgt spid="6"/>
                                        </p:tgtEl>
                                        <p:attrNameLst>
                                          <p:attrName>style.visibility</p:attrName>
                                        </p:attrNameLst>
                                      </p:cBhvr>
                                      <p:to>
                                        <p:strVal val="hidden"/>
                                      </p:to>
                                    </p:set>
                                  </p:childTnLst>
                                </p:cTn>
                              </p:par>
                              <p:par>
                                <p:cTn id="112" presetID="19" presetClass="exit" presetSubtype="10" fill="hold" grpId="3" nodeType="withEffect">
                                  <p:stCondLst>
                                    <p:cond delay="0"/>
                                  </p:stCondLst>
                                  <p:childTnLst>
                                    <p:anim calcmode="lin" valueType="num">
                                      <p:cBhvr>
                                        <p:cTn id="113" dur="2000"/>
                                        <p:tgtEl>
                                          <p:spTgt spid="7"/>
                                        </p:tgtEl>
                                        <p:attrNameLst>
                                          <p:attrName>ppt_h</p:attrName>
                                        </p:attrNameLst>
                                      </p:cBhvr>
                                      <p:tavLst>
                                        <p:tav tm="0">
                                          <p:val>
                                            <p:strVal val="ppt_h"/>
                                          </p:val>
                                        </p:tav>
                                        <p:tav tm="100000">
                                          <p:val>
                                            <p:strVal val="ppt_h"/>
                                          </p:val>
                                        </p:tav>
                                      </p:tavLst>
                                    </p:anim>
                                    <p:anim calcmode="lin" valueType="num">
                                      <p:cBhvr>
                                        <p:cTn id="114"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1999"/>
                                          </p:stCondLst>
                                        </p:cTn>
                                        <p:tgtEl>
                                          <p:spTgt spid="7"/>
                                        </p:tgtEl>
                                        <p:attrNameLst>
                                          <p:attrName>style.visibility</p:attrName>
                                        </p:attrNameLst>
                                      </p:cBhvr>
                                      <p:to>
                                        <p:strVal val="hidden"/>
                                      </p:to>
                                    </p:set>
                                  </p:childTnLst>
                                </p:cTn>
                              </p:par>
                              <p:par>
                                <p:cTn id="116" presetID="19" presetClass="exit" presetSubtype="10" fill="hold" grpId="3" nodeType="withEffect">
                                  <p:stCondLst>
                                    <p:cond delay="0"/>
                                  </p:stCondLst>
                                  <p:childTnLst>
                                    <p:anim calcmode="lin" valueType="num">
                                      <p:cBhvr>
                                        <p:cTn id="117" dur="2000"/>
                                        <p:tgtEl>
                                          <p:spTgt spid="8"/>
                                        </p:tgtEl>
                                        <p:attrNameLst>
                                          <p:attrName>ppt_h</p:attrName>
                                        </p:attrNameLst>
                                      </p:cBhvr>
                                      <p:tavLst>
                                        <p:tav tm="0">
                                          <p:val>
                                            <p:strVal val="ppt_h"/>
                                          </p:val>
                                        </p:tav>
                                        <p:tav tm="100000">
                                          <p:val>
                                            <p:strVal val="ppt_h"/>
                                          </p:val>
                                        </p:tav>
                                      </p:tavLst>
                                    </p:anim>
                                    <p:anim calcmode="lin" valueType="num">
                                      <p:cBhvr>
                                        <p:cTn id="118"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1999"/>
                                          </p:stCondLst>
                                        </p:cTn>
                                        <p:tgtEl>
                                          <p:spTgt spid="8"/>
                                        </p:tgtEl>
                                        <p:attrNameLst>
                                          <p:attrName>style.visibility</p:attrName>
                                        </p:attrNameLst>
                                      </p:cBhvr>
                                      <p:to>
                                        <p:strVal val="hidden"/>
                                      </p:to>
                                    </p:set>
                                  </p:childTnLst>
                                </p:cTn>
                              </p:par>
                              <p:par>
                                <p:cTn id="120" presetID="19" presetClass="exit" presetSubtype="10" fill="hold" grpId="3" nodeType="withEffect">
                                  <p:stCondLst>
                                    <p:cond delay="0"/>
                                  </p:stCondLst>
                                  <p:childTnLst>
                                    <p:anim calcmode="lin" valueType="num">
                                      <p:cBhvr>
                                        <p:cTn id="121" dur="2000"/>
                                        <p:tgtEl>
                                          <p:spTgt spid="9"/>
                                        </p:tgtEl>
                                        <p:attrNameLst>
                                          <p:attrName>ppt_h</p:attrName>
                                        </p:attrNameLst>
                                      </p:cBhvr>
                                      <p:tavLst>
                                        <p:tav tm="0">
                                          <p:val>
                                            <p:strVal val="ppt_h"/>
                                          </p:val>
                                        </p:tav>
                                        <p:tav tm="100000">
                                          <p:val>
                                            <p:strVal val="ppt_h"/>
                                          </p:val>
                                        </p:tav>
                                      </p:tavLst>
                                    </p:anim>
                                    <p:anim calcmode="lin" valueType="num">
                                      <p:cBhvr>
                                        <p:cTn id="122"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3" dur="1" fill="hold">
                                          <p:stCondLst>
                                            <p:cond delay="1999"/>
                                          </p:stCondLst>
                                        </p:cTn>
                                        <p:tgtEl>
                                          <p:spTgt spid="9"/>
                                        </p:tgtEl>
                                        <p:attrNameLst>
                                          <p:attrName>style.visibility</p:attrName>
                                        </p:attrNameLst>
                                      </p:cBhvr>
                                      <p:to>
                                        <p:strVal val="hidden"/>
                                      </p:to>
                                    </p:set>
                                  </p:childTnLst>
                                </p:cTn>
                              </p:par>
                              <p:par>
                                <p:cTn id="124" presetID="19" presetClass="exit" presetSubtype="10" fill="hold" grpId="3" nodeType="withEffect">
                                  <p:stCondLst>
                                    <p:cond delay="0"/>
                                  </p:stCondLst>
                                  <p:childTnLst>
                                    <p:anim calcmode="lin" valueType="num">
                                      <p:cBhvr>
                                        <p:cTn id="125" dur="2000"/>
                                        <p:tgtEl>
                                          <p:spTgt spid="10"/>
                                        </p:tgtEl>
                                        <p:attrNameLst>
                                          <p:attrName>ppt_h</p:attrName>
                                        </p:attrNameLst>
                                      </p:cBhvr>
                                      <p:tavLst>
                                        <p:tav tm="0">
                                          <p:val>
                                            <p:strVal val="ppt_h"/>
                                          </p:val>
                                        </p:tav>
                                        <p:tav tm="100000">
                                          <p:val>
                                            <p:strVal val="ppt_h"/>
                                          </p:val>
                                        </p:tav>
                                      </p:tavLst>
                                    </p:anim>
                                    <p:anim calcmode="lin" valueType="num">
                                      <p:cBhvr>
                                        <p:cTn id="126"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1999"/>
                                          </p:stCondLst>
                                        </p:cTn>
                                        <p:tgtEl>
                                          <p:spTgt spid="10"/>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2000"/>
                                        <p:tgtEl>
                                          <p:spTgt spid="11"/>
                                        </p:tgtEl>
                                        <p:attrNameLst>
                                          <p:attrName>ppt_h</p:attrName>
                                        </p:attrNameLst>
                                      </p:cBhvr>
                                      <p:tavLst>
                                        <p:tav tm="0">
                                          <p:val>
                                            <p:strVal val="ppt_h"/>
                                          </p:val>
                                        </p:tav>
                                        <p:tav tm="100000">
                                          <p:val>
                                            <p:strVal val="ppt_h"/>
                                          </p:val>
                                        </p:tav>
                                      </p:tavLst>
                                    </p:anim>
                                    <p:anim calcmode="lin" valueType="num">
                                      <p:cBhvr>
                                        <p:cTn id="130"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11"/>
                                        </p:tgtEl>
                                        <p:attrNameLst>
                                          <p:attrName>style.visibility</p:attrName>
                                        </p:attrNameLst>
                                      </p:cBhvr>
                                      <p:to>
                                        <p:strVal val="hidden"/>
                                      </p:to>
                                    </p:set>
                                  </p:childTnLst>
                                </p:cTn>
                              </p:par>
                              <p:par>
                                <p:cTn id="132" presetID="19" presetClass="exit" presetSubtype="10" fill="hold" grpId="3" nodeType="withEffect">
                                  <p:stCondLst>
                                    <p:cond delay="0"/>
                                  </p:stCondLst>
                                  <p:childTnLst>
                                    <p:anim calcmode="lin" valueType="num">
                                      <p:cBhvr>
                                        <p:cTn id="133" dur="2000"/>
                                        <p:tgtEl>
                                          <p:spTgt spid="12"/>
                                        </p:tgtEl>
                                        <p:attrNameLst>
                                          <p:attrName>ppt_h</p:attrName>
                                        </p:attrNameLst>
                                      </p:cBhvr>
                                      <p:tavLst>
                                        <p:tav tm="0">
                                          <p:val>
                                            <p:strVal val="ppt_h"/>
                                          </p:val>
                                        </p:tav>
                                        <p:tav tm="100000">
                                          <p:val>
                                            <p:strVal val="ppt_h"/>
                                          </p:val>
                                        </p:tav>
                                      </p:tavLst>
                                    </p:anim>
                                    <p:anim calcmode="lin" valueType="num">
                                      <p:cBhvr>
                                        <p:cTn id="134"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5" dur="1" fill="hold">
                                          <p:stCondLst>
                                            <p:cond delay="1999"/>
                                          </p:stCondLst>
                                        </p:cTn>
                                        <p:tgtEl>
                                          <p:spTgt spid="12"/>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fltVal val="0"/>
                                          </p:val>
                                        </p:tav>
                                        <p:tav tm="100000">
                                          <p:val>
                                            <p:strVal val="#ppt_w"/>
                                          </p:val>
                                        </p:tav>
                                      </p:tavLst>
                                    </p:anim>
                                    <p:anim calcmode="lin" valueType="num">
                                      <p:cBhvr>
                                        <p:cTn id="13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zoom.png"/>
          <p:cNvPicPr>
            <a:picLocks noChangeAspect="1"/>
          </p:cNvPicPr>
          <p:nvPr/>
        </p:nvPicPr>
        <p:blipFill>
          <a:blip r:embed="rId2">
            <a:duotone>
              <a:schemeClr val="accent5">
                <a:shade val="45000"/>
                <a:satMod val="135000"/>
              </a:schemeClr>
              <a:prstClr val="white"/>
            </a:duotone>
          </a:blip>
          <a:stretch>
            <a:fillRect/>
          </a:stretch>
        </p:blipFill>
        <p:spPr>
          <a:xfrm>
            <a:off x="2233" y="0"/>
            <a:ext cx="9141767" cy="5143500"/>
          </a:xfrm>
          <a:prstGeom prst="rect">
            <a:avLst/>
          </a:prstGeom>
        </p:spPr>
      </p:pic>
      <p:pic>
        <p:nvPicPr>
          <p:cNvPr id="4" name="3 Imagen" descr="808337d1411fa1a8bc9f1dfb428a4045.gif"/>
          <p:cNvPicPr>
            <a:picLocks noChangeAspect="1"/>
          </p:cNvPicPr>
          <p:nvPr/>
        </p:nvPicPr>
        <p:blipFill>
          <a:blip r:embed="rId3"/>
          <a:stretch>
            <a:fillRect/>
          </a:stretch>
        </p:blipFill>
        <p:spPr>
          <a:xfrm>
            <a:off x="5357818" y="1142990"/>
            <a:ext cx="2857500" cy="3238500"/>
          </a:xfrm>
          <a:prstGeom prst="rect">
            <a:avLst/>
          </a:prstGeom>
        </p:spPr>
      </p:pic>
      <p:sp>
        <p:nvSpPr>
          <p:cNvPr id="6" name="5 CuadroTexto"/>
          <p:cNvSpPr txBox="1"/>
          <p:nvPr/>
        </p:nvSpPr>
        <p:spPr>
          <a:xfrm>
            <a:off x="2214546" y="2000246"/>
            <a:ext cx="3071833" cy="1169551"/>
          </a:xfrm>
          <a:prstGeom prst="rect">
            <a:avLst/>
          </a:prstGeom>
          <a:noFill/>
        </p:spPr>
        <p:txBody>
          <a:bodyPr wrap="square" rtlCol="0">
            <a:spAutoFit/>
          </a:bodyPr>
          <a:lstStyle/>
          <a:p>
            <a:pPr algn="ctr"/>
            <a:r>
              <a:rPr lang="es-PE" sz="1400" b="1" dirty="0" smtClean="0"/>
              <a:t>Luego de ver estos deslumbrantes colores  entenderás por qué millones de personas dedican su tiempo libre al avistamiento de aves. </a:t>
            </a:r>
            <a:endParaRPr lang="es-PE" sz="1400" b="1" dirty="0"/>
          </a:p>
        </p:txBody>
      </p:sp>
      <p:sp>
        <p:nvSpPr>
          <p:cNvPr id="5" name="4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3399FF">
                <a:shade val="67500"/>
                <a:satMod val="115000"/>
              </a:srgbClr>
            </a:gs>
            <a:gs pos="100000">
              <a:srgbClr val="3399FF">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yus.jpg"/>
          <p:cNvPicPr>
            <a:picLocks noChangeAspect="1"/>
          </p:cNvPicPr>
          <p:nvPr/>
        </p:nvPicPr>
        <p:blipFill>
          <a:blip r:embed="rId2"/>
          <a:stretch>
            <a:fillRect/>
          </a:stretch>
        </p:blipFill>
        <p:spPr>
          <a:xfrm>
            <a:off x="0" y="0"/>
            <a:ext cx="9141768" cy="5143500"/>
          </a:xfrm>
          <a:prstGeom prst="rect">
            <a:avLst/>
          </a:prstGeom>
        </p:spPr>
      </p:pic>
      <p:pic>
        <p:nvPicPr>
          <p:cNvPr id="4" name="3 Imagen" descr="9v8r9-logo_arc_en_ciel.png"/>
          <p:cNvPicPr>
            <a:picLocks noChangeAspect="1"/>
          </p:cNvPicPr>
          <p:nvPr/>
        </p:nvPicPr>
        <p:blipFill>
          <a:blip r:embed="rId3">
            <a:duotone>
              <a:schemeClr val="accent4">
                <a:shade val="45000"/>
                <a:satMod val="135000"/>
              </a:schemeClr>
              <a:prstClr val="white"/>
            </a:duotone>
            <a:lum contrast="40000"/>
          </a:blip>
          <a:stretch>
            <a:fillRect/>
          </a:stretch>
        </p:blipFill>
        <p:spPr>
          <a:xfrm rot="3307308">
            <a:off x="4535565" y="-200665"/>
            <a:ext cx="1428750" cy="1005193"/>
          </a:xfrm>
          <a:prstGeom prst="rect">
            <a:avLst/>
          </a:prstGeom>
          <a:effectLst>
            <a:reflection blurRad="6350" stA="50000" endA="300" endPos="90000" dir="5400000" sy="-100000" algn="bl" rotWithShape="0"/>
          </a:effectLst>
        </p:spPr>
      </p:pic>
      <p:pic>
        <p:nvPicPr>
          <p:cNvPr id="5" name="4 Imagen" descr="9v8r9-logo_arc_en_ciel.png"/>
          <p:cNvPicPr>
            <a:picLocks noChangeAspect="1"/>
          </p:cNvPicPr>
          <p:nvPr/>
        </p:nvPicPr>
        <p:blipFill>
          <a:blip r:embed="rId3">
            <a:duotone>
              <a:schemeClr val="accent4">
                <a:shade val="45000"/>
                <a:satMod val="135000"/>
              </a:schemeClr>
              <a:prstClr val="white"/>
            </a:duotone>
            <a:lum contrast="40000"/>
          </a:blip>
          <a:stretch>
            <a:fillRect/>
          </a:stretch>
        </p:blipFill>
        <p:spPr>
          <a:xfrm rot="7320248" flipV="1">
            <a:off x="3107947" y="-224464"/>
            <a:ext cx="1384475" cy="1021097"/>
          </a:xfrm>
          <a:prstGeom prst="rect">
            <a:avLst/>
          </a:prstGeom>
          <a:effectLst>
            <a:reflection blurRad="6350" stA="50000" endA="300" endPos="90000" dir="5400000" sy="-100000" algn="bl" rotWithShape="0"/>
          </a:effectLst>
        </p:spPr>
      </p:pic>
      <p:pic>
        <p:nvPicPr>
          <p:cNvPr id="6" name="5 Imagen" descr="9v8r9-logo_arc_en_ciel.png"/>
          <p:cNvPicPr>
            <a:picLocks noChangeAspect="1"/>
          </p:cNvPicPr>
          <p:nvPr/>
        </p:nvPicPr>
        <p:blipFill>
          <a:blip r:embed="rId3">
            <a:duotone>
              <a:schemeClr val="accent3">
                <a:shade val="45000"/>
                <a:satMod val="135000"/>
              </a:schemeClr>
              <a:prstClr val="white"/>
            </a:duotone>
            <a:lum contrast="40000"/>
          </a:blip>
          <a:stretch>
            <a:fillRect/>
          </a:stretch>
        </p:blipFill>
        <p:spPr>
          <a:xfrm rot="3307308">
            <a:off x="4487488" y="215795"/>
            <a:ext cx="1428750" cy="1062141"/>
          </a:xfrm>
          <a:prstGeom prst="rect">
            <a:avLst/>
          </a:prstGeom>
          <a:effectLst>
            <a:reflection blurRad="6350" stA="50000" endA="300" endPos="90000" dir="5400000" sy="-100000" algn="bl" rotWithShape="0"/>
          </a:effectLst>
        </p:spPr>
      </p:pic>
      <p:pic>
        <p:nvPicPr>
          <p:cNvPr id="7" name="6 Imagen" descr="9v8r9-logo_arc_en_ciel.png"/>
          <p:cNvPicPr>
            <a:picLocks noChangeAspect="1"/>
          </p:cNvPicPr>
          <p:nvPr/>
        </p:nvPicPr>
        <p:blipFill>
          <a:blip r:embed="rId3">
            <a:duotone>
              <a:schemeClr val="accent3">
                <a:shade val="45000"/>
                <a:satMod val="135000"/>
              </a:schemeClr>
              <a:prstClr val="white"/>
            </a:duotone>
            <a:lum contrast="40000"/>
          </a:blip>
          <a:stretch>
            <a:fillRect/>
          </a:stretch>
        </p:blipFill>
        <p:spPr>
          <a:xfrm rot="7320248" flipV="1">
            <a:off x="3107948" y="275625"/>
            <a:ext cx="1384475" cy="1021097"/>
          </a:xfrm>
          <a:prstGeom prst="rect">
            <a:avLst/>
          </a:prstGeom>
          <a:effectLst>
            <a:reflection blurRad="6350" stA="50000" endA="300" endPos="90000" dir="5400000" sy="-100000" algn="bl" rotWithShape="0"/>
          </a:effectLst>
        </p:spPr>
      </p:pic>
      <p:pic>
        <p:nvPicPr>
          <p:cNvPr id="8" name="7 Imagen" descr="9v8r9-logo_arc_en_ciel.png"/>
          <p:cNvPicPr>
            <a:picLocks noChangeAspect="1"/>
          </p:cNvPicPr>
          <p:nvPr/>
        </p:nvPicPr>
        <p:blipFill>
          <a:blip r:embed="rId3">
            <a:duotone>
              <a:schemeClr val="accent4">
                <a:shade val="45000"/>
                <a:satMod val="135000"/>
              </a:schemeClr>
              <a:prstClr val="white"/>
            </a:duotone>
            <a:lum contrast="40000"/>
          </a:blip>
          <a:stretch>
            <a:fillRect/>
          </a:stretch>
        </p:blipFill>
        <p:spPr>
          <a:xfrm rot="3307308">
            <a:off x="4464128" y="870907"/>
            <a:ext cx="1428750" cy="1005193"/>
          </a:xfrm>
          <a:prstGeom prst="rect">
            <a:avLst/>
          </a:prstGeom>
          <a:effectLst>
            <a:reflection blurRad="6350" stA="50000" endA="300" endPos="90000" dir="5400000" sy="-100000" algn="bl" rotWithShape="0"/>
          </a:effectLst>
        </p:spPr>
      </p:pic>
      <p:pic>
        <p:nvPicPr>
          <p:cNvPr id="9" name="8 Imagen" descr="9v8r9-logo_arc_en_ciel.png"/>
          <p:cNvPicPr>
            <a:picLocks noChangeAspect="1"/>
          </p:cNvPicPr>
          <p:nvPr/>
        </p:nvPicPr>
        <p:blipFill>
          <a:blip r:embed="rId3">
            <a:duotone>
              <a:schemeClr val="accent4">
                <a:shade val="45000"/>
                <a:satMod val="135000"/>
              </a:schemeClr>
              <a:prstClr val="white"/>
            </a:duotone>
            <a:lum contrast="40000"/>
          </a:blip>
          <a:stretch>
            <a:fillRect/>
          </a:stretch>
        </p:blipFill>
        <p:spPr>
          <a:xfrm rot="7320248" flipV="1">
            <a:off x="3107948" y="918544"/>
            <a:ext cx="1384475" cy="1021097"/>
          </a:xfrm>
          <a:prstGeom prst="rect">
            <a:avLst/>
          </a:prstGeom>
          <a:effectLst>
            <a:reflection blurRad="6350" stA="50000" endA="300" endPos="90000" dir="5400000" sy="-100000" algn="bl" rotWithShape="0"/>
          </a:effectLst>
        </p:spPr>
      </p:pic>
      <p:pic>
        <p:nvPicPr>
          <p:cNvPr id="10" name="9 Imagen" descr="9v8r9-logo_arc_en_ciel.png"/>
          <p:cNvPicPr>
            <a:picLocks noChangeAspect="1"/>
          </p:cNvPicPr>
          <p:nvPr/>
        </p:nvPicPr>
        <p:blipFill>
          <a:blip r:embed="rId3">
            <a:duotone>
              <a:schemeClr val="accent1">
                <a:shade val="45000"/>
                <a:satMod val="135000"/>
              </a:schemeClr>
              <a:prstClr val="white"/>
            </a:duotone>
            <a:lum contrast="40000"/>
          </a:blip>
          <a:stretch>
            <a:fillRect/>
          </a:stretch>
        </p:blipFill>
        <p:spPr>
          <a:xfrm rot="3307308">
            <a:off x="4464128" y="1442410"/>
            <a:ext cx="1428750" cy="1005193"/>
          </a:xfrm>
          <a:prstGeom prst="rect">
            <a:avLst/>
          </a:prstGeom>
          <a:effectLst>
            <a:reflection blurRad="6350" stA="50000" endA="300" endPos="90000" dir="5400000" sy="-100000" algn="bl" rotWithShape="0"/>
          </a:effectLst>
        </p:spPr>
      </p:pic>
      <p:pic>
        <p:nvPicPr>
          <p:cNvPr id="11" name="10 Imagen" descr="9v8r9-logo_arc_en_ciel.png"/>
          <p:cNvPicPr>
            <a:picLocks noChangeAspect="1"/>
          </p:cNvPicPr>
          <p:nvPr/>
        </p:nvPicPr>
        <p:blipFill>
          <a:blip r:embed="rId3">
            <a:duotone>
              <a:schemeClr val="accent1">
                <a:shade val="45000"/>
                <a:satMod val="135000"/>
              </a:schemeClr>
              <a:prstClr val="white"/>
            </a:duotone>
            <a:lum contrast="40000"/>
          </a:blip>
          <a:stretch>
            <a:fillRect/>
          </a:stretch>
        </p:blipFill>
        <p:spPr>
          <a:xfrm rot="7320248" flipV="1">
            <a:off x="3107948" y="1490047"/>
            <a:ext cx="1384475" cy="1021097"/>
          </a:xfrm>
          <a:prstGeom prst="rect">
            <a:avLst/>
          </a:prstGeom>
          <a:effectLst>
            <a:reflection blurRad="6350" stA="50000" endA="300" endPos="90000" dir="5400000" sy="-100000" algn="bl" rotWithShape="0"/>
          </a:effectLst>
        </p:spPr>
      </p:pic>
      <p:pic>
        <p:nvPicPr>
          <p:cNvPr id="12" name="11 Imagen" descr="9v8r9-logo_arc_en_ciel.png"/>
          <p:cNvPicPr>
            <a:picLocks noChangeAspect="1"/>
          </p:cNvPicPr>
          <p:nvPr/>
        </p:nvPicPr>
        <p:blipFill>
          <a:blip r:embed="rId3">
            <a:duotone>
              <a:prstClr val="black"/>
              <a:srgbClr val="FF3300">
                <a:tint val="45000"/>
                <a:satMod val="400000"/>
              </a:srgbClr>
            </a:duotone>
            <a:lum contrast="40000"/>
          </a:blip>
          <a:stretch>
            <a:fillRect/>
          </a:stretch>
        </p:blipFill>
        <p:spPr>
          <a:xfrm rot="3307308">
            <a:off x="4464127" y="2013914"/>
            <a:ext cx="1428750" cy="1005193"/>
          </a:xfrm>
          <a:prstGeom prst="rect">
            <a:avLst/>
          </a:prstGeom>
          <a:effectLst>
            <a:reflection blurRad="6350" stA="50000" endA="300" endPos="90000" dir="5400000" sy="-100000" algn="bl" rotWithShape="0"/>
          </a:effectLst>
        </p:spPr>
      </p:pic>
      <p:pic>
        <p:nvPicPr>
          <p:cNvPr id="13" name="12 Imagen" descr="9v8r9-logo_arc_en_ciel.png"/>
          <p:cNvPicPr>
            <a:picLocks noChangeAspect="1"/>
          </p:cNvPicPr>
          <p:nvPr/>
        </p:nvPicPr>
        <p:blipFill>
          <a:blip r:embed="rId3">
            <a:duotone>
              <a:prstClr val="black"/>
              <a:srgbClr val="FF3300">
                <a:tint val="45000"/>
                <a:satMod val="400000"/>
              </a:srgbClr>
            </a:duotone>
            <a:lum contrast="40000"/>
          </a:blip>
          <a:stretch>
            <a:fillRect/>
          </a:stretch>
        </p:blipFill>
        <p:spPr>
          <a:xfrm rot="7320248" flipV="1">
            <a:off x="3107947" y="2061551"/>
            <a:ext cx="1384475" cy="1021097"/>
          </a:xfrm>
          <a:prstGeom prst="rect">
            <a:avLst/>
          </a:prstGeom>
          <a:effectLst>
            <a:reflection blurRad="6350" stA="50000" endA="300" endPos="90000" dir="5400000" sy="-100000" algn="bl" rotWithShape="0"/>
          </a:effectLst>
        </p:spPr>
      </p:pic>
      <p:pic>
        <p:nvPicPr>
          <p:cNvPr id="14" name="13 Imagen" descr="9v8r9-logo_arc_en_ciel.png"/>
          <p:cNvPicPr>
            <a:picLocks noChangeAspect="1"/>
          </p:cNvPicPr>
          <p:nvPr/>
        </p:nvPicPr>
        <p:blipFill>
          <a:blip r:embed="rId3">
            <a:duotone>
              <a:schemeClr val="accent4">
                <a:shade val="45000"/>
                <a:satMod val="135000"/>
              </a:schemeClr>
              <a:prstClr val="white"/>
            </a:duotone>
            <a:lum contrast="40000"/>
          </a:blip>
          <a:stretch>
            <a:fillRect/>
          </a:stretch>
        </p:blipFill>
        <p:spPr>
          <a:xfrm rot="3307308">
            <a:off x="4464128" y="2585418"/>
            <a:ext cx="1428750" cy="1005193"/>
          </a:xfrm>
          <a:prstGeom prst="rect">
            <a:avLst/>
          </a:prstGeom>
          <a:effectLst>
            <a:reflection blurRad="6350" stA="50000" endA="300" endPos="90000" dir="5400000" sy="-100000" algn="bl" rotWithShape="0"/>
          </a:effectLst>
        </p:spPr>
      </p:pic>
      <p:pic>
        <p:nvPicPr>
          <p:cNvPr id="15" name="14 Imagen" descr="9v8r9-logo_arc_en_ciel.png"/>
          <p:cNvPicPr>
            <a:picLocks noChangeAspect="1"/>
          </p:cNvPicPr>
          <p:nvPr/>
        </p:nvPicPr>
        <p:blipFill>
          <a:blip r:embed="rId3">
            <a:duotone>
              <a:schemeClr val="accent4">
                <a:shade val="45000"/>
                <a:satMod val="135000"/>
              </a:schemeClr>
              <a:prstClr val="white"/>
            </a:duotone>
            <a:lum contrast="40000"/>
          </a:blip>
          <a:stretch>
            <a:fillRect/>
          </a:stretch>
        </p:blipFill>
        <p:spPr>
          <a:xfrm rot="7320248" flipV="1">
            <a:off x="3107948" y="2633055"/>
            <a:ext cx="1384475" cy="1021097"/>
          </a:xfrm>
          <a:prstGeom prst="rect">
            <a:avLst/>
          </a:prstGeom>
          <a:effectLst>
            <a:reflection blurRad="6350" stA="50000" endA="300" endPos="90000" dir="5400000" sy="-100000" algn="bl" rotWithShape="0"/>
          </a:effectLst>
        </p:spPr>
      </p:pic>
      <p:pic>
        <p:nvPicPr>
          <p:cNvPr id="16" name="15 Imagen" descr="9v8r9-logo_arc_en_ciel.png"/>
          <p:cNvPicPr>
            <a:picLocks noChangeAspect="1"/>
          </p:cNvPicPr>
          <p:nvPr/>
        </p:nvPicPr>
        <p:blipFill>
          <a:blip r:embed="rId3">
            <a:duotone>
              <a:schemeClr val="accent3">
                <a:shade val="45000"/>
                <a:satMod val="135000"/>
              </a:schemeClr>
              <a:prstClr val="white"/>
            </a:duotone>
            <a:lum contrast="40000"/>
          </a:blip>
          <a:stretch>
            <a:fillRect/>
          </a:stretch>
        </p:blipFill>
        <p:spPr>
          <a:xfrm rot="3307308">
            <a:off x="4464129" y="3085507"/>
            <a:ext cx="1428750" cy="1005193"/>
          </a:xfrm>
          <a:prstGeom prst="rect">
            <a:avLst/>
          </a:prstGeom>
          <a:effectLst>
            <a:reflection blurRad="6350" stA="50000" endA="300" endPos="90000" dir="5400000" sy="-100000" algn="bl" rotWithShape="0"/>
          </a:effectLst>
        </p:spPr>
      </p:pic>
      <p:pic>
        <p:nvPicPr>
          <p:cNvPr id="17" name="16 Imagen" descr="9v8r9-logo_arc_en_ciel.png"/>
          <p:cNvPicPr>
            <a:picLocks noChangeAspect="1"/>
          </p:cNvPicPr>
          <p:nvPr/>
        </p:nvPicPr>
        <p:blipFill>
          <a:blip r:embed="rId3">
            <a:duotone>
              <a:schemeClr val="accent3">
                <a:shade val="45000"/>
                <a:satMod val="135000"/>
              </a:schemeClr>
              <a:prstClr val="white"/>
            </a:duotone>
            <a:lum contrast="40000"/>
          </a:blip>
          <a:stretch>
            <a:fillRect/>
          </a:stretch>
        </p:blipFill>
        <p:spPr>
          <a:xfrm rot="7320248" flipV="1">
            <a:off x="3107949" y="3133144"/>
            <a:ext cx="1384475" cy="1021097"/>
          </a:xfrm>
          <a:prstGeom prst="rect">
            <a:avLst/>
          </a:prstGeom>
          <a:effectLst>
            <a:reflection blurRad="6350" stA="50000" endA="300" endPos="90000" dir="5400000" sy="-100000" algn="bl" rotWithShape="0"/>
          </a:effectLst>
        </p:spPr>
      </p:pic>
      <p:pic>
        <p:nvPicPr>
          <p:cNvPr id="18" name="17 Imagen" descr="9v8r9-logo_arc_en_ciel.png"/>
          <p:cNvPicPr>
            <a:picLocks noChangeAspect="1"/>
          </p:cNvPicPr>
          <p:nvPr/>
        </p:nvPicPr>
        <p:blipFill>
          <a:blip r:embed="rId3">
            <a:duotone>
              <a:schemeClr val="accent4">
                <a:shade val="45000"/>
                <a:satMod val="135000"/>
              </a:schemeClr>
              <a:prstClr val="white"/>
            </a:duotone>
            <a:lum contrast="40000"/>
          </a:blip>
          <a:stretch>
            <a:fillRect/>
          </a:stretch>
        </p:blipFill>
        <p:spPr>
          <a:xfrm rot="3307308">
            <a:off x="4464129" y="3728426"/>
            <a:ext cx="1428750" cy="1005193"/>
          </a:xfrm>
          <a:prstGeom prst="rect">
            <a:avLst/>
          </a:prstGeom>
          <a:effectLst>
            <a:reflection blurRad="6350" stA="50000" endA="300" endPos="90000" dir="5400000" sy="-100000" algn="bl" rotWithShape="0"/>
          </a:effectLst>
        </p:spPr>
      </p:pic>
      <p:pic>
        <p:nvPicPr>
          <p:cNvPr id="19" name="18 Imagen" descr="9v8r9-logo_arc_en_ciel.png"/>
          <p:cNvPicPr>
            <a:picLocks noChangeAspect="1"/>
          </p:cNvPicPr>
          <p:nvPr/>
        </p:nvPicPr>
        <p:blipFill>
          <a:blip r:embed="rId3">
            <a:duotone>
              <a:schemeClr val="accent4">
                <a:shade val="45000"/>
                <a:satMod val="135000"/>
              </a:schemeClr>
              <a:prstClr val="white"/>
            </a:duotone>
            <a:lum contrast="40000"/>
          </a:blip>
          <a:stretch>
            <a:fillRect/>
          </a:stretch>
        </p:blipFill>
        <p:spPr>
          <a:xfrm rot="7320248" flipV="1">
            <a:off x="3107949" y="3776063"/>
            <a:ext cx="1384475" cy="1021097"/>
          </a:xfrm>
          <a:prstGeom prst="rect">
            <a:avLst/>
          </a:prstGeom>
          <a:effectLst>
            <a:reflection blurRad="6350" stA="50000" endA="300" endPos="90000" dir="5400000" sy="-100000" algn="bl" rotWithShape="0"/>
          </a:effectLst>
        </p:spPr>
      </p:pic>
      <p:pic>
        <p:nvPicPr>
          <p:cNvPr id="20" name="19 Imagen" descr="9v8r9-logo_arc_en_ciel.png"/>
          <p:cNvPicPr>
            <a:picLocks noChangeAspect="1"/>
          </p:cNvPicPr>
          <p:nvPr/>
        </p:nvPicPr>
        <p:blipFill>
          <a:blip r:embed="rId3">
            <a:duotone>
              <a:schemeClr val="accent1">
                <a:shade val="45000"/>
                <a:satMod val="135000"/>
              </a:schemeClr>
              <a:prstClr val="white"/>
            </a:duotone>
            <a:lum contrast="40000"/>
          </a:blip>
          <a:stretch>
            <a:fillRect/>
          </a:stretch>
        </p:blipFill>
        <p:spPr>
          <a:xfrm rot="3307308">
            <a:off x="4464129" y="4299929"/>
            <a:ext cx="1428750" cy="1005193"/>
          </a:xfrm>
          <a:prstGeom prst="rect">
            <a:avLst/>
          </a:prstGeom>
          <a:effectLst>
            <a:reflection blurRad="6350" stA="50000" endA="300" endPos="90000" dir="5400000" sy="-100000" algn="bl" rotWithShape="0"/>
          </a:effectLst>
        </p:spPr>
      </p:pic>
      <p:pic>
        <p:nvPicPr>
          <p:cNvPr id="21" name="20 Imagen" descr="9v8r9-logo_arc_en_ciel.png"/>
          <p:cNvPicPr>
            <a:picLocks noChangeAspect="1"/>
          </p:cNvPicPr>
          <p:nvPr/>
        </p:nvPicPr>
        <p:blipFill>
          <a:blip r:embed="rId3">
            <a:duotone>
              <a:schemeClr val="accent1">
                <a:shade val="45000"/>
                <a:satMod val="135000"/>
              </a:schemeClr>
              <a:prstClr val="white"/>
            </a:duotone>
            <a:lum contrast="40000"/>
          </a:blip>
          <a:stretch>
            <a:fillRect/>
          </a:stretch>
        </p:blipFill>
        <p:spPr>
          <a:xfrm rot="7320248" flipV="1">
            <a:off x="3107949" y="4347566"/>
            <a:ext cx="1384475" cy="1021097"/>
          </a:xfrm>
          <a:prstGeom prst="rect">
            <a:avLst/>
          </a:prstGeom>
          <a:effectLst>
            <a:reflection blurRad="6350" stA="50000" endA="300" endPos="90000" dir="5400000" sy="-100000" algn="bl" rotWithShape="0"/>
          </a:effectLst>
        </p:spPr>
      </p:pic>
      <p:sp>
        <p:nvSpPr>
          <p:cNvPr id="22" name="21 Rectángulo"/>
          <p:cNvSpPr/>
          <p:nvPr/>
        </p:nvSpPr>
        <p:spPr>
          <a:xfrm>
            <a:off x="-428660" y="-357208"/>
            <a:ext cx="10001320" cy="664373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0-#ppt_w/2"/>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0-#ppt_w/2"/>
                                          </p:val>
                                        </p:tav>
                                        <p:tav tm="100000">
                                          <p:val>
                                            <p:strVal val="#ppt_x"/>
                                          </p:val>
                                        </p:tav>
                                      </p:tavLst>
                                    </p:anim>
                                    <p:anim calcmode="lin" valueType="num">
                                      <p:cBhvr additive="base">
                                        <p:cTn id="42" dur="2000" fill="hold"/>
                                        <p:tgtEl>
                                          <p:spTgt spid="2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1+#ppt_w/2"/>
                                          </p:val>
                                        </p:tav>
                                        <p:tav tm="100000">
                                          <p:val>
                                            <p:strVal val="#ppt_x"/>
                                          </p:val>
                                        </p:tav>
                                      </p:tavLst>
                                    </p:anim>
                                    <p:anim calcmode="lin" valueType="num">
                                      <p:cBhvr additive="base">
                                        <p:cTn id="50" dur="2000" fill="hold"/>
                                        <p:tgtEl>
                                          <p:spTgt spid="6"/>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1+#ppt_w/2"/>
                                          </p:val>
                                        </p:tav>
                                        <p:tav tm="100000">
                                          <p:val>
                                            <p:strVal val="#ppt_x"/>
                                          </p:val>
                                        </p:tav>
                                      </p:tavLst>
                                    </p:anim>
                                    <p:anim calcmode="lin" valueType="num">
                                      <p:cBhvr additive="base">
                                        <p:cTn id="54" dur="2000" fill="hold"/>
                                        <p:tgtEl>
                                          <p:spTgt spid="8"/>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1+#ppt_w/2"/>
                                          </p:val>
                                        </p:tav>
                                        <p:tav tm="100000">
                                          <p:val>
                                            <p:strVal val="#ppt_x"/>
                                          </p:val>
                                        </p:tav>
                                      </p:tavLst>
                                    </p:anim>
                                    <p:anim calcmode="lin" valueType="num">
                                      <p:cBhvr additive="base">
                                        <p:cTn id="58" dur="2000" fill="hold"/>
                                        <p:tgtEl>
                                          <p:spTgt spid="10"/>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1+#ppt_w/2"/>
                                          </p:val>
                                        </p:tav>
                                        <p:tav tm="100000">
                                          <p:val>
                                            <p:strVal val="#ppt_x"/>
                                          </p:val>
                                        </p:tav>
                                      </p:tavLst>
                                    </p:anim>
                                    <p:anim calcmode="lin" valueType="num">
                                      <p:cBhvr additive="base">
                                        <p:cTn id="62" dur="2000" fill="hold"/>
                                        <p:tgtEl>
                                          <p:spTgt spid="12"/>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1+#ppt_w/2"/>
                                          </p:val>
                                        </p:tav>
                                        <p:tav tm="100000">
                                          <p:val>
                                            <p:strVal val="#ppt_x"/>
                                          </p:val>
                                        </p:tav>
                                      </p:tavLst>
                                    </p:anim>
                                    <p:anim calcmode="lin" valueType="num">
                                      <p:cBhvr additive="base">
                                        <p:cTn id="66" dur="2000" fill="hold"/>
                                        <p:tgtEl>
                                          <p:spTgt spid="14"/>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1+#ppt_w/2"/>
                                          </p:val>
                                        </p:tav>
                                        <p:tav tm="100000">
                                          <p:val>
                                            <p:strVal val="#ppt_x"/>
                                          </p:val>
                                        </p:tav>
                                      </p:tavLst>
                                    </p:anim>
                                    <p:anim calcmode="lin" valueType="num">
                                      <p:cBhvr additive="base">
                                        <p:cTn id="70" dur="2000" fill="hold"/>
                                        <p:tgtEl>
                                          <p:spTgt spid="16"/>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1+#ppt_w/2"/>
                                          </p:val>
                                        </p:tav>
                                        <p:tav tm="100000">
                                          <p:val>
                                            <p:strVal val="#ppt_x"/>
                                          </p:val>
                                        </p:tav>
                                      </p:tavLst>
                                    </p:anim>
                                    <p:anim calcmode="lin" valueType="num">
                                      <p:cBhvr additive="base">
                                        <p:cTn id="74" dur="2000" fill="hold"/>
                                        <p:tgtEl>
                                          <p:spTgt spid="18"/>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8" presetClass="emph" presetSubtype="0"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4"/>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8"/>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20"/>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1"/>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15"/>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17"/>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19"/>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21"/>
                                        </p:tgtEl>
                                        <p:attrNameLst>
                                          <p:attrName>r</p:attrName>
                                        </p:attrNameLst>
                                      </p:cBhvr>
                                    </p:animRot>
                                  </p:childTnLst>
                                </p:cTn>
                              </p:par>
                            </p:childTnLst>
                          </p:cTn>
                        </p:par>
                        <p:par>
                          <p:cTn id="115" fill="hold">
                            <p:stCondLst>
                              <p:cond delay="2000"/>
                            </p:stCondLst>
                            <p:childTnLst>
                              <p:par>
                                <p:cTn id="116" presetID="2" presetClass="exit" presetSubtype="2" fill="hold" nodeType="afterEffect">
                                  <p:stCondLst>
                                    <p:cond delay="0"/>
                                  </p:stCondLst>
                                  <p:childTnLst>
                                    <p:anim calcmode="lin" valueType="num">
                                      <p:cBhvr additive="base">
                                        <p:cTn id="117" dur="2000"/>
                                        <p:tgtEl>
                                          <p:spTgt spid="5"/>
                                        </p:tgtEl>
                                        <p:attrNameLst>
                                          <p:attrName>ppt_x</p:attrName>
                                        </p:attrNameLst>
                                      </p:cBhvr>
                                      <p:tavLst>
                                        <p:tav tm="0">
                                          <p:val>
                                            <p:strVal val="ppt_x"/>
                                          </p:val>
                                        </p:tav>
                                        <p:tav tm="100000">
                                          <p:val>
                                            <p:strVal val="1+ppt_w/2"/>
                                          </p:val>
                                        </p:tav>
                                      </p:tavLst>
                                    </p:anim>
                                    <p:anim calcmode="lin" valueType="num">
                                      <p:cBhvr additive="base">
                                        <p:cTn id="118" dur="2000"/>
                                        <p:tgtEl>
                                          <p:spTgt spid="5"/>
                                        </p:tgtEl>
                                        <p:attrNameLst>
                                          <p:attrName>ppt_y</p:attrName>
                                        </p:attrNameLst>
                                      </p:cBhvr>
                                      <p:tavLst>
                                        <p:tav tm="0">
                                          <p:val>
                                            <p:strVal val="ppt_y"/>
                                          </p:val>
                                        </p:tav>
                                        <p:tav tm="100000">
                                          <p:val>
                                            <p:strVal val="ppt_y"/>
                                          </p:val>
                                        </p:tav>
                                      </p:tavLst>
                                    </p:anim>
                                    <p:set>
                                      <p:cBhvr>
                                        <p:cTn id="119" dur="1" fill="hold">
                                          <p:stCondLst>
                                            <p:cond delay="1999"/>
                                          </p:stCondLst>
                                        </p:cTn>
                                        <p:tgtEl>
                                          <p:spTgt spid="5"/>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ppt_y"/>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1+ppt_w/2"/>
                                          </p:val>
                                        </p:tav>
                                      </p:tavLst>
                                    </p:anim>
                                    <p:anim calcmode="lin" valueType="num">
                                      <p:cBhvr additive="base">
                                        <p:cTn id="130" dur="2000"/>
                                        <p:tgtEl>
                                          <p:spTgt spid="11"/>
                                        </p:tgtEl>
                                        <p:attrNameLst>
                                          <p:attrName>ppt_y</p:attrName>
                                        </p:attrNameLst>
                                      </p:cBhvr>
                                      <p:tavLst>
                                        <p:tav tm="0">
                                          <p:val>
                                            <p:strVal val="ppt_y"/>
                                          </p:val>
                                        </p:tav>
                                        <p:tav tm="100000">
                                          <p:val>
                                            <p:strVal val="ppt_y"/>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1+ppt_w/2"/>
                                          </p:val>
                                        </p:tav>
                                      </p:tavLst>
                                    </p:anim>
                                    <p:anim calcmode="lin" valueType="num">
                                      <p:cBhvr additive="base">
                                        <p:cTn id="134" dur="2000"/>
                                        <p:tgtEl>
                                          <p:spTgt spid="13"/>
                                        </p:tgtEl>
                                        <p:attrNameLst>
                                          <p:attrName>ppt_y</p:attrName>
                                        </p:attrNameLst>
                                      </p:cBhvr>
                                      <p:tavLst>
                                        <p:tav tm="0">
                                          <p:val>
                                            <p:strVal val="ppt_y"/>
                                          </p:val>
                                        </p:tav>
                                        <p:tav tm="100000">
                                          <p:val>
                                            <p:strVal val="ppt_y"/>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1+ppt_w/2"/>
                                          </p:val>
                                        </p:tav>
                                      </p:tavLst>
                                    </p:anim>
                                    <p:anim calcmode="lin" valueType="num">
                                      <p:cBhvr additive="base">
                                        <p:cTn id="138" dur="2000"/>
                                        <p:tgtEl>
                                          <p:spTgt spid="15"/>
                                        </p:tgtEl>
                                        <p:attrNameLst>
                                          <p:attrName>ppt_y</p:attrName>
                                        </p:attrNameLst>
                                      </p:cBhvr>
                                      <p:tavLst>
                                        <p:tav tm="0">
                                          <p:val>
                                            <p:strVal val="ppt_y"/>
                                          </p:val>
                                        </p:tav>
                                        <p:tav tm="100000">
                                          <p:val>
                                            <p:strVal val="ppt_y"/>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1+ppt_w/2"/>
                                          </p:val>
                                        </p:tav>
                                      </p:tavLst>
                                    </p:anim>
                                    <p:anim calcmode="lin" valueType="num">
                                      <p:cBhvr additive="base">
                                        <p:cTn id="142" dur="2000"/>
                                        <p:tgtEl>
                                          <p:spTgt spid="17"/>
                                        </p:tgtEl>
                                        <p:attrNameLst>
                                          <p:attrName>ppt_y</p:attrName>
                                        </p:attrNameLst>
                                      </p:cBhvr>
                                      <p:tavLst>
                                        <p:tav tm="0">
                                          <p:val>
                                            <p:strVal val="ppt_y"/>
                                          </p:val>
                                        </p:tav>
                                        <p:tav tm="100000">
                                          <p:val>
                                            <p:strVal val="ppt_y"/>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19"/>
                                        </p:tgtEl>
                                        <p:attrNameLst>
                                          <p:attrName>ppt_x</p:attrName>
                                        </p:attrNameLst>
                                      </p:cBhvr>
                                      <p:tavLst>
                                        <p:tav tm="0">
                                          <p:val>
                                            <p:strVal val="ppt_x"/>
                                          </p:val>
                                        </p:tav>
                                        <p:tav tm="100000">
                                          <p:val>
                                            <p:strVal val="1+ppt_w/2"/>
                                          </p:val>
                                        </p:tav>
                                      </p:tavLst>
                                    </p:anim>
                                    <p:anim calcmode="lin" valueType="num">
                                      <p:cBhvr additive="base">
                                        <p:cTn id="146" dur="2000"/>
                                        <p:tgtEl>
                                          <p:spTgt spid="19"/>
                                        </p:tgtEl>
                                        <p:attrNameLst>
                                          <p:attrName>ppt_y</p:attrName>
                                        </p:attrNameLst>
                                      </p:cBhvr>
                                      <p:tavLst>
                                        <p:tav tm="0">
                                          <p:val>
                                            <p:strVal val="ppt_y"/>
                                          </p:val>
                                        </p:tav>
                                        <p:tav tm="100000">
                                          <p:val>
                                            <p:strVal val="ppt_y"/>
                                          </p:val>
                                        </p:tav>
                                      </p:tavLst>
                                    </p:anim>
                                    <p:set>
                                      <p:cBhvr>
                                        <p:cTn id="147" dur="1" fill="hold">
                                          <p:stCondLst>
                                            <p:cond delay="1999"/>
                                          </p:stCondLst>
                                        </p:cTn>
                                        <p:tgtEl>
                                          <p:spTgt spid="19"/>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2000"/>
                                        <p:tgtEl>
                                          <p:spTgt spid="21"/>
                                        </p:tgtEl>
                                        <p:attrNameLst>
                                          <p:attrName>ppt_x</p:attrName>
                                        </p:attrNameLst>
                                      </p:cBhvr>
                                      <p:tavLst>
                                        <p:tav tm="0">
                                          <p:val>
                                            <p:strVal val="ppt_x"/>
                                          </p:val>
                                        </p:tav>
                                        <p:tav tm="100000">
                                          <p:val>
                                            <p:strVal val="1+ppt_w/2"/>
                                          </p:val>
                                        </p:tav>
                                      </p:tavLst>
                                    </p:anim>
                                    <p:anim calcmode="lin" valueType="num">
                                      <p:cBhvr additive="base">
                                        <p:cTn id="150" dur="2000"/>
                                        <p:tgtEl>
                                          <p:spTgt spid="21"/>
                                        </p:tgtEl>
                                        <p:attrNameLst>
                                          <p:attrName>ppt_y</p:attrName>
                                        </p:attrNameLst>
                                      </p:cBhvr>
                                      <p:tavLst>
                                        <p:tav tm="0">
                                          <p:val>
                                            <p:strVal val="ppt_y"/>
                                          </p:val>
                                        </p:tav>
                                        <p:tav tm="100000">
                                          <p:val>
                                            <p:strVal val="ppt_y"/>
                                          </p:val>
                                        </p:tav>
                                      </p:tavLst>
                                    </p:anim>
                                    <p:set>
                                      <p:cBhvr>
                                        <p:cTn id="151" dur="1" fill="hold">
                                          <p:stCondLst>
                                            <p:cond delay="1999"/>
                                          </p:stCondLst>
                                        </p:cTn>
                                        <p:tgtEl>
                                          <p:spTgt spid="21"/>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ppt_y"/>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ppt_y"/>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ppt_y"/>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ppt_y"/>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ppt_y"/>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ppt_y"/>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ppt_y"/>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ppt_y"/>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ppt_y"/>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fill="hold" nodeType="withEffect">
                                  <p:stCondLst>
                                    <p:cond delay="0"/>
                                  </p:stCondLst>
                                  <p:childTnLst>
                                    <p:animRot by="-21600000">
                                      <p:cBhvr>
                                        <p:cTn id="199" dur="2000" fill="hold"/>
                                        <p:tgtEl>
                                          <p:spTgt spid="14"/>
                                        </p:tgtEl>
                                        <p:attrNameLst>
                                          <p:attrName>r</p:attrName>
                                        </p:attrNameLst>
                                      </p:cBhvr>
                                    </p:animRot>
                                  </p:childTnLst>
                                </p:cTn>
                              </p:par>
                              <p:par>
                                <p:cTn id="200" presetID="8" presetClass="emph" presetSubtype="0" fill="hold" nodeType="withEffect">
                                  <p:stCondLst>
                                    <p:cond delay="0"/>
                                  </p:stCondLst>
                                  <p:childTnLst>
                                    <p:animRot by="-21600000">
                                      <p:cBhvr>
                                        <p:cTn id="201" dur="2000" fill="hold"/>
                                        <p:tgtEl>
                                          <p:spTgt spid="16"/>
                                        </p:tgtEl>
                                        <p:attrNameLst>
                                          <p:attrName>r</p:attrName>
                                        </p:attrNameLst>
                                      </p:cBhvr>
                                    </p:animRot>
                                  </p:childTnLst>
                                </p:cTn>
                              </p:par>
                              <p:par>
                                <p:cTn id="202" presetID="8" presetClass="emph" presetSubtype="0" fill="hold" nodeType="withEffect">
                                  <p:stCondLst>
                                    <p:cond delay="0"/>
                                  </p:stCondLst>
                                  <p:childTnLst>
                                    <p:animRot by="-21600000">
                                      <p:cBhvr>
                                        <p:cTn id="203" dur="2000" fill="hold"/>
                                        <p:tgtEl>
                                          <p:spTgt spid="18"/>
                                        </p:tgtEl>
                                        <p:attrNameLst>
                                          <p:attrName>r</p:attrName>
                                        </p:attrNameLst>
                                      </p:cBhvr>
                                    </p:animRot>
                                  </p:childTnLst>
                                </p:cTn>
                              </p:par>
                              <p:par>
                                <p:cTn id="204" presetID="8" presetClass="emph" presetSubtype="0" fill="hold"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fill="hold" nodeType="withEffect">
                                  <p:stCondLst>
                                    <p:cond delay="0"/>
                                  </p:stCondLst>
                                  <p:childTnLst>
                                    <p:animRot by="21600000">
                                      <p:cBhvr>
                                        <p:cTn id="207" dur="2000" fill="hold"/>
                                        <p:tgtEl>
                                          <p:spTgt spid="5"/>
                                        </p:tgtEl>
                                        <p:attrNameLst>
                                          <p:attrName>r</p:attrName>
                                        </p:attrNameLst>
                                      </p:cBhvr>
                                    </p:animRot>
                                  </p:childTnLst>
                                </p:cTn>
                              </p:par>
                              <p:par>
                                <p:cTn id="208" presetID="8" presetClass="emph" presetSubtype="0" fill="hold" nodeType="withEffect">
                                  <p:stCondLst>
                                    <p:cond delay="0"/>
                                  </p:stCondLst>
                                  <p:childTnLst>
                                    <p:animRot by="21600000">
                                      <p:cBhvr>
                                        <p:cTn id="209" dur="2000" fill="hold"/>
                                        <p:tgtEl>
                                          <p:spTgt spid="7"/>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9"/>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11"/>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13"/>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15"/>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17"/>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19"/>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21"/>
                                        </p:tgtEl>
                                        <p:attrNameLst>
                                          <p:attrName>r</p:attrName>
                                        </p:attrNameLst>
                                      </p:cBhvr>
                                    </p:animRot>
                                  </p:childTnLst>
                                </p:cTn>
                              </p:par>
                              <p:par>
                                <p:cTn id="224" presetID="17" presetClass="entr" presetSubtype="10"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fltVal val="0"/>
                                          </p:val>
                                        </p:tav>
                                        <p:tav tm="100000">
                                          <p:val>
                                            <p:strVal val="#ppt_w"/>
                                          </p:val>
                                        </p:tav>
                                      </p:tavLst>
                                    </p:anim>
                                    <p:anim calcmode="lin" valueType="num">
                                      <p:cBhvr>
                                        <p:cTn id="22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
              <a:schemeClr val="tx1"/>
            </a:gs>
            <a:gs pos="12000">
              <a:srgbClr val="E6D78A"/>
            </a:gs>
            <a:gs pos="30000">
              <a:srgbClr val="C7AC4C"/>
            </a:gs>
            <a:gs pos="45000">
              <a:srgbClr val="E6D78A"/>
            </a:gs>
            <a:gs pos="77000">
              <a:srgbClr val="C7AC4C"/>
            </a:gs>
            <a:gs pos="100000">
              <a:srgbClr val="E6DCAC"/>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19170217.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p:spPr>
      </p:pic>
      <p:pic>
        <p:nvPicPr>
          <p:cNvPr id="4" name="3 Imagen" descr="espiral_verde_by_lizjblovato-d4xqmes.png"/>
          <p:cNvPicPr>
            <a:picLocks noChangeAspect="1"/>
          </p:cNvPicPr>
          <p:nvPr/>
        </p:nvPicPr>
        <p:blipFill>
          <a:blip r:embed="rId3">
            <a:duotone>
              <a:schemeClr val="bg2">
                <a:shade val="45000"/>
                <a:satMod val="135000"/>
              </a:schemeClr>
              <a:prstClr val="white"/>
            </a:duotone>
          </a:blip>
          <a:stretch>
            <a:fillRect/>
          </a:stretch>
        </p:blipFill>
        <p:spPr>
          <a:xfrm>
            <a:off x="2106420" y="-63592"/>
            <a:ext cx="4921702" cy="5154429"/>
          </a:xfrm>
          <a:prstGeom prst="rect">
            <a:avLst/>
          </a:prstGeom>
          <a:effectLst/>
        </p:spPr>
      </p:pic>
      <p:pic>
        <p:nvPicPr>
          <p:cNvPr id="5" name="4 Imagen" descr="espiral_verde_by_lizjblovato-d4xqmes.png"/>
          <p:cNvPicPr>
            <a:picLocks noChangeAspect="1"/>
          </p:cNvPicPr>
          <p:nvPr/>
        </p:nvPicPr>
        <p:blipFill>
          <a:blip r:embed="rId3">
            <a:duotone>
              <a:prstClr val="black"/>
              <a:schemeClr val="accent6">
                <a:tint val="45000"/>
                <a:satMod val="400000"/>
              </a:schemeClr>
            </a:duotone>
            <a:lum contrast="40000"/>
          </a:blip>
          <a:stretch>
            <a:fillRect/>
          </a:stretch>
        </p:blipFill>
        <p:spPr>
          <a:xfrm rot="389483">
            <a:off x="2132919" y="-95098"/>
            <a:ext cx="4929222" cy="5154430"/>
          </a:xfrm>
          <a:prstGeom prst="rect">
            <a:avLst/>
          </a:prstGeom>
          <a:effectLst/>
        </p:spPr>
      </p:pic>
      <p:sp>
        <p:nvSpPr>
          <p:cNvPr id="6" name="5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childTnLst>
                                </p:cTn>
                              </p:par>
                              <p:par>
                                <p:cTn id="11" presetID="8" presetClass="emph" presetSubtype="0" fill="hold" nodeType="withEffect">
                                  <p:stCondLst>
                                    <p:cond delay="0"/>
                                  </p:stCondLst>
                                  <p:childTnLst>
                                    <p:animRot by="21600000">
                                      <p:cBhvr>
                                        <p:cTn id="12" dur="2000" fill="hold"/>
                                        <p:tgtEl>
                                          <p:spTgt spid="4"/>
                                        </p:tgtEl>
                                        <p:attrNameLst>
                                          <p:attrName>r</p:attrName>
                                        </p:attrNameLst>
                                      </p:cBhvr>
                                    </p:animRot>
                                  </p:childTnLst>
                                </p:cTn>
                              </p:par>
                              <p:par>
                                <p:cTn id="13" presetID="2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childTnLst>
                                </p:cTn>
                              </p:par>
                              <p:par>
                                <p:cTn id="17" presetID="8" presetClass="emph" presetSubtype="0" fill="hold" nodeType="withEffect">
                                  <p:stCondLst>
                                    <p:cond delay="0"/>
                                  </p:stCondLst>
                                  <p:childTnLst>
                                    <p:animRot by="-21600000">
                                      <p:cBhvr>
                                        <p:cTn id="18" dur="2000" fill="hold"/>
                                        <p:tgtEl>
                                          <p:spTgt spid="5"/>
                                        </p:tgtEl>
                                        <p:attrNameLst>
                                          <p:attrName>r</p:attrName>
                                        </p:attrNameLst>
                                      </p:cBhvr>
                                    </p:animRot>
                                  </p:childTnLst>
                                </p:cTn>
                              </p:par>
                            </p:childTnLst>
                          </p:cTn>
                        </p:par>
                        <p:par>
                          <p:cTn id="19" fill="hold">
                            <p:stCondLst>
                              <p:cond delay="2000"/>
                            </p:stCondLst>
                            <p:childTnLst>
                              <p:par>
                                <p:cTn id="20" presetID="23" presetClass="exit" presetSubtype="32" fill="hold" nodeType="afterEffect">
                                  <p:stCondLst>
                                    <p:cond delay="0"/>
                                  </p:stCondLst>
                                  <p:childTnLst>
                                    <p:anim calcmode="lin" valueType="num">
                                      <p:cBhvr>
                                        <p:cTn id="21" dur="2000"/>
                                        <p:tgtEl>
                                          <p:spTgt spid="4"/>
                                        </p:tgtEl>
                                        <p:attrNameLst>
                                          <p:attrName>ppt_w</p:attrName>
                                        </p:attrNameLst>
                                      </p:cBhvr>
                                      <p:tavLst>
                                        <p:tav tm="0">
                                          <p:val>
                                            <p:strVal val="ppt_w"/>
                                          </p:val>
                                        </p:tav>
                                        <p:tav tm="100000">
                                          <p:val>
                                            <p:fltVal val="0"/>
                                          </p:val>
                                        </p:tav>
                                      </p:tavLst>
                                    </p:anim>
                                    <p:anim calcmode="lin" valueType="num">
                                      <p:cBhvr>
                                        <p:cTn id="22" dur="2000"/>
                                        <p:tgtEl>
                                          <p:spTgt spid="4"/>
                                        </p:tgtEl>
                                        <p:attrNameLst>
                                          <p:attrName>ppt_h</p:attrName>
                                        </p:attrNameLst>
                                      </p:cBhvr>
                                      <p:tavLst>
                                        <p:tav tm="0">
                                          <p:val>
                                            <p:strVal val="ppt_h"/>
                                          </p:val>
                                        </p:tav>
                                        <p:tav tm="100000">
                                          <p:val>
                                            <p:fltVal val="0"/>
                                          </p:val>
                                        </p:tav>
                                      </p:tavLst>
                                    </p:anim>
                                    <p:set>
                                      <p:cBhvr>
                                        <p:cTn id="23" dur="1" fill="hold">
                                          <p:stCondLst>
                                            <p:cond delay="1999"/>
                                          </p:stCondLst>
                                        </p:cTn>
                                        <p:tgtEl>
                                          <p:spTgt spid="4"/>
                                        </p:tgtEl>
                                        <p:attrNameLst>
                                          <p:attrName>style.visibility</p:attrName>
                                        </p:attrNameLst>
                                      </p:cBhvr>
                                      <p:to>
                                        <p:strVal val="hidden"/>
                                      </p:to>
                                    </p:set>
                                  </p:childTnLst>
                                </p:cTn>
                              </p:par>
                              <p:par>
                                <p:cTn id="24" presetID="23" presetClass="exit" presetSubtype="32" fill="hold" nodeType="withEffect">
                                  <p:stCondLst>
                                    <p:cond delay="0"/>
                                  </p:stCondLst>
                                  <p:childTnLst>
                                    <p:anim calcmode="lin" valueType="num">
                                      <p:cBhvr>
                                        <p:cTn id="25" dur="2000"/>
                                        <p:tgtEl>
                                          <p:spTgt spid="5"/>
                                        </p:tgtEl>
                                        <p:attrNameLst>
                                          <p:attrName>ppt_w</p:attrName>
                                        </p:attrNameLst>
                                      </p:cBhvr>
                                      <p:tavLst>
                                        <p:tav tm="0">
                                          <p:val>
                                            <p:strVal val="ppt_w"/>
                                          </p:val>
                                        </p:tav>
                                        <p:tav tm="100000">
                                          <p:val>
                                            <p:fltVal val="0"/>
                                          </p:val>
                                        </p:tav>
                                      </p:tavLst>
                                    </p:anim>
                                    <p:anim calcmode="lin" valueType="num">
                                      <p:cBhvr>
                                        <p:cTn id="26" dur="2000"/>
                                        <p:tgtEl>
                                          <p:spTgt spid="5"/>
                                        </p:tgtEl>
                                        <p:attrNameLst>
                                          <p:attrName>ppt_h</p:attrName>
                                        </p:attrNameLst>
                                      </p:cBhvr>
                                      <p:tavLst>
                                        <p:tav tm="0">
                                          <p:val>
                                            <p:strVal val="ppt_h"/>
                                          </p:val>
                                        </p:tav>
                                        <p:tav tm="100000">
                                          <p:val>
                                            <p:fltVal val="0"/>
                                          </p:val>
                                        </p:tav>
                                      </p:tavLst>
                                    </p:anim>
                                    <p:set>
                                      <p:cBhvr>
                                        <p:cTn id="27" dur="1" fill="hold">
                                          <p:stCondLst>
                                            <p:cond delay="1999"/>
                                          </p:stCondLst>
                                        </p:cTn>
                                        <p:tgtEl>
                                          <p:spTgt spid="5"/>
                                        </p:tgtEl>
                                        <p:attrNameLst>
                                          <p:attrName>style.visibility</p:attrName>
                                        </p:attrNameLst>
                                      </p:cBhvr>
                                      <p:to>
                                        <p:strVal val="hidden"/>
                                      </p:to>
                                    </p:set>
                                  </p:childTnLst>
                                </p:cTn>
                              </p:par>
                              <p:par>
                                <p:cTn id="28" presetID="8" presetClass="emph" presetSubtype="0" fill="hold" nodeType="withEffect">
                                  <p:stCondLst>
                                    <p:cond delay="0"/>
                                  </p:stCondLst>
                                  <p:childTnLst>
                                    <p:animRot by="-21600000">
                                      <p:cBhvr>
                                        <p:cTn id="29" dur="2000" fill="hold"/>
                                        <p:tgtEl>
                                          <p:spTgt spid="4"/>
                                        </p:tgtEl>
                                        <p:attrNameLst>
                                          <p:attrName>r</p:attrName>
                                        </p:attrNameLst>
                                      </p:cBhvr>
                                    </p:animRot>
                                  </p:childTnLst>
                                </p:cTn>
                              </p:par>
                              <p:par>
                                <p:cTn id="30" presetID="8" presetClass="emph" presetSubtype="0" fill="hold" nodeType="withEffect">
                                  <p:stCondLst>
                                    <p:cond delay="0"/>
                                  </p:stCondLst>
                                  <p:childTnLst>
                                    <p:animRot by="21600000">
                                      <p:cBhvr>
                                        <p:cTn id="31" dur="2000" fill="hold"/>
                                        <p:tgtEl>
                                          <p:spTgt spid="5"/>
                                        </p:tgtEl>
                                        <p:attrNameLst>
                                          <p:attrName>r</p:attrName>
                                        </p:attrNameLst>
                                      </p:cBhvr>
                                    </p:animRo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strVal val="4/3*#ppt_w"/>
                                          </p:val>
                                        </p:tav>
                                        <p:tav tm="100000">
                                          <p:val>
                                            <p:strVal val="#ppt_w"/>
                                          </p:val>
                                        </p:tav>
                                      </p:tavLst>
                                    </p:anim>
                                    <p:anim calcmode="lin" valueType="num">
                                      <p:cBhvr>
                                        <p:cTn id="35" dur="2000" fill="hold"/>
                                        <p:tgtEl>
                                          <p:spTgt spid="2"/>
                                        </p:tgtEl>
                                        <p:attrNameLst>
                                          <p:attrName>ppt_h</p:attrName>
                                        </p:attrNameLst>
                                      </p:cBhvr>
                                      <p:tavLst>
                                        <p:tav tm="0">
                                          <p:val>
                                            <p:strVal val="4/3*#ppt_h"/>
                                          </p:val>
                                        </p:tav>
                                        <p:tav tm="100000">
                                          <p:val>
                                            <p:strVal val="#ppt_h"/>
                                          </p:val>
                                        </p:tav>
                                      </p:tavLst>
                                    </p:anim>
                                  </p:childTnLst>
                                </p:cTn>
                              </p:par>
                              <p:par>
                                <p:cTn id="36" presetID="21" presetClass="entr" presetSubtype="2"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heel(2)">
                                      <p:cBhvr>
                                        <p:cTn id="3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229002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rot="19076990">
            <a:off x="3902558" y="221176"/>
            <a:ext cx="2967176" cy="1190082"/>
          </a:xfrm>
          <a:prstGeom prst="wave">
            <a:avLst>
              <a:gd name="adj1" fmla="val 20000"/>
              <a:gd name="adj2" fmla="val -9198"/>
            </a:avLst>
          </a:prstGeom>
          <a:blipFill>
            <a:blip r:embed="rId3">
              <a:duotone>
                <a:prstClr val="black"/>
                <a:schemeClr val="accent6">
                  <a:tint val="45000"/>
                  <a:satMod val="400000"/>
                </a:schemeClr>
              </a:duotone>
              <a:lum bright="-10000"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3252821" flipV="1">
            <a:off x="2200882" y="185382"/>
            <a:ext cx="2941394" cy="1186226"/>
          </a:xfrm>
          <a:prstGeom prst="wave">
            <a:avLst>
              <a:gd name="adj1" fmla="val 20000"/>
              <a:gd name="adj2" fmla="val -10000"/>
            </a:avLst>
          </a:prstGeom>
          <a:blipFill>
            <a:blip r:embed="rId3">
              <a:duotone>
                <a:prstClr val="black"/>
                <a:schemeClr val="accent6">
                  <a:tint val="45000"/>
                  <a:satMod val="400000"/>
                </a:schemeClr>
              </a:duotone>
              <a:lum bright="-10000"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9076990">
            <a:off x="3874229" y="1483416"/>
            <a:ext cx="2967176" cy="1190082"/>
          </a:xfrm>
          <a:prstGeom prst="wave">
            <a:avLst>
              <a:gd name="adj1" fmla="val 20000"/>
              <a:gd name="adj2" fmla="val -9198"/>
            </a:avLst>
          </a:prstGeom>
          <a:blipFill>
            <a:blip r:embed="rId3">
              <a:duotone>
                <a:prstClr val="black"/>
                <a:schemeClr val="accent6">
                  <a:tint val="45000"/>
                  <a:satMod val="400000"/>
                </a:schemeClr>
              </a:duotone>
              <a:lum bright="-10000"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3252821" flipV="1">
            <a:off x="2172553" y="1447622"/>
            <a:ext cx="2941394" cy="1186226"/>
          </a:xfrm>
          <a:prstGeom prst="wave">
            <a:avLst>
              <a:gd name="adj1" fmla="val 20000"/>
              <a:gd name="adj2" fmla="val -10000"/>
            </a:avLst>
          </a:prstGeom>
          <a:blipFill>
            <a:blip r:embed="rId3">
              <a:duotone>
                <a:prstClr val="black"/>
                <a:schemeClr val="accent6">
                  <a:tint val="45000"/>
                  <a:satMod val="400000"/>
                </a:schemeClr>
              </a:duotone>
              <a:lum bright="-10000"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9076990">
            <a:off x="3902559" y="2721505"/>
            <a:ext cx="2967176" cy="1190082"/>
          </a:xfrm>
          <a:prstGeom prst="wave">
            <a:avLst>
              <a:gd name="adj1" fmla="val 20000"/>
              <a:gd name="adj2" fmla="val -9198"/>
            </a:avLst>
          </a:prstGeom>
          <a:blipFill>
            <a:blip r:embed="rId3">
              <a:duotone>
                <a:prstClr val="black"/>
                <a:schemeClr val="accent6">
                  <a:tint val="45000"/>
                  <a:satMod val="400000"/>
                </a:schemeClr>
              </a:duotone>
              <a:lum bright="-10000"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3252821" flipV="1">
            <a:off x="2200883" y="2685711"/>
            <a:ext cx="2941394" cy="1186226"/>
          </a:xfrm>
          <a:prstGeom prst="wave">
            <a:avLst>
              <a:gd name="adj1" fmla="val 20000"/>
              <a:gd name="adj2" fmla="val -10000"/>
            </a:avLst>
          </a:prstGeom>
          <a:blipFill>
            <a:blip r:embed="rId3">
              <a:duotone>
                <a:prstClr val="black"/>
                <a:schemeClr val="accent6">
                  <a:tint val="45000"/>
                  <a:satMod val="400000"/>
                </a:schemeClr>
              </a:duotone>
              <a:lum bright="-10000"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9076990">
            <a:off x="3874230" y="3983745"/>
            <a:ext cx="2967176" cy="1190082"/>
          </a:xfrm>
          <a:prstGeom prst="wave">
            <a:avLst>
              <a:gd name="adj1" fmla="val 20000"/>
              <a:gd name="adj2" fmla="val -9198"/>
            </a:avLst>
          </a:prstGeom>
          <a:blipFill>
            <a:blip r:embed="rId3">
              <a:duotone>
                <a:prstClr val="black"/>
                <a:schemeClr val="accent6">
                  <a:tint val="45000"/>
                  <a:satMod val="400000"/>
                </a:schemeClr>
              </a:duotone>
              <a:lum bright="-10000"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3252821" flipV="1">
            <a:off x="2172553" y="4076772"/>
            <a:ext cx="2941394" cy="1186226"/>
          </a:xfrm>
          <a:prstGeom prst="wave">
            <a:avLst>
              <a:gd name="adj1" fmla="val 20000"/>
              <a:gd name="adj2" fmla="val -10000"/>
            </a:avLst>
          </a:prstGeom>
          <a:blipFill>
            <a:blip r:embed="rId3">
              <a:duotone>
                <a:prstClr val="black"/>
                <a:schemeClr val="accent6">
                  <a:tint val="45000"/>
                  <a:satMod val="400000"/>
                </a:schemeClr>
              </a:duotone>
              <a:lum bright="-10000" contrast="40000"/>
            </a:blip>
            <a:tile tx="0" ty="0" sx="100000" sy="100000" flip="none" algn="tl"/>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28660" y="-357208"/>
            <a:ext cx="10001320" cy="728667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1+#ppt_w/2"/>
                                          </p:val>
                                        </p:tav>
                                        <p:tav tm="100000">
                                          <p:val>
                                            <p:strVal val="#ppt_x"/>
                                          </p:val>
                                        </p:tav>
                                      </p:tavLst>
                                    </p:anim>
                                    <p:anim calcmode="lin" valueType="num">
                                      <p:cBhvr additive="base">
                                        <p:cTn id="26" dur="2000" fill="hold"/>
                                        <p:tgtEl>
                                          <p:spTgt spid="4"/>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1+#ppt_w/2"/>
                                          </p:val>
                                        </p:tav>
                                        <p:tav tm="100000">
                                          <p:val>
                                            <p:strVal val="#ppt_x"/>
                                          </p:val>
                                        </p:tav>
                                      </p:tavLst>
                                    </p:anim>
                                    <p:anim calcmode="lin" valueType="num">
                                      <p:cBhvr additive="base">
                                        <p:cTn id="30" dur="2000" fill="hold"/>
                                        <p:tgtEl>
                                          <p:spTgt spid="6"/>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1+#ppt_w/2"/>
                                          </p:val>
                                        </p:tav>
                                        <p:tav tm="100000">
                                          <p:val>
                                            <p:strVal val="#ppt_x"/>
                                          </p:val>
                                        </p:tav>
                                      </p:tavLst>
                                    </p:anim>
                                    <p:anim calcmode="lin" valueType="num">
                                      <p:cBhvr additive="base">
                                        <p:cTn id="34" dur="2000" fill="hold"/>
                                        <p:tgtEl>
                                          <p:spTgt spid="8"/>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2000" fill="hold"/>
                                        <p:tgtEl>
                                          <p:spTgt spid="4"/>
                                        </p:tgtEl>
                                        <p:attrNameLst>
                                          <p:attrName>ppt_w</p:attrName>
                                        </p:attrNameLst>
                                      </p:cBhvr>
                                      <p:tavLst>
                                        <p:tav tm="0" fmla="#ppt_w*sin(2.5*pi*$)">
                                          <p:val>
                                            <p:fltVal val="0"/>
                                          </p:val>
                                        </p:tav>
                                        <p:tav tm="100000">
                                          <p:val>
                                            <p:fltVal val="1"/>
                                          </p:val>
                                        </p:tav>
                                      </p:tavLst>
                                    </p:anim>
                                    <p:anim calcmode="lin" valueType="num">
                                      <p:cBhvr>
                                        <p:cTn id="42" dur="2000" fill="hold"/>
                                        <p:tgtEl>
                                          <p:spTgt spid="4"/>
                                        </p:tgtEl>
                                        <p:attrNameLst>
                                          <p:attrName>ppt_h</p:attrName>
                                        </p:attrNameLst>
                                      </p:cBhvr>
                                      <p:tavLst>
                                        <p:tav tm="0">
                                          <p:val>
                                            <p:strVal val="#ppt_h"/>
                                          </p:val>
                                        </p:tav>
                                        <p:tav tm="100000">
                                          <p:val>
                                            <p:strVal val="#ppt_h"/>
                                          </p:val>
                                        </p:tav>
                                      </p:tavLst>
                                    </p:anim>
                                  </p:childTnLst>
                                </p:cTn>
                              </p:par>
                              <p:par>
                                <p:cTn id="43" presetID="19" presetClass="entr" presetSubtype="10" fill="hold" grpId="1"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2000" fill="hold"/>
                                        <p:tgtEl>
                                          <p:spTgt spid="5"/>
                                        </p:tgtEl>
                                        <p:attrNameLst>
                                          <p:attrName>ppt_w</p:attrName>
                                        </p:attrNameLst>
                                      </p:cBhvr>
                                      <p:tavLst>
                                        <p:tav tm="0" fmla="#ppt_w*sin(2.5*pi*$)">
                                          <p:val>
                                            <p:fltVal val="0"/>
                                          </p:val>
                                        </p:tav>
                                        <p:tav tm="100000">
                                          <p:val>
                                            <p:fltVal val="1"/>
                                          </p:val>
                                        </p:tav>
                                      </p:tavLst>
                                    </p:anim>
                                    <p:anim calcmode="lin" valueType="num">
                                      <p:cBhvr>
                                        <p:cTn id="46" dur="2000" fill="hold"/>
                                        <p:tgtEl>
                                          <p:spTgt spid="5"/>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2000" fill="hold"/>
                                        <p:tgtEl>
                                          <p:spTgt spid="6"/>
                                        </p:tgtEl>
                                        <p:attrNameLst>
                                          <p:attrName>ppt_w</p:attrName>
                                        </p:attrNameLst>
                                      </p:cBhvr>
                                      <p:tavLst>
                                        <p:tav tm="0" fmla="#ppt_w*sin(2.5*pi*$)">
                                          <p:val>
                                            <p:fltVal val="0"/>
                                          </p:val>
                                        </p:tav>
                                        <p:tav tm="100000">
                                          <p:val>
                                            <p:fltVal val="1"/>
                                          </p:val>
                                        </p:tav>
                                      </p:tavLst>
                                    </p:anim>
                                    <p:anim calcmode="lin" valueType="num">
                                      <p:cBhvr>
                                        <p:cTn id="50" dur="2000" fill="hold"/>
                                        <p:tgtEl>
                                          <p:spTgt spid="6"/>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p:cTn id="53" dur="2000" fill="hold"/>
                                        <p:tgtEl>
                                          <p:spTgt spid="7"/>
                                        </p:tgtEl>
                                        <p:attrNameLst>
                                          <p:attrName>ppt_w</p:attrName>
                                        </p:attrNameLst>
                                      </p:cBhvr>
                                      <p:tavLst>
                                        <p:tav tm="0" fmla="#ppt_w*sin(2.5*pi*$)">
                                          <p:val>
                                            <p:fltVal val="0"/>
                                          </p:val>
                                        </p:tav>
                                        <p:tav tm="100000">
                                          <p:val>
                                            <p:fltVal val="1"/>
                                          </p:val>
                                        </p:tav>
                                      </p:tavLst>
                                    </p:anim>
                                    <p:anim calcmode="lin" valueType="num">
                                      <p:cBhvr>
                                        <p:cTn id="54" dur="2000" fill="hold"/>
                                        <p:tgtEl>
                                          <p:spTgt spid="7"/>
                                        </p:tgtEl>
                                        <p:attrNameLst>
                                          <p:attrName>ppt_h</p:attrName>
                                        </p:attrNameLst>
                                      </p:cBhvr>
                                      <p:tavLst>
                                        <p:tav tm="0">
                                          <p:val>
                                            <p:strVal val="#ppt_h"/>
                                          </p:val>
                                        </p:tav>
                                        <p:tav tm="100000">
                                          <p:val>
                                            <p:strVal val="#ppt_h"/>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p:cTn id="57" dur="2000" fill="hold"/>
                                        <p:tgtEl>
                                          <p:spTgt spid="8"/>
                                        </p:tgtEl>
                                        <p:attrNameLst>
                                          <p:attrName>ppt_w</p:attrName>
                                        </p:attrNameLst>
                                      </p:cBhvr>
                                      <p:tavLst>
                                        <p:tav tm="0" fmla="#ppt_w*sin(2.5*pi*$)">
                                          <p:val>
                                            <p:fltVal val="0"/>
                                          </p:val>
                                        </p:tav>
                                        <p:tav tm="100000">
                                          <p:val>
                                            <p:fltVal val="1"/>
                                          </p:val>
                                        </p:tav>
                                      </p:tavLst>
                                    </p:anim>
                                    <p:anim calcmode="lin" valueType="num">
                                      <p:cBhvr>
                                        <p:cTn id="58" dur="2000" fill="hold"/>
                                        <p:tgtEl>
                                          <p:spTgt spid="8"/>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p:cTn id="61" dur="2000" fill="hold"/>
                                        <p:tgtEl>
                                          <p:spTgt spid="9"/>
                                        </p:tgtEl>
                                        <p:attrNameLst>
                                          <p:attrName>ppt_w</p:attrName>
                                        </p:attrNameLst>
                                      </p:cBhvr>
                                      <p:tavLst>
                                        <p:tav tm="0" fmla="#ppt_w*sin(2.5*pi*$)">
                                          <p:val>
                                            <p:fltVal val="0"/>
                                          </p:val>
                                        </p:tav>
                                        <p:tav tm="100000">
                                          <p:val>
                                            <p:fltVal val="1"/>
                                          </p:val>
                                        </p:tav>
                                      </p:tavLst>
                                    </p:anim>
                                    <p:anim calcmode="lin" valueType="num">
                                      <p:cBhvr>
                                        <p:cTn id="62" dur="2000" fill="hold"/>
                                        <p:tgtEl>
                                          <p:spTgt spid="9"/>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p:cTn id="65" dur="2000" fill="hold"/>
                                        <p:tgtEl>
                                          <p:spTgt spid="10"/>
                                        </p:tgtEl>
                                        <p:attrNameLst>
                                          <p:attrName>ppt_w</p:attrName>
                                        </p:attrNameLst>
                                      </p:cBhvr>
                                      <p:tavLst>
                                        <p:tav tm="0" fmla="#ppt_w*sin(2.5*pi*$)">
                                          <p:val>
                                            <p:fltVal val="0"/>
                                          </p:val>
                                        </p:tav>
                                        <p:tav tm="100000">
                                          <p:val>
                                            <p:fltVal val="1"/>
                                          </p:val>
                                        </p:tav>
                                      </p:tavLst>
                                    </p:anim>
                                    <p:anim calcmode="lin" valueType="num">
                                      <p:cBhvr>
                                        <p:cTn id="66" dur="2000" fill="hold"/>
                                        <p:tgtEl>
                                          <p:spTgt spid="10"/>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p:cTn id="69" dur="2000" fill="hold"/>
                                        <p:tgtEl>
                                          <p:spTgt spid="11"/>
                                        </p:tgtEl>
                                        <p:attrNameLst>
                                          <p:attrName>ppt_w</p:attrName>
                                        </p:attrNameLst>
                                      </p:cBhvr>
                                      <p:tavLst>
                                        <p:tav tm="0" fmla="#ppt_w*sin(2.5*pi*$)">
                                          <p:val>
                                            <p:fltVal val="0"/>
                                          </p:val>
                                        </p:tav>
                                        <p:tav tm="100000">
                                          <p:val>
                                            <p:fltVal val="1"/>
                                          </p:val>
                                        </p:tav>
                                      </p:tavLst>
                                    </p:anim>
                                    <p:anim calcmode="lin" valueType="num">
                                      <p:cBhvr>
                                        <p:cTn id="70" dur="2000" fill="hold"/>
                                        <p:tgtEl>
                                          <p:spTgt spid="11"/>
                                        </p:tgtEl>
                                        <p:attrNameLst>
                                          <p:attrName>ppt_h</p:attrName>
                                        </p:attrNameLst>
                                      </p:cBhvr>
                                      <p:tavLst>
                                        <p:tav tm="0">
                                          <p:val>
                                            <p:strVal val="#ppt_h"/>
                                          </p:val>
                                        </p:tav>
                                        <p:tav tm="100000">
                                          <p:val>
                                            <p:strVal val="#ppt_h"/>
                                          </p:val>
                                        </p:tav>
                                      </p:tavLst>
                                    </p:anim>
                                  </p:childTnLst>
                                </p:cTn>
                              </p:par>
                            </p:childTnLst>
                          </p:cTn>
                        </p:par>
                        <p:par>
                          <p:cTn id="71" fill="hold">
                            <p:stCondLst>
                              <p:cond delay="2000"/>
                            </p:stCondLst>
                            <p:childTnLst>
                              <p:par>
                                <p:cTn id="72" presetID="2" presetClass="exit" presetSubtype="2" fill="hold" grpId="2" nodeType="after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19" presetClass="exit" presetSubtype="10" fill="hold" grpId="3" nodeType="withEffect">
                                  <p:stCondLst>
                                    <p:cond delay="0"/>
                                  </p:stCondLst>
                                  <p:childTnLst>
                                    <p:anim calcmode="lin" valueType="num">
                                      <p:cBhvr>
                                        <p:cTn id="105" dur="2000"/>
                                        <p:tgtEl>
                                          <p:spTgt spid="4"/>
                                        </p:tgtEl>
                                        <p:attrNameLst>
                                          <p:attrName>ppt_h</p:attrName>
                                        </p:attrNameLst>
                                      </p:cBhvr>
                                      <p:tavLst>
                                        <p:tav tm="0">
                                          <p:val>
                                            <p:strVal val="ppt_h"/>
                                          </p:val>
                                        </p:tav>
                                        <p:tav tm="100000">
                                          <p:val>
                                            <p:strVal val="ppt_h"/>
                                          </p:val>
                                        </p:tav>
                                      </p:tavLst>
                                    </p:anim>
                                    <p:anim calcmode="lin" valueType="num">
                                      <p:cBhvr>
                                        <p:cTn id="106"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1999"/>
                                          </p:stCondLst>
                                        </p:cTn>
                                        <p:tgtEl>
                                          <p:spTgt spid="4"/>
                                        </p:tgtEl>
                                        <p:attrNameLst>
                                          <p:attrName>style.visibility</p:attrName>
                                        </p:attrNameLst>
                                      </p:cBhvr>
                                      <p:to>
                                        <p:strVal val="hidden"/>
                                      </p:to>
                                    </p:set>
                                  </p:childTnLst>
                                </p:cTn>
                              </p:par>
                              <p:par>
                                <p:cTn id="108" presetID="19" presetClass="exit" presetSubtype="10" fill="hold" grpId="3" nodeType="withEffect">
                                  <p:stCondLst>
                                    <p:cond delay="0"/>
                                  </p:stCondLst>
                                  <p:childTnLst>
                                    <p:anim calcmode="lin" valueType="num">
                                      <p:cBhvr>
                                        <p:cTn id="109" dur="2000"/>
                                        <p:tgtEl>
                                          <p:spTgt spid="5"/>
                                        </p:tgtEl>
                                        <p:attrNameLst>
                                          <p:attrName>ppt_h</p:attrName>
                                        </p:attrNameLst>
                                      </p:cBhvr>
                                      <p:tavLst>
                                        <p:tav tm="0">
                                          <p:val>
                                            <p:strVal val="ppt_h"/>
                                          </p:val>
                                        </p:tav>
                                        <p:tav tm="100000">
                                          <p:val>
                                            <p:strVal val="ppt_h"/>
                                          </p:val>
                                        </p:tav>
                                      </p:tavLst>
                                    </p:anim>
                                    <p:anim calcmode="lin" valueType="num">
                                      <p:cBhvr>
                                        <p:cTn id="11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1999"/>
                                          </p:stCondLst>
                                        </p:cTn>
                                        <p:tgtEl>
                                          <p:spTgt spid="5"/>
                                        </p:tgtEl>
                                        <p:attrNameLst>
                                          <p:attrName>style.visibility</p:attrName>
                                        </p:attrNameLst>
                                      </p:cBhvr>
                                      <p:to>
                                        <p:strVal val="hidden"/>
                                      </p:to>
                                    </p:set>
                                  </p:childTnLst>
                                </p:cTn>
                              </p:par>
                              <p:par>
                                <p:cTn id="112" presetID="19" presetClass="exit" presetSubtype="10" fill="hold" grpId="3" nodeType="withEffect">
                                  <p:stCondLst>
                                    <p:cond delay="0"/>
                                  </p:stCondLst>
                                  <p:childTnLst>
                                    <p:anim calcmode="lin" valueType="num">
                                      <p:cBhvr>
                                        <p:cTn id="113" dur="2000"/>
                                        <p:tgtEl>
                                          <p:spTgt spid="6"/>
                                        </p:tgtEl>
                                        <p:attrNameLst>
                                          <p:attrName>ppt_h</p:attrName>
                                        </p:attrNameLst>
                                      </p:cBhvr>
                                      <p:tavLst>
                                        <p:tav tm="0">
                                          <p:val>
                                            <p:strVal val="ppt_h"/>
                                          </p:val>
                                        </p:tav>
                                        <p:tav tm="100000">
                                          <p:val>
                                            <p:strVal val="ppt_h"/>
                                          </p:val>
                                        </p:tav>
                                      </p:tavLst>
                                    </p:anim>
                                    <p:anim calcmode="lin" valueType="num">
                                      <p:cBhvr>
                                        <p:cTn id="114"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1999"/>
                                          </p:stCondLst>
                                        </p:cTn>
                                        <p:tgtEl>
                                          <p:spTgt spid="6"/>
                                        </p:tgtEl>
                                        <p:attrNameLst>
                                          <p:attrName>style.visibility</p:attrName>
                                        </p:attrNameLst>
                                      </p:cBhvr>
                                      <p:to>
                                        <p:strVal val="hidden"/>
                                      </p:to>
                                    </p:set>
                                  </p:childTnLst>
                                </p:cTn>
                              </p:par>
                              <p:par>
                                <p:cTn id="116" presetID="19" presetClass="exit" presetSubtype="10" fill="hold" grpId="3" nodeType="withEffect">
                                  <p:stCondLst>
                                    <p:cond delay="0"/>
                                  </p:stCondLst>
                                  <p:childTnLst>
                                    <p:anim calcmode="lin" valueType="num">
                                      <p:cBhvr>
                                        <p:cTn id="117" dur="2000"/>
                                        <p:tgtEl>
                                          <p:spTgt spid="7"/>
                                        </p:tgtEl>
                                        <p:attrNameLst>
                                          <p:attrName>ppt_h</p:attrName>
                                        </p:attrNameLst>
                                      </p:cBhvr>
                                      <p:tavLst>
                                        <p:tav tm="0">
                                          <p:val>
                                            <p:strVal val="ppt_h"/>
                                          </p:val>
                                        </p:tav>
                                        <p:tav tm="100000">
                                          <p:val>
                                            <p:strVal val="ppt_h"/>
                                          </p:val>
                                        </p:tav>
                                      </p:tavLst>
                                    </p:anim>
                                    <p:anim calcmode="lin" valueType="num">
                                      <p:cBhvr>
                                        <p:cTn id="11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1999"/>
                                          </p:stCondLst>
                                        </p:cTn>
                                        <p:tgtEl>
                                          <p:spTgt spid="7"/>
                                        </p:tgtEl>
                                        <p:attrNameLst>
                                          <p:attrName>style.visibility</p:attrName>
                                        </p:attrNameLst>
                                      </p:cBhvr>
                                      <p:to>
                                        <p:strVal val="hidden"/>
                                      </p:to>
                                    </p:set>
                                  </p:childTnLst>
                                </p:cTn>
                              </p:par>
                              <p:par>
                                <p:cTn id="120" presetID="19" presetClass="exit" presetSubtype="10" fill="hold" grpId="3" nodeType="withEffect">
                                  <p:stCondLst>
                                    <p:cond delay="0"/>
                                  </p:stCondLst>
                                  <p:childTnLst>
                                    <p:anim calcmode="lin" valueType="num">
                                      <p:cBhvr>
                                        <p:cTn id="121" dur="2000"/>
                                        <p:tgtEl>
                                          <p:spTgt spid="8"/>
                                        </p:tgtEl>
                                        <p:attrNameLst>
                                          <p:attrName>ppt_h</p:attrName>
                                        </p:attrNameLst>
                                      </p:cBhvr>
                                      <p:tavLst>
                                        <p:tav tm="0">
                                          <p:val>
                                            <p:strVal val="ppt_h"/>
                                          </p:val>
                                        </p:tav>
                                        <p:tav tm="100000">
                                          <p:val>
                                            <p:strVal val="ppt_h"/>
                                          </p:val>
                                        </p:tav>
                                      </p:tavLst>
                                    </p:anim>
                                    <p:anim calcmode="lin" valueType="num">
                                      <p:cBhvr>
                                        <p:cTn id="122"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3" dur="1" fill="hold">
                                          <p:stCondLst>
                                            <p:cond delay="1999"/>
                                          </p:stCondLst>
                                        </p:cTn>
                                        <p:tgtEl>
                                          <p:spTgt spid="8"/>
                                        </p:tgtEl>
                                        <p:attrNameLst>
                                          <p:attrName>style.visibility</p:attrName>
                                        </p:attrNameLst>
                                      </p:cBhvr>
                                      <p:to>
                                        <p:strVal val="hidden"/>
                                      </p:to>
                                    </p:set>
                                  </p:childTnLst>
                                </p:cTn>
                              </p:par>
                              <p:par>
                                <p:cTn id="124" presetID="19" presetClass="exit" presetSubtype="10" fill="hold" grpId="3" nodeType="withEffect">
                                  <p:stCondLst>
                                    <p:cond delay="0"/>
                                  </p:stCondLst>
                                  <p:childTnLst>
                                    <p:anim calcmode="lin" valueType="num">
                                      <p:cBhvr>
                                        <p:cTn id="125" dur="2000"/>
                                        <p:tgtEl>
                                          <p:spTgt spid="9"/>
                                        </p:tgtEl>
                                        <p:attrNameLst>
                                          <p:attrName>ppt_h</p:attrName>
                                        </p:attrNameLst>
                                      </p:cBhvr>
                                      <p:tavLst>
                                        <p:tav tm="0">
                                          <p:val>
                                            <p:strVal val="ppt_h"/>
                                          </p:val>
                                        </p:tav>
                                        <p:tav tm="100000">
                                          <p:val>
                                            <p:strVal val="ppt_h"/>
                                          </p:val>
                                        </p:tav>
                                      </p:tavLst>
                                    </p:anim>
                                    <p:anim calcmode="lin" valueType="num">
                                      <p:cBhvr>
                                        <p:cTn id="126"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1999"/>
                                          </p:stCondLst>
                                        </p:cTn>
                                        <p:tgtEl>
                                          <p:spTgt spid="9"/>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2000"/>
                                        <p:tgtEl>
                                          <p:spTgt spid="10"/>
                                        </p:tgtEl>
                                        <p:attrNameLst>
                                          <p:attrName>ppt_h</p:attrName>
                                        </p:attrNameLst>
                                      </p:cBhvr>
                                      <p:tavLst>
                                        <p:tav tm="0">
                                          <p:val>
                                            <p:strVal val="ppt_h"/>
                                          </p:val>
                                        </p:tav>
                                        <p:tav tm="100000">
                                          <p:val>
                                            <p:strVal val="ppt_h"/>
                                          </p:val>
                                        </p:tav>
                                      </p:tavLst>
                                    </p:anim>
                                    <p:anim calcmode="lin" valueType="num">
                                      <p:cBhvr>
                                        <p:cTn id="130"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10"/>
                                        </p:tgtEl>
                                        <p:attrNameLst>
                                          <p:attrName>style.visibility</p:attrName>
                                        </p:attrNameLst>
                                      </p:cBhvr>
                                      <p:to>
                                        <p:strVal val="hidden"/>
                                      </p:to>
                                    </p:set>
                                  </p:childTnLst>
                                </p:cTn>
                              </p:par>
                              <p:par>
                                <p:cTn id="132" presetID="19" presetClass="exit" presetSubtype="10" fill="hold" grpId="3" nodeType="withEffect">
                                  <p:stCondLst>
                                    <p:cond delay="0"/>
                                  </p:stCondLst>
                                  <p:childTnLst>
                                    <p:anim calcmode="lin" valueType="num">
                                      <p:cBhvr>
                                        <p:cTn id="133" dur="2000"/>
                                        <p:tgtEl>
                                          <p:spTgt spid="11"/>
                                        </p:tgtEl>
                                        <p:attrNameLst>
                                          <p:attrName>ppt_h</p:attrName>
                                        </p:attrNameLst>
                                      </p:cBhvr>
                                      <p:tavLst>
                                        <p:tav tm="0">
                                          <p:val>
                                            <p:strVal val="ppt_h"/>
                                          </p:val>
                                        </p:tav>
                                        <p:tav tm="100000">
                                          <p:val>
                                            <p:strVal val="ppt_h"/>
                                          </p:val>
                                        </p:tav>
                                      </p:tavLst>
                                    </p:anim>
                                    <p:anim calcmode="lin" valueType="num">
                                      <p:cBhvr>
                                        <p:cTn id="134"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5" dur="1" fill="hold">
                                          <p:stCondLst>
                                            <p:cond delay="1999"/>
                                          </p:stCondLst>
                                        </p:cTn>
                                        <p:tgtEl>
                                          <p:spTgt spid="11"/>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fltVal val="0"/>
                                          </p:val>
                                        </p:tav>
                                        <p:tav tm="100000">
                                          <p:val>
                                            <p:strVal val="#ppt_w"/>
                                          </p:val>
                                        </p:tav>
                                      </p:tavLst>
                                    </p:anim>
                                    <p:anim calcmode="lin" valueType="num">
                                      <p:cBhvr>
                                        <p:cTn id="13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00"/>
            </a:gs>
            <a:gs pos="45000">
              <a:srgbClr val="FF7A00"/>
            </a:gs>
            <a:gs pos="70000">
              <a:srgbClr val="FF0300"/>
            </a:gs>
            <a:gs pos="100000">
              <a:srgbClr val="4D0808"/>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0076973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1928794" y="0"/>
            <a:ext cx="5357850" cy="5143500"/>
          </a:xfrm>
          <a:prstGeom prst="donut">
            <a:avLst>
              <a:gd name="adj" fmla="val 4749"/>
            </a:avLst>
          </a:prstGeom>
          <a:blipFill>
            <a:blip r:embed="rId3">
              <a:duotone>
                <a:schemeClr val="accent6">
                  <a:shade val="45000"/>
                  <a:satMod val="135000"/>
                </a:schemeClr>
                <a:prstClr val="white"/>
              </a:duotone>
              <a:lum contrast="40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Anillo"/>
          <p:cNvSpPr/>
          <p:nvPr/>
        </p:nvSpPr>
        <p:spPr>
          <a:xfrm>
            <a:off x="2285984" y="0"/>
            <a:ext cx="4643470" cy="4786328"/>
          </a:xfrm>
          <a:prstGeom prst="donut">
            <a:avLst>
              <a:gd name="adj" fmla="val 4749"/>
            </a:avLst>
          </a:prstGeom>
          <a:blipFill>
            <a:blip r:embed="rId3">
              <a:duotone>
                <a:prstClr val="black"/>
                <a:schemeClr val="accent6">
                  <a:tint val="45000"/>
                  <a:satMod val="400000"/>
                </a:schemeClr>
              </a:duotone>
              <a:lum contrast="40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Anillo"/>
          <p:cNvSpPr/>
          <p:nvPr/>
        </p:nvSpPr>
        <p:spPr>
          <a:xfrm>
            <a:off x="2428860" y="0"/>
            <a:ext cx="4357718" cy="4286262"/>
          </a:xfrm>
          <a:prstGeom prst="donut">
            <a:avLst>
              <a:gd name="adj" fmla="val 4749"/>
            </a:avLst>
          </a:prstGeom>
          <a:blipFill>
            <a:blip r:embed="rId3">
              <a:duotone>
                <a:schemeClr val="accent6">
                  <a:shade val="45000"/>
                  <a:satMod val="135000"/>
                </a:schemeClr>
                <a:prstClr val="white"/>
              </a:duotone>
              <a:lum contrast="40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Anillo"/>
          <p:cNvSpPr/>
          <p:nvPr/>
        </p:nvSpPr>
        <p:spPr>
          <a:xfrm>
            <a:off x="2714612" y="0"/>
            <a:ext cx="3786214" cy="3857634"/>
          </a:xfrm>
          <a:prstGeom prst="donut">
            <a:avLst>
              <a:gd name="adj" fmla="val 4749"/>
            </a:avLst>
          </a:prstGeom>
          <a:blipFill>
            <a:blip r:embed="rId3">
              <a:duotone>
                <a:prstClr val="black"/>
                <a:schemeClr val="accent6">
                  <a:tint val="45000"/>
                  <a:satMod val="400000"/>
                </a:schemeClr>
              </a:duotone>
              <a:lum contrast="40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35"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fade">
                                      <p:cBhvr>
                                        <p:cTn id="9" dur="2000"/>
                                        <p:tgtEl>
                                          <p:spTgt spid="3"/>
                                        </p:tgtEl>
                                      </p:cBhvr>
                                    </p:animEffect>
                                    <p:anim calcmode="lin" valueType="num">
                                      <p:cBhvr>
                                        <p:cTn id="10" dur="2000" fill="hold"/>
                                        <p:tgtEl>
                                          <p:spTgt spid="3"/>
                                        </p:tgtEl>
                                        <p:attrNameLst>
                                          <p:attrName>style.rotation</p:attrName>
                                        </p:attrNameLst>
                                      </p:cBhvr>
                                      <p:tavLst>
                                        <p:tav tm="0">
                                          <p:val>
                                            <p:fltVal val="720"/>
                                          </p:val>
                                        </p:tav>
                                        <p:tav tm="100000">
                                          <p:val>
                                            <p:fltVal val="0"/>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ppt_w</p:attrName>
                                        </p:attrNameLst>
                                      </p:cBhvr>
                                      <p:tavLst>
                                        <p:tav tm="0">
                                          <p:val>
                                            <p:fltVal val="0"/>
                                          </p:val>
                                        </p:tav>
                                        <p:tav tm="100000">
                                          <p:val>
                                            <p:strVal val="#ppt_w"/>
                                          </p:val>
                                        </p:tav>
                                      </p:tavLst>
                                    </p:anim>
                                  </p:childTnLst>
                                </p:cTn>
                              </p:par>
                              <p:par>
                                <p:cTn id="13" presetID="35"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anim calcmode="lin" valueType="num">
                                      <p:cBhvr>
                                        <p:cTn id="16" dur="2000" fill="hold"/>
                                        <p:tgtEl>
                                          <p:spTgt spid="4"/>
                                        </p:tgtEl>
                                        <p:attrNameLst>
                                          <p:attrName>style.rotation</p:attrName>
                                        </p:attrNameLst>
                                      </p:cBhvr>
                                      <p:tavLst>
                                        <p:tav tm="0">
                                          <p:val>
                                            <p:fltVal val="720"/>
                                          </p:val>
                                        </p:tav>
                                        <p:tav tm="100000">
                                          <p:val>
                                            <p:fltVal val="0"/>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ppt_w</p:attrName>
                                        </p:attrNameLst>
                                      </p:cBhvr>
                                      <p:tavLst>
                                        <p:tav tm="0">
                                          <p:val>
                                            <p:fltVal val="0"/>
                                          </p:val>
                                        </p:tav>
                                        <p:tav tm="100000">
                                          <p:val>
                                            <p:strVal val="#ppt_w"/>
                                          </p:val>
                                        </p:tav>
                                      </p:tavLst>
                                    </p:anim>
                                  </p:childTnLst>
                                </p:cTn>
                              </p:par>
                              <p:par>
                                <p:cTn id="19" presetID="35"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2000"/>
                                        <p:tgtEl>
                                          <p:spTgt spid="5"/>
                                        </p:tgtEl>
                                      </p:cBhvr>
                                    </p:animEffect>
                                    <p:anim calcmode="lin" valueType="num">
                                      <p:cBhvr>
                                        <p:cTn id="22" dur="2000" fill="hold"/>
                                        <p:tgtEl>
                                          <p:spTgt spid="5"/>
                                        </p:tgtEl>
                                        <p:attrNameLst>
                                          <p:attrName>style.rotation</p:attrName>
                                        </p:attrNameLst>
                                      </p:cBhvr>
                                      <p:tavLst>
                                        <p:tav tm="0">
                                          <p:val>
                                            <p:fltVal val="720"/>
                                          </p:val>
                                        </p:tav>
                                        <p:tav tm="100000">
                                          <p:val>
                                            <p:fltVal val="0"/>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ppt_w</p:attrName>
                                        </p:attrNameLst>
                                      </p:cBhvr>
                                      <p:tavLst>
                                        <p:tav tm="0">
                                          <p:val>
                                            <p:fltVal val="0"/>
                                          </p:val>
                                        </p:tav>
                                        <p:tav tm="100000">
                                          <p:val>
                                            <p:strVal val="#ppt_w"/>
                                          </p:val>
                                        </p:tav>
                                      </p:tavLst>
                                    </p:anim>
                                  </p:childTnLst>
                                </p:cTn>
                              </p:par>
                              <p:par>
                                <p:cTn id="25" presetID="35"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2000"/>
                                        <p:tgtEl>
                                          <p:spTgt spid="6"/>
                                        </p:tgtEl>
                                      </p:cBhvr>
                                    </p:animEffect>
                                    <p:anim calcmode="lin" valueType="num">
                                      <p:cBhvr>
                                        <p:cTn id="28" dur="2000" fill="hold"/>
                                        <p:tgtEl>
                                          <p:spTgt spid="6"/>
                                        </p:tgtEl>
                                        <p:attrNameLst>
                                          <p:attrName>style.rotation</p:attrName>
                                        </p:attrNameLst>
                                      </p:cBhvr>
                                      <p:tavLst>
                                        <p:tav tm="0">
                                          <p:val>
                                            <p:fltVal val="720"/>
                                          </p:val>
                                        </p:tav>
                                        <p:tav tm="100000">
                                          <p:val>
                                            <p:fltVal val="0"/>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ppt_w</p:attrName>
                                        </p:attrNameLst>
                                      </p:cBhvr>
                                      <p:tavLst>
                                        <p:tav tm="0">
                                          <p:val>
                                            <p:fltVal val="0"/>
                                          </p:val>
                                        </p:tav>
                                        <p:tav tm="100000">
                                          <p:val>
                                            <p:strVal val="#ppt_w"/>
                                          </p:val>
                                        </p:tav>
                                      </p:tavLst>
                                    </p:anim>
                                  </p:childTnLst>
                                </p:cTn>
                              </p:par>
                              <p:par>
                                <p:cTn id="31" presetID="23" presetClass="entr" presetSubtype="16" fill="hold" grpId="1"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p:cTn id="33" dur="2000" fill="hold"/>
                                        <p:tgtEl>
                                          <p:spTgt spid="3"/>
                                        </p:tgtEl>
                                        <p:attrNameLst>
                                          <p:attrName>ppt_w</p:attrName>
                                        </p:attrNameLst>
                                      </p:cBhvr>
                                      <p:tavLst>
                                        <p:tav tm="0">
                                          <p:val>
                                            <p:fltVal val="0"/>
                                          </p:val>
                                        </p:tav>
                                        <p:tav tm="100000">
                                          <p:val>
                                            <p:strVal val="#ppt_w"/>
                                          </p:val>
                                        </p:tav>
                                      </p:tavLst>
                                    </p:anim>
                                    <p:anim calcmode="lin" valueType="num">
                                      <p:cBhvr>
                                        <p:cTn id="34" dur="2000" fill="hold"/>
                                        <p:tgtEl>
                                          <p:spTgt spid="3"/>
                                        </p:tgtEl>
                                        <p:attrNameLst>
                                          <p:attrName>ppt_h</p:attrName>
                                        </p:attrNameLst>
                                      </p:cBhvr>
                                      <p:tavLst>
                                        <p:tav tm="0">
                                          <p:val>
                                            <p:fltVal val="0"/>
                                          </p:val>
                                        </p:tav>
                                        <p:tav tm="100000">
                                          <p:val>
                                            <p:strVal val="#ppt_h"/>
                                          </p:val>
                                        </p:tav>
                                      </p:tavLst>
                                    </p:anim>
                                  </p:childTnLst>
                                </p:cTn>
                              </p:par>
                              <p:par>
                                <p:cTn id="35" presetID="23" presetClass="entr" presetSubtype="16" fill="hold" grpId="1"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2000" fill="hold"/>
                                        <p:tgtEl>
                                          <p:spTgt spid="4"/>
                                        </p:tgtEl>
                                        <p:attrNameLst>
                                          <p:attrName>ppt_w</p:attrName>
                                        </p:attrNameLst>
                                      </p:cBhvr>
                                      <p:tavLst>
                                        <p:tav tm="0">
                                          <p:val>
                                            <p:fltVal val="0"/>
                                          </p:val>
                                        </p:tav>
                                        <p:tav tm="100000">
                                          <p:val>
                                            <p:strVal val="#ppt_w"/>
                                          </p:val>
                                        </p:tav>
                                      </p:tavLst>
                                    </p:anim>
                                    <p:anim calcmode="lin" valueType="num">
                                      <p:cBhvr>
                                        <p:cTn id="38" dur="2000" fill="hold"/>
                                        <p:tgtEl>
                                          <p:spTgt spid="4"/>
                                        </p:tgtEl>
                                        <p:attrNameLst>
                                          <p:attrName>ppt_h</p:attrName>
                                        </p:attrNameLst>
                                      </p:cBhvr>
                                      <p:tavLst>
                                        <p:tav tm="0">
                                          <p:val>
                                            <p:fltVal val="0"/>
                                          </p:val>
                                        </p:tav>
                                        <p:tav tm="100000">
                                          <p:val>
                                            <p:strVal val="#ppt_h"/>
                                          </p:val>
                                        </p:tav>
                                      </p:tavLst>
                                    </p:anim>
                                  </p:childTnLst>
                                </p:cTn>
                              </p:par>
                              <p:par>
                                <p:cTn id="39" presetID="23" presetClass="entr" presetSubtype="16" fill="hold" grpId="1"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p:cTn id="41" dur="2000" fill="hold"/>
                                        <p:tgtEl>
                                          <p:spTgt spid="5"/>
                                        </p:tgtEl>
                                        <p:attrNameLst>
                                          <p:attrName>ppt_w</p:attrName>
                                        </p:attrNameLst>
                                      </p:cBhvr>
                                      <p:tavLst>
                                        <p:tav tm="0">
                                          <p:val>
                                            <p:fltVal val="0"/>
                                          </p:val>
                                        </p:tav>
                                        <p:tav tm="100000">
                                          <p:val>
                                            <p:strVal val="#ppt_w"/>
                                          </p:val>
                                        </p:tav>
                                      </p:tavLst>
                                    </p:anim>
                                    <p:anim calcmode="lin" valueType="num">
                                      <p:cBhvr>
                                        <p:cTn id="42" dur="2000" fill="hold"/>
                                        <p:tgtEl>
                                          <p:spTgt spid="5"/>
                                        </p:tgtEl>
                                        <p:attrNameLst>
                                          <p:attrName>ppt_h</p:attrName>
                                        </p:attrNameLst>
                                      </p:cBhvr>
                                      <p:tavLst>
                                        <p:tav tm="0">
                                          <p:val>
                                            <p:fltVal val="0"/>
                                          </p:val>
                                        </p:tav>
                                        <p:tav tm="100000">
                                          <p:val>
                                            <p:strVal val="#ppt_h"/>
                                          </p:val>
                                        </p:tav>
                                      </p:tavLst>
                                    </p:anim>
                                  </p:childTnLst>
                                </p:cTn>
                              </p:par>
                              <p:par>
                                <p:cTn id="43" presetID="23"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p:cTn id="45" dur="2000" fill="hold"/>
                                        <p:tgtEl>
                                          <p:spTgt spid="6"/>
                                        </p:tgtEl>
                                        <p:attrNameLst>
                                          <p:attrName>ppt_w</p:attrName>
                                        </p:attrNameLst>
                                      </p:cBhvr>
                                      <p:tavLst>
                                        <p:tav tm="0">
                                          <p:val>
                                            <p:fltVal val="0"/>
                                          </p:val>
                                        </p:tav>
                                        <p:tav tm="100000">
                                          <p:val>
                                            <p:strVal val="#ppt_w"/>
                                          </p:val>
                                        </p:tav>
                                      </p:tavLst>
                                    </p:anim>
                                    <p:anim calcmode="lin" valueType="num">
                                      <p:cBhvr>
                                        <p:cTn id="46" dur="2000" fill="hold"/>
                                        <p:tgtEl>
                                          <p:spTgt spid="6"/>
                                        </p:tgtEl>
                                        <p:attrNameLst>
                                          <p:attrName>ppt_h</p:attrName>
                                        </p:attrNameLst>
                                      </p:cBhvr>
                                      <p:tavLst>
                                        <p:tav tm="0">
                                          <p:val>
                                            <p:fltVal val="0"/>
                                          </p:val>
                                        </p:tav>
                                        <p:tav tm="100000">
                                          <p:val>
                                            <p:strVal val="#ppt_h"/>
                                          </p:val>
                                        </p:tav>
                                      </p:tavLst>
                                    </p:anim>
                                  </p:childTnLst>
                                </p:cTn>
                              </p:par>
                            </p:childTnLst>
                          </p:cTn>
                        </p:par>
                        <p:par>
                          <p:cTn id="47" fill="hold">
                            <p:stCondLst>
                              <p:cond delay="2000"/>
                            </p:stCondLst>
                            <p:childTnLst>
                              <p:par>
                                <p:cTn id="48" presetID="35" presetClass="exit" presetSubtype="0" fill="hold" grpId="2" nodeType="afterEffect">
                                  <p:stCondLst>
                                    <p:cond delay="0"/>
                                  </p:stCondLst>
                                  <p:childTnLst>
                                    <p:animEffect transition="out" filter="fade">
                                      <p:cBhvr>
                                        <p:cTn id="49" dur="2000"/>
                                        <p:tgtEl>
                                          <p:spTgt spid="3"/>
                                        </p:tgtEl>
                                      </p:cBhvr>
                                    </p:animEffect>
                                    <p:anim calcmode="lin" valueType="num">
                                      <p:cBhvr>
                                        <p:cTn id="50" dur="2000"/>
                                        <p:tgtEl>
                                          <p:spTgt spid="3"/>
                                        </p:tgtEl>
                                        <p:attrNameLst>
                                          <p:attrName>style.rotation</p:attrName>
                                        </p:attrNameLst>
                                      </p:cBhvr>
                                      <p:tavLst>
                                        <p:tav tm="0">
                                          <p:val>
                                            <p:fltVal val="0"/>
                                          </p:val>
                                        </p:tav>
                                        <p:tav tm="100000">
                                          <p:val>
                                            <p:fltVal val="720"/>
                                          </p:val>
                                        </p:tav>
                                      </p:tavLst>
                                    </p:anim>
                                    <p:anim calcmode="lin" valueType="num">
                                      <p:cBhvr>
                                        <p:cTn id="51" dur="2000"/>
                                        <p:tgtEl>
                                          <p:spTgt spid="3"/>
                                        </p:tgtEl>
                                        <p:attrNameLst>
                                          <p:attrName>ppt_h</p:attrName>
                                        </p:attrNameLst>
                                      </p:cBhvr>
                                      <p:tavLst>
                                        <p:tav tm="0">
                                          <p:val>
                                            <p:strVal val="ppt_h"/>
                                          </p:val>
                                        </p:tav>
                                        <p:tav tm="100000">
                                          <p:val>
                                            <p:fltVal val="0"/>
                                          </p:val>
                                        </p:tav>
                                      </p:tavLst>
                                    </p:anim>
                                    <p:anim calcmode="lin" valueType="num">
                                      <p:cBhvr>
                                        <p:cTn id="52" dur="2000"/>
                                        <p:tgtEl>
                                          <p:spTgt spid="3"/>
                                        </p:tgtEl>
                                        <p:attrNameLst>
                                          <p:attrName>ppt_w</p:attrName>
                                        </p:attrNameLst>
                                      </p:cBhvr>
                                      <p:tavLst>
                                        <p:tav tm="0">
                                          <p:val>
                                            <p:strVal val="ppt_w"/>
                                          </p:val>
                                        </p:tav>
                                        <p:tav tm="100000">
                                          <p:val>
                                            <p:fltVal val="0"/>
                                          </p:val>
                                        </p:tav>
                                      </p:tavLst>
                                    </p:anim>
                                    <p:set>
                                      <p:cBhvr>
                                        <p:cTn id="53" dur="1" fill="hold">
                                          <p:stCondLst>
                                            <p:cond delay="1999"/>
                                          </p:stCondLst>
                                        </p:cTn>
                                        <p:tgtEl>
                                          <p:spTgt spid="3"/>
                                        </p:tgtEl>
                                        <p:attrNameLst>
                                          <p:attrName>style.visibility</p:attrName>
                                        </p:attrNameLst>
                                      </p:cBhvr>
                                      <p:to>
                                        <p:strVal val="hidden"/>
                                      </p:to>
                                    </p:set>
                                  </p:childTnLst>
                                </p:cTn>
                              </p:par>
                              <p:par>
                                <p:cTn id="54" presetID="35" presetClass="exit" presetSubtype="0" fill="hold" grpId="2" nodeType="withEffect">
                                  <p:stCondLst>
                                    <p:cond delay="0"/>
                                  </p:stCondLst>
                                  <p:childTnLst>
                                    <p:animEffect transition="out" filter="fade">
                                      <p:cBhvr>
                                        <p:cTn id="55" dur="2000"/>
                                        <p:tgtEl>
                                          <p:spTgt spid="4"/>
                                        </p:tgtEl>
                                      </p:cBhvr>
                                    </p:animEffect>
                                    <p:anim calcmode="lin" valueType="num">
                                      <p:cBhvr>
                                        <p:cTn id="56" dur="2000"/>
                                        <p:tgtEl>
                                          <p:spTgt spid="4"/>
                                        </p:tgtEl>
                                        <p:attrNameLst>
                                          <p:attrName>style.rotation</p:attrName>
                                        </p:attrNameLst>
                                      </p:cBhvr>
                                      <p:tavLst>
                                        <p:tav tm="0">
                                          <p:val>
                                            <p:fltVal val="0"/>
                                          </p:val>
                                        </p:tav>
                                        <p:tav tm="100000">
                                          <p:val>
                                            <p:fltVal val="720"/>
                                          </p:val>
                                        </p:tav>
                                      </p:tavLst>
                                    </p:anim>
                                    <p:anim calcmode="lin" valueType="num">
                                      <p:cBhvr>
                                        <p:cTn id="57" dur="2000"/>
                                        <p:tgtEl>
                                          <p:spTgt spid="4"/>
                                        </p:tgtEl>
                                        <p:attrNameLst>
                                          <p:attrName>ppt_h</p:attrName>
                                        </p:attrNameLst>
                                      </p:cBhvr>
                                      <p:tavLst>
                                        <p:tav tm="0">
                                          <p:val>
                                            <p:strVal val="ppt_h"/>
                                          </p:val>
                                        </p:tav>
                                        <p:tav tm="100000">
                                          <p:val>
                                            <p:fltVal val="0"/>
                                          </p:val>
                                        </p:tav>
                                      </p:tavLst>
                                    </p:anim>
                                    <p:anim calcmode="lin" valueType="num">
                                      <p:cBhvr>
                                        <p:cTn id="58" dur="2000"/>
                                        <p:tgtEl>
                                          <p:spTgt spid="4"/>
                                        </p:tgtEl>
                                        <p:attrNameLst>
                                          <p:attrName>ppt_w</p:attrName>
                                        </p:attrNameLst>
                                      </p:cBhvr>
                                      <p:tavLst>
                                        <p:tav tm="0">
                                          <p:val>
                                            <p:strVal val="ppt_w"/>
                                          </p:val>
                                        </p:tav>
                                        <p:tav tm="100000">
                                          <p:val>
                                            <p:fltVal val="0"/>
                                          </p:val>
                                        </p:tav>
                                      </p:tavLst>
                                    </p:anim>
                                    <p:set>
                                      <p:cBhvr>
                                        <p:cTn id="59" dur="1" fill="hold">
                                          <p:stCondLst>
                                            <p:cond delay="1999"/>
                                          </p:stCondLst>
                                        </p:cTn>
                                        <p:tgtEl>
                                          <p:spTgt spid="4"/>
                                        </p:tgtEl>
                                        <p:attrNameLst>
                                          <p:attrName>style.visibility</p:attrName>
                                        </p:attrNameLst>
                                      </p:cBhvr>
                                      <p:to>
                                        <p:strVal val="hidden"/>
                                      </p:to>
                                    </p:set>
                                  </p:childTnLst>
                                </p:cTn>
                              </p:par>
                              <p:par>
                                <p:cTn id="60" presetID="35" presetClass="exit" presetSubtype="0" fill="hold" grpId="2" nodeType="withEffect">
                                  <p:stCondLst>
                                    <p:cond delay="0"/>
                                  </p:stCondLst>
                                  <p:childTnLst>
                                    <p:animEffect transition="out" filter="fade">
                                      <p:cBhvr>
                                        <p:cTn id="61" dur="2000"/>
                                        <p:tgtEl>
                                          <p:spTgt spid="5"/>
                                        </p:tgtEl>
                                      </p:cBhvr>
                                    </p:animEffect>
                                    <p:anim calcmode="lin" valueType="num">
                                      <p:cBhvr>
                                        <p:cTn id="62" dur="2000"/>
                                        <p:tgtEl>
                                          <p:spTgt spid="5"/>
                                        </p:tgtEl>
                                        <p:attrNameLst>
                                          <p:attrName>style.rotation</p:attrName>
                                        </p:attrNameLst>
                                      </p:cBhvr>
                                      <p:tavLst>
                                        <p:tav tm="0">
                                          <p:val>
                                            <p:fltVal val="0"/>
                                          </p:val>
                                        </p:tav>
                                        <p:tav tm="100000">
                                          <p:val>
                                            <p:fltVal val="720"/>
                                          </p:val>
                                        </p:tav>
                                      </p:tavLst>
                                    </p:anim>
                                    <p:anim calcmode="lin" valueType="num">
                                      <p:cBhvr>
                                        <p:cTn id="63" dur="2000"/>
                                        <p:tgtEl>
                                          <p:spTgt spid="5"/>
                                        </p:tgtEl>
                                        <p:attrNameLst>
                                          <p:attrName>ppt_h</p:attrName>
                                        </p:attrNameLst>
                                      </p:cBhvr>
                                      <p:tavLst>
                                        <p:tav tm="0">
                                          <p:val>
                                            <p:strVal val="ppt_h"/>
                                          </p:val>
                                        </p:tav>
                                        <p:tav tm="100000">
                                          <p:val>
                                            <p:fltVal val="0"/>
                                          </p:val>
                                        </p:tav>
                                      </p:tavLst>
                                    </p:anim>
                                    <p:anim calcmode="lin" valueType="num">
                                      <p:cBhvr>
                                        <p:cTn id="64" dur="2000"/>
                                        <p:tgtEl>
                                          <p:spTgt spid="5"/>
                                        </p:tgtEl>
                                        <p:attrNameLst>
                                          <p:attrName>ppt_w</p:attrName>
                                        </p:attrNameLst>
                                      </p:cBhvr>
                                      <p:tavLst>
                                        <p:tav tm="0">
                                          <p:val>
                                            <p:strVal val="ppt_w"/>
                                          </p:val>
                                        </p:tav>
                                        <p:tav tm="100000">
                                          <p:val>
                                            <p:fltVal val="0"/>
                                          </p:val>
                                        </p:tav>
                                      </p:tavLst>
                                    </p:anim>
                                    <p:set>
                                      <p:cBhvr>
                                        <p:cTn id="65" dur="1" fill="hold">
                                          <p:stCondLst>
                                            <p:cond delay="1999"/>
                                          </p:stCondLst>
                                        </p:cTn>
                                        <p:tgtEl>
                                          <p:spTgt spid="5"/>
                                        </p:tgtEl>
                                        <p:attrNameLst>
                                          <p:attrName>style.visibility</p:attrName>
                                        </p:attrNameLst>
                                      </p:cBhvr>
                                      <p:to>
                                        <p:strVal val="hidden"/>
                                      </p:to>
                                    </p:set>
                                  </p:childTnLst>
                                </p:cTn>
                              </p:par>
                              <p:par>
                                <p:cTn id="66" presetID="35" presetClass="exit" presetSubtype="0" fill="hold" grpId="2" nodeType="withEffect">
                                  <p:stCondLst>
                                    <p:cond delay="0"/>
                                  </p:stCondLst>
                                  <p:childTnLst>
                                    <p:animEffect transition="out" filter="fade">
                                      <p:cBhvr>
                                        <p:cTn id="67" dur="2000"/>
                                        <p:tgtEl>
                                          <p:spTgt spid="6"/>
                                        </p:tgtEl>
                                      </p:cBhvr>
                                    </p:animEffect>
                                    <p:anim calcmode="lin" valueType="num">
                                      <p:cBhvr>
                                        <p:cTn id="68" dur="2000"/>
                                        <p:tgtEl>
                                          <p:spTgt spid="6"/>
                                        </p:tgtEl>
                                        <p:attrNameLst>
                                          <p:attrName>style.rotation</p:attrName>
                                        </p:attrNameLst>
                                      </p:cBhvr>
                                      <p:tavLst>
                                        <p:tav tm="0">
                                          <p:val>
                                            <p:fltVal val="0"/>
                                          </p:val>
                                        </p:tav>
                                        <p:tav tm="100000">
                                          <p:val>
                                            <p:fltVal val="720"/>
                                          </p:val>
                                        </p:tav>
                                      </p:tavLst>
                                    </p:anim>
                                    <p:anim calcmode="lin" valueType="num">
                                      <p:cBhvr>
                                        <p:cTn id="69" dur="2000"/>
                                        <p:tgtEl>
                                          <p:spTgt spid="6"/>
                                        </p:tgtEl>
                                        <p:attrNameLst>
                                          <p:attrName>ppt_h</p:attrName>
                                        </p:attrNameLst>
                                      </p:cBhvr>
                                      <p:tavLst>
                                        <p:tav tm="0">
                                          <p:val>
                                            <p:strVal val="ppt_h"/>
                                          </p:val>
                                        </p:tav>
                                        <p:tav tm="100000">
                                          <p:val>
                                            <p:fltVal val="0"/>
                                          </p:val>
                                        </p:tav>
                                      </p:tavLst>
                                    </p:anim>
                                    <p:anim calcmode="lin" valueType="num">
                                      <p:cBhvr>
                                        <p:cTn id="70" dur="2000"/>
                                        <p:tgtEl>
                                          <p:spTgt spid="6"/>
                                        </p:tgtEl>
                                        <p:attrNameLst>
                                          <p:attrName>ppt_w</p:attrName>
                                        </p:attrNameLst>
                                      </p:cBhvr>
                                      <p:tavLst>
                                        <p:tav tm="0">
                                          <p:val>
                                            <p:strVal val="ppt_w"/>
                                          </p:val>
                                        </p:tav>
                                        <p:tav tm="100000">
                                          <p:val>
                                            <p:fltVal val="0"/>
                                          </p:val>
                                        </p:tav>
                                      </p:tavLst>
                                    </p:anim>
                                    <p:set>
                                      <p:cBhvr>
                                        <p:cTn id="71" dur="1" fill="hold">
                                          <p:stCondLst>
                                            <p:cond delay="1999"/>
                                          </p:stCondLst>
                                        </p:cTn>
                                        <p:tgtEl>
                                          <p:spTgt spid="6"/>
                                        </p:tgtEl>
                                        <p:attrNameLst>
                                          <p:attrName>style.visibility</p:attrName>
                                        </p:attrNameLst>
                                      </p:cBhvr>
                                      <p:to>
                                        <p:strVal val="hidden"/>
                                      </p:to>
                                    </p:set>
                                  </p:childTnLst>
                                </p:cTn>
                              </p:par>
                              <p:par>
                                <p:cTn id="72" presetID="23" presetClass="exit" presetSubtype="32" fill="hold" grpId="3" nodeType="with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set>
                                      <p:cBhvr>
                                        <p:cTn id="75" dur="1" fill="hold">
                                          <p:stCondLst>
                                            <p:cond delay="1999"/>
                                          </p:stCondLst>
                                        </p:cTn>
                                        <p:tgtEl>
                                          <p:spTgt spid="3"/>
                                        </p:tgtEl>
                                        <p:attrNameLst>
                                          <p:attrName>style.visibility</p:attrName>
                                        </p:attrNameLst>
                                      </p:cBhvr>
                                      <p:to>
                                        <p:strVal val="hidden"/>
                                      </p:to>
                                    </p:set>
                                  </p:childTnLst>
                                </p:cTn>
                              </p:par>
                              <p:par>
                                <p:cTn id="76" presetID="23" presetClass="exit" presetSubtype="32" fill="hold" grpId="3" nodeType="withEffect">
                                  <p:stCondLst>
                                    <p:cond delay="0"/>
                                  </p:stCondLst>
                                  <p:childTnLst>
                                    <p:anim calcmode="lin" valueType="num">
                                      <p:cBhvr>
                                        <p:cTn id="77" dur="2000"/>
                                        <p:tgtEl>
                                          <p:spTgt spid="4"/>
                                        </p:tgtEl>
                                        <p:attrNameLst>
                                          <p:attrName>ppt_w</p:attrName>
                                        </p:attrNameLst>
                                      </p:cBhvr>
                                      <p:tavLst>
                                        <p:tav tm="0">
                                          <p:val>
                                            <p:strVal val="ppt_w"/>
                                          </p:val>
                                        </p:tav>
                                        <p:tav tm="100000">
                                          <p:val>
                                            <p:fltVal val="0"/>
                                          </p:val>
                                        </p:tav>
                                      </p:tavLst>
                                    </p:anim>
                                    <p:anim calcmode="lin" valueType="num">
                                      <p:cBhvr>
                                        <p:cTn id="78" dur="2000"/>
                                        <p:tgtEl>
                                          <p:spTgt spid="4"/>
                                        </p:tgtEl>
                                        <p:attrNameLst>
                                          <p:attrName>ppt_h</p:attrName>
                                        </p:attrNameLst>
                                      </p:cBhvr>
                                      <p:tavLst>
                                        <p:tav tm="0">
                                          <p:val>
                                            <p:strVal val="ppt_h"/>
                                          </p:val>
                                        </p:tav>
                                        <p:tav tm="100000">
                                          <p:val>
                                            <p:fltVal val="0"/>
                                          </p:val>
                                        </p:tav>
                                      </p:tavLst>
                                    </p:anim>
                                    <p:set>
                                      <p:cBhvr>
                                        <p:cTn id="79" dur="1" fill="hold">
                                          <p:stCondLst>
                                            <p:cond delay="1999"/>
                                          </p:stCondLst>
                                        </p:cTn>
                                        <p:tgtEl>
                                          <p:spTgt spid="4"/>
                                        </p:tgtEl>
                                        <p:attrNameLst>
                                          <p:attrName>style.visibility</p:attrName>
                                        </p:attrNameLst>
                                      </p:cBhvr>
                                      <p:to>
                                        <p:strVal val="hidden"/>
                                      </p:to>
                                    </p:set>
                                  </p:childTnLst>
                                </p:cTn>
                              </p:par>
                              <p:par>
                                <p:cTn id="80" presetID="23" presetClass="exit" presetSubtype="32" fill="hold" grpId="3" nodeType="withEffect">
                                  <p:stCondLst>
                                    <p:cond delay="0"/>
                                  </p:stCondLst>
                                  <p:childTnLst>
                                    <p:anim calcmode="lin" valueType="num">
                                      <p:cBhvr>
                                        <p:cTn id="81" dur="2000"/>
                                        <p:tgtEl>
                                          <p:spTgt spid="5"/>
                                        </p:tgtEl>
                                        <p:attrNameLst>
                                          <p:attrName>ppt_w</p:attrName>
                                        </p:attrNameLst>
                                      </p:cBhvr>
                                      <p:tavLst>
                                        <p:tav tm="0">
                                          <p:val>
                                            <p:strVal val="ppt_w"/>
                                          </p:val>
                                        </p:tav>
                                        <p:tav tm="100000">
                                          <p:val>
                                            <p:fltVal val="0"/>
                                          </p:val>
                                        </p:tav>
                                      </p:tavLst>
                                    </p:anim>
                                    <p:anim calcmode="lin" valueType="num">
                                      <p:cBhvr>
                                        <p:cTn id="82" dur="2000"/>
                                        <p:tgtEl>
                                          <p:spTgt spid="5"/>
                                        </p:tgtEl>
                                        <p:attrNameLst>
                                          <p:attrName>ppt_h</p:attrName>
                                        </p:attrNameLst>
                                      </p:cBhvr>
                                      <p:tavLst>
                                        <p:tav tm="0">
                                          <p:val>
                                            <p:strVal val="ppt_h"/>
                                          </p:val>
                                        </p:tav>
                                        <p:tav tm="100000">
                                          <p:val>
                                            <p:fltVal val="0"/>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32" fill="hold" grpId="3"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set>
                                      <p:cBhvr>
                                        <p:cTn id="87" dur="1" fill="hold">
                                          <p:stCondLst>
                                            <p:cond delay="1999"/>
                                          </p:stCondLst>
                                        </p:cTn>
                                        <p:tgtEl>
                                          <p:spTgt spid="6"/>
                                        </p:tgtEl>
                                        <p:attrNameLst>
                                          <p:attrName>style.visibility</p:attrName>
                                        </p:attrNameLst>
                                      </p:cBhvr>
                                      <p:to>
                                        <p:strVal val="hidden"/>
                                      </p:to>
                                    </p:set>
                                  </p:childTnLst>
                                </p:cTn>
                              </p:par>
                              <p:par>
                                <p:cTn id="88" presetID="23" presetClass="entr" presetSubtype="288"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ppt_w</p:attrName>
                                        </p:attrNameLst>
                                      </p:cBhvr>
                                      <p:tavLst>
                                        <p:tav tm="0">
                                          <p:val>
                                            <p:strVal val="4/3*#ppt_w"/>
                                          </p:val>
                                        </p:tav>
                                        <p:tav tm="100000">
                                          <p:val>
                                            <p:strVal val="#ppt_w"/>
                                          </p:val>
                                        </p:tav>
                                      </p:tavLst>
                                    </p:anim>
                                    <p:anim calcmode="lin" valueType="num">
                                      <p:cBhvr>
                                        <p:cTn id="91" dur="2000" fill="hold"/>
                                        <p:tgtEl>
                                          <p:spTgt spid="2"/>
                                        </p:tgtEl>
                                        <p:attrNameLst>
                                          <p:attrName>ppt_h</p:attrName>
                                        </p:attrNameLst>
                                      </p:cBhvr>
                                      <p:tavLst>
                                        <p:tav tm="0">
                                          <p:val>
                                            <p:strVal val="4/3*#ppt_h"/>
                                          </p:val>
                                        </p:tav>
                                        <p:tav tm="100000">
                                          <p:val>
                                            <p:strVal val="#ppt_h"/>
                                          </p:val>
                                        </p:tav>
                                      </p:tavLst>
                                    </p:anim>
                                  </p:childTnLst>
                                </p:cTn>
                              </p:par>
                              <p:par>
                                <p:cTn id="92" presetID="21" presetClass="entr" presetSubtype="2"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wheel(2)">
                                      <p:cBhvr>
                                        <p:cTn id="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zoom.png"/>
          <p:cNvPicPr>
            <a:picLocks noChangeAspect="1"/>
          </p:cNvPicPr>
          <p:nvPr/>
        </p:nvPicPr>
        <p:blipFill>
          <a:blip r:embed="rId2">
            <a:duotone>
              <a:schemeClr val="accent3">
                <a:shade val="45000"/>
                <a:satMod val="135000"/>
              </a:schemeClr>
              <a:prstClr val="white"/>
            </a:duotone>
          </a:blip>
          <a:stretch>
            <a:fillRect/>
          </a:stretch>
        </p:blipFill>
        <p:spPr>
          <a:xfrm>
            <a:off x="1116" y="0"/>
            <a:ext cx="9141767" cy="5143500"/>
          </a:xfrm>
          <a:prstGeom prst="rect">
            <a:avLst/>
          </a:prstGeom>
        </p:spPr>
      </p:pic>
      <p:pic>
        <p:nvPicPr>
          <p:cNvPr id="4" name="3 Imagen" descr="819805_6c2ad.gif"/>
          <p:cNvPicPr>
            <a:picLocks noChangeAspect="1"/>
          </p:cNvPicPr>
          <p:nvPr/>
        </p:nvPicPr>
        <p:blipFill>
          <a:blip r:embed="rId3"/>
          <a:stretch>
            <a:fillRect/>
          </a:stretch>
        </p:blipFill>
        <p:spPr>
          <a:xfrm>
            <a:off x="0" y="1714506"/>
            <a:ext cx="3571868" cy="3428993"/>
          </a:xfrm>
          <a:prstGeom prst="rect">
            <a:avLst/>
          </a:prstGeom>
        </p:spPr>
      </p:pic>
      <p:sp>
        <p:nvSpPr>
          <p:cNvPr id="6" name="5 CuadroTexto"/>
          <p:cNvSpPr txBox="1"/>
          <p:nvPr/>
        </p:nvSpPr>
        <p:spPr>
          <a:xfrm>
            <a:off x="3071802" y="1643056"/>
            <a:ext cx="3571900" cy="1600438"/>
          </a:xfrm>
          <a:prstGeom prst="rect">
            <a:avLst/>
          </a:prstGeom>
          <a:noFill/>
        </p:spPr>
        <p:txBody>
          <a:bodyPr wrap="square" rtlCol="0">
            <a:spAutoFit/>
          </a:bodyPr>
          <a:lstStyle/>
          <a:p>
            <a:pPr algn="ctr"/>
            <a:r>
              <a:rPr lang="es-PE" sz="1400" b="1" dirty="0" smtClean="0"/>
              <a:t>La naturaleza no solo ha dotado de colores a los paisajes, sino que también ha vestido a los animales con espectaculares tonalidades que son un imperdible deleite para la vista ¡Estas deslumbrantes aves te lo demostrarán!</a:t>
            </a:r>
            <a:endParaRPr lang="es-PE" sz="1400" dirty="0"/>
          </a:p>
        </p:txBody>
      </p:sp>
      <p:sp>
        <p:nvSpPr>
          <p:cNvPr id="5" name="4 Rectángulo"/>
          <p:cNvSpPr/>
          <p:nvPr/>
        </p:nvSpPr>
        <p:spPr>
          <a:xfrm>
            <a:off x="-285784" y="-214332"/>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20000">
              <a:schemeClr val="tx1"/>
            </a:gs>
            <a:gs pos="50000">
              <a:srgbClr val="FF0000">
                <a:shade val="67500"/>
                <a:satMod val="115000"/>
              </a:srgbClr>
            </a:gs>
            <a:gs pos="100000">
              <a:srgbClr val="FF00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192537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B1E3169AE.png"/>
          <p:cNvPicPr>
            <a:picLocks noChangeAspect="1"/>
          </p:cNvPicPr>
          <p:nvPr/>
        </p:nvPicPr>
        <p:blipFill>
          <a:blip r:embed="rId3">
            <a:duotone>
              <a:schemeClr val="accent2">
                <a:shade val="45000"/>
                <a:satMod val="135000"/>
              </a:schemeClr>
              <a:prstClr val="white"/>
            </a:duotone>
            <a:lum contrast="40000"/>
          </a:blip>
          <a:stretch>
            <a:fillRect/>
          </a:stretch>
        </p:blipFill>
        <p:spPr>
          <a:xfrm>
            <a:off x="4572000" y="1"/>
            <a:ext cx="785818" cy="915884"/>
          </a:xfrm>
          <a:prstGeom prst="rect">
            <a:avLst/>
          </a:prstGeom>
          <a:effectLst>
            <a:reflection blurRad="6350" stA="50000" endA="300" endPos="90000" dir="5400000" sy="-100000" algn="bl" rotWithShape="0"/>
          </a:effectLst>
        </p:spPr>
      </p:pic>
      <p:pic>
        <p:nvPicPr>
          <p:cNvPr id="5" name="4 Imagen" descr="B1E3169AE.png"/>
          <p:cNvPicPr>
            <a:picLocks noChangeAspect="1"/>
          </p:cNvPicPr>
          <p:nvPr/>
        </p:nvPicPr>
        <p:blipFill>
          <a:blip r:embed="rId3">
            <a:duotone>
              <a:schemeClr val="accent2">
                <a:shade val="45000"/>
                <a:satMod val="135000"/>
              </a:schemeClr>
              <a:prstClr val="white"/>
            </a:duotone>
            <a:lum contrast="40000"/>
          </a:blip>
          <a:stretch>
            <a:fillRect/>
          </a:stretch>
        </p:blipFill>
        <p:spPr>
          <a:xfrm flipH="1">
            <a:off x="3765958" y="1"/>
            <a:ext cx="744128" cy="963198"/>
          </a:xfrm>
          <a:prstGeom prst="rect">
            <a:avLst/>
          </a:prstGeom>
          <a:effectLst>
            <a:reflection blurRad="6350" stA="50000" endA="300" endPos="90000" dir="5400000" sy="-100000" algn="bl" rotWithShape="0"/>
          </a:effectLst>
        </p:spPr>
      </p:pic>
      <p:pic>
        <p:nvPicPr>
          <p:cNvPr id="6" name="5 Imagen" descr="B1E3169AE.png"/>
          <p:cNvPicPr>
            <a:picLocks noChangeAspect="1"/>
          </p:cNvPicPr>
          <p:nvPr/>
        </p:nvPicPr>
        <p:blipFill>
          <a:blip r:embed="rId3">
            <a:duotone>
              <a:schemeClr val="accent2">
                <a:shade val="45000"/>
                <a:satMod val="135000"/>
              </a:schemeClr>
              <a:prstClr val="white"/>
            </a:duotone>
            <a:lum contrast="40000"/>
          </a:blip>
          <a:stretch>
            <a:fillRect/>
          </a:stretch>
        </p:blipFill>
        <p:spPr>
          <a:xfrm>
            <a:off x="4572000" y="571487"/>
            <a:ext cx="785818" cy="915884"/>
          </a:xfrm>
          <a:prstGeom prst="rect">
            <a:avLst/>
          </a:prstGeom>
          <a:effectLst>
            <a:reflection blurRad="6350" stA="50000" endA="300" endPos="90000" dir="5400000" sy="-100000" algn="bl" rotWithShape="0"/>
          </a:effectLst>
        </p:spPr>
      </p:pic>
      <p:pic>
        <p:nvPicPr>
          <p:cNvPr id="7" name="6 Imagen" descr="B1E3169AE.png"/>
          <p:cNvPicPr>
            <a:picLocks noChangeAspect="1"/>
          </p:cNvPicPr>
          <p:nvPr/>
        </p:nvPicPr>
        <p:blipFill>
          <a:blip r:embed="rId3">
            <a:duotone>
              <a:schemeClr val="accent2">
                <a:shade val="45000"/>
                <a:satMod val="135000"/>
              </a:schemeClr>
              <a:prstClr val="white"/>
            </a:duotone>
            <a:lum contrast="40000"/>
          </a:blip>
          <a:stretch>
            <a:fillRect/>
          </a:stretch>
        </p:blipFill>
        <p:spPr>
          <a:xfrm flipH="1">
            <a:off x="3765958" y="571487"/>
            <a:ext cx="744128" cy="963198"/>
          </a:xfrm>
          <a:prstGeom prst="rect">
            <a:avLst/>
          </a:prstGeom>
          <a:effectLst>
            <a:reflection blurRad="6350" stA="50000" endA="300" endPos="90000" dir="5400000" sy="-100000" algn="bl" rotWithShape="0"/>
          </a:effectLst>
        </p:spPr>
      </p:pic>
      <p:pic>
        <p:nvPicPr>
          <p:cNvPr id="8" name="7 Imagen" descr="B1E3169AE.png"/>
          <p:cNvPicPr>
            <a:picLocks noChangeAspect="1"/>
          </p:cNvPicPr>
          <p:nvPr/>
        </p:nvPicPr>
        <p:blipFill>
          <a:blip r:embed="rId3">
            <a:duotone>
              <a:schemeClr val="accent2">
                <a:shade val="45000"/>
                <a:satMod val="135000"/>
              </a:schemeClr>
              <a:prstClr val="white"/>
            </a:duotone>
            <a:lum contrast="40000"/>
          </a:blip>
          <a:stretch>
            <a:fillRect/>
          </a:stretch>
        </p:blipFill>
        <p:spPr>
          <a:xfrm>
            <a:off x="4572000" y="1000133"/>
            <a:ext cx="785818" cy="915884"/>
          </a:xfrm>
          <a:prstGeom prst="rect">
            <a:avLst/>
          </a:prstGeom>
          <a:effectLst>
            <a:reflection blurRad="6350" stA="50000" endA="300" endPos="90000" dir="5400000" sy="-100000" algn="bl" rotWithShape="0"/>
          </a:effectLst>
        </p:spPr>
      </p:pic>
      <p:pic>
        <p:nvPicPr>
          <p:cNvPr id="9" name="8 Imagen" descr="B1E3169AE.png"/>
          <p:cNvPicPr>
            <a:picLocks noChangeAspect="1"/>
          </p:cNvPicPr>
          <p:nvPr/>
        </p:nvPicPr>
        <p:blipFill>
          <a:blip r:embed="rId3">
            <a:duotone>
              <a:schemeClr val="accent2">
                <a:shade val="45000"/>
                <a:satMod val="135000"/>
              </a:schemeClr>
              <a:prstClr val="white"/>
            </a:duotone>
            <a:lum contrast="40000"/>
          </a:blip>
          <a:stretch>
            <a:fillRect/>
          </a:stretch>
        </p:blipFill>
        <p:spPr>
          <a:xfrm flipH="1">
            <a:off x="3765958" y="1000133"/>
            <a:ext cx="744128" cy="963198"/>
          </a:xfrm>
          <a:prstGeom prst="rect">
            <a:avLst/>
          </a:prstGeom>
          <a:effectLst>
            <a:reflection blurRad="6350" stA="50000" endA="300" endPos="90000" dir="5400000" sy="-100000" algn="bl" rotWithShape="0"/>
          </a:effectLst>
        </p:spPr>
      </p:pic>
      <p:pic>
        <p:nvPicPr>
          <p:cNvPr id="10" name="9 Imagen" descr="B1E3169AE.png"/>
          <p:cNvPicPr>
            <a:picLocks noChangeAspect="1"/>
          </p:cNvPicPr>
          <p:nvPr/>
        </p:nvPicPr>
        <p:blipFill>
          <a:blip r:embed="rId3">
            <a:duotone>
              <a:schemeClr val="accent2">
                <a:shade val="45000"/>
                <a:satMod val="135000"/>
              </a:schemeClr>
              <a:prstClr val="white"/>
            </a:duotone>
            <a:lum contrast="40000"/>
          </a:blip>
          <a:stretch>
            <a:fillRect/>
          </a:stretch>
        </p:blipFill>
        <p:spPr>
          <a:xfrm>
            <a:off x="4572000" y="1571619"/>
            <a:ext cx="785818" cy="915884"/>
          </a:xfrm>
          <a:prstGeom prst="rect">
            <a:avLst/>
          </a:prstGeom>
          <a:effectLst>
            <a:reflection blurRad="6350" stA="50000" endA="300" endPos="90000" dir="5400000" sy="-100000" algn="bl" rotWithShape="0"/>
          </a:effectLst>
        </p:spPr>
      </p:pic>
      <p:pic>
        <p:nvPicPr>
          <p:cNvPr id="11" name="10 Imagen" descr="B1E3169AE.png"/>
          <p:cNvPicPr>
            <a:picLocks noChangeAspect="1"/>
          </p:cNvPicPr>
          <p:nvPr/>
        </p:nvPicPr>
        <p:blipFill>
          <a:blip r:embed="rId3">
            <a:duotone>
              <a:schemeClr val="accent2">
                <a:shade val="45000"/>
                <a:satMod val="135000"/>
              </a:schemeClr>
              <a:prstClr val="white"/>
            </a:duotone>
            <a:lum contrast="40000"/>
          </a:blip>
          <a:stretch>
            <a:fillRect/>
          </a:stretch>
        </p:blipFill>
        <p:spPr>
          <a:xfrm flipH="1">
            <a:off x="3765958" y="1571619"/>
            <a:ext cx="744128" cy="963198"/>
          </a:xfrm>
          <a:prstGeom prst="rect">
            <a:avLst/>
          </a:prstGeom>
          <a:effectLst>
            <a:reflection blurRad="6350" stA="50000" endA="300" endPos="90000" dir="5400000" sy="-100000" algn="bl" rotWithShape="0"/>
          </a:effectLst>
        </p:spPr>
      </p:pic>
      <p:pic>
        <p:nvPicPr>
          <p:cNvPr id="12" name="11 Imagen" descr="B1E3169AE.png"/>
          <p:cNvPicPr>
            <a:picLocks noChangeAspect="1"/>
          </p:cNvPicPr>
          <p:nvPr/>
        </p:nvPicPr>
        <p:blipFill>
          <a:blip r:embed="rId3">
            <a:duotone>
              <a:schemeClr val="accent2">
                <a:shade val="45000"/>
                <a:satMod val="135000"/>
              </a:schemeClr>
              <a:prstClr val="white"/>
            </a:duotone>
            <a:lum contrast="40000"/>
          </a:blip>
          <a:stretch>
            <a:fillRect/>
          </a:stretch>
        </p:blipFill>
        <p:spPr>
          <a:xfrm>
            <a:off x="4500562" y="1928827"/>
            <a:ext cx="785818" cy="915884"/>
          </a:xfrm>
          <a:prstGeom prst="rect">
            <a:avLst/>
          </a:prstGeom>
          <a:effectLst>
            <a:reflection blurRad="6350" stA="50000" endA="300" endPos="90000" dir="5400000" sy="-100000" algn="bl" rotWithShape="0"/>
          </a:effectLst>
        </p:spPr>
      </p:pic>
      <p:pic>
        <p:nvPicPr>
          <p:cNvPr id="13" name="12 Imagen" descr="B1E3169AE.png"/>
          <p:cNvPicPr>
            <a:picLocks noChangeAspect="1"/>
          </p:cNvPicPr>
          <p:nvPr/>
        </p:nvPicPr>
        <p:blipFill>
          <a:blip r:embed="rId3">
            <a:duotone>
              <a:schemeClr val="accent2">
                <a:shade val="45000"/>
                <a:satMod val="135000"/>
              </a:schemeClr>
              <a:prstClr val="white"/>
            </a:duotone>
            <a:lum contrast="40000"/>
          </a:blip>
          <a:stretch>
            <a:fillRect/>
          </a:stretch>
        </p:blipFill>
        <p:spPr>
          <a:xfrm flipH="1">
            <a:off x="3694520" y="1928827"/>
            <a:ext cx="744128" cy="963198"/>
          </a:xfrm>
          <a:prstGeom prst="rect">
            <a:avLst/>
          </a:prstGeom>
          <a:effectLst>
            <a:reflection blurRad="6350" stA="50000" endA="300" endPos="90000" dir="5400000" sy="-100000" algn="bl" rotWithShape="0"/>
          </a:effectLst>
        </p:spPr>
      </p:pic>
      <p:pic>
        <p:nvPicPr>
          <p:cNvPr id="14" name="13 Imagen" descr="B1E3169AE.png"/>
          <p:cNvPicPr>
            <a:picLocks noChangeAspect="1"/>
          </p:cNvPicPr>
          <p:nvPr/>
        </p:nvPicPr>
        <p:blipFill>
          <a:blip r:embed="rId3">
            <a:duotone>
              <a:schemeClr val="accent2">
                <a:shade val="45000"/>
                <a:satMod val="135000"/>
              </a:schemeClr>
              <a:prstClr val="white"/>
            </a:duotone>
            <a:lum contrast="40000"/>
          </a:blip>
          <a:stretch>
            <a:fillRect/>
          </a:stretch>
        </p:blipFill>
        <p:spPr>
          <a:xfrm>
            <a:off x="4500562" y="2500313"/>
            <a:ext cx="785818" cy="915884"/>
          </a:xfrm>
          <a:prstGeom prst="rect">
            <a:avLst/>
          </a:prstGeom>
          <a:effectLst>
            <a:reflection blurRad="6350" stA="50000" endA="300" endPos="90000" dir="5400000" sy="-100000" algn="bl" rotWithShape="0"/>
          </a:effectLst>
        </p:spPr>
      </p:pic>
      <p:pic>
        <p:nvPicPr>
          <p:cNvPr id="15" name="14 Imagen" descr="B1E3169AE.png"/>
          <p:cNvPicPr>
            <a:picLocks noChangeAspect="1"/>
          </p:cNvPicPr>
          <p:nvPr/>
        </p:nvPicPr>
        <p:blipFill>
          <a:blip r:embed="rId3">
            <a:duotone>
              <a:schemeClr val="accent2">
                <a:shade val="45000"/>
                <a:satMod val="135000"/>
              </a:schemeClr>
              <a:prstClr val="white"/>
            </a:duotone>
            <a:lum contrast="40000"/>
          </a:blip>
          <a:stretch>
            <a:fillRect/>
          </a:stretch>
        </p:blipFill>
        <p:spPr>
          <a:xfrm flipH="1">
            <a:off x="3694520" y="2500313"/>
            <a:ext cx="744128" cy="963198"/>
          </a:xfrm>
          <a:prstGeom prst="rect">
            <a:avLst/>
          </a:prstGeom>
          <a:effectLst>
            <a:reflection blurRad="6350" stA="50000" endA="300" endPos="90000" dir="5400000" sy="-100000" algn="bl" rotWithShape="0"/>
          </a:effectLst>
        </p:spPr>
      </p:pic>
      <p:pic>
        <p:nvPicPr>
          <p:cNvPr id="16" name="15 Imagen" descr="B1E3169AE.png"/>
          <p:cNvPicPr>
            <a:picLocks noChangeAspect="1"/>
          </p:cNvPicPr>
          <p:nvPr/>
        </p:nvPicPr>
        <p:blipFill>
          <a:blip r:embed="rId3">
            <a:duotone>
              <a:schemeClr val="accent2">
                <a:shade val="45000"/>
                <a:satMod val="135000"/>
              </a:schemeClr>
              <a:prstClr val="white"/>
            </a:duotone>
            <a:lum contrast="40000"/>
          </a:blip>
          <a:stretch>
            <a:fillRect/>
          </a:stretch>
        </p:blipFill>
        <p:spPr>
          <a:xfrm>
            <a:off x="4572000" y="2928959"/>
            <a:ext cx="785818" cy="915884"/>
          </a:xfrm>
          <a:prstGeom prst="rect">
            <a:avLst/>
          </a:prstGeom>
          <a:effectLst>
            <a:reflection blurRad="6350" stA="50000" endA="300" endPos="90000" dir="5400000" sy="-100000" algn="bl" rotWithShape="0"/>
          </a:effectLst>
        </p:spPr>
      </p:pic>
      <p:pic>
        <p:nvPicPr>
          <p:cNvPr id="17" name="16 Imagen" descr="B1E3169AE.png"/>
          <p:cNvPicPr>
            <a:picLocks noChangeAspect="1"/>
          </p:cNvPicPr>
          <p:nvPr/>
        </p:nvPicPr>
        <p:blipFill>
          <a:blip r:embed="rId3">
            <a:duotone>
              <a:schemeClr val="accent2">
                <a:shade val="45000"/>
                <a:satMod val="135000"/>
              </a:schemeClr>
              <a:prstClr val="white"/>
            </a:duotone>
            <a:lum contrast="40000"/>
          </a:blip>
          <a:stretch>
            <a:fillRect/>
          </a:stretch>
        </p:blipFill>
        <p:spPr>
          <a:xfrm flipH="1">
            <a:off x="3765958" y="2928959"/>
            <a:ext cx="744128" cy="963198"/>
          </a:xfrm>
          <a:prstGeom prst="rect">
            <a:avLst/>
          </a:prstGeom>
          <a:effectLst>
            <a:reflection blurRad="6350" stA="50000" endA="300" endPos="90000" dir="5400000" sy="-100000" algn="bl" rotWithShape="0"/>
          </a:effectLst>
        </p:spPr>
      </p:pic>
      <p:pic>
        <p:nvPicPr>
          <p:cNvPr id="18" name="17 Imagen" descr="B1E3169AE.png"/>
          <p:cNvPicPr>
            <a:picLocks noChangeAspect="1"/>
          </p:cNvPicPr>
          <p:nvPr/>
        </p:nvPicPr>
        <p:blipFill>
          <a:blip r:embed="rId3">
            <a:duotone>
              <a:schemeClr val="accent2">
                <a:shade val="45000"/>
                <a:satMod val="135000"/>
              </a:schemeClr>
              <a:prstClr val="white"/>
            </a:duotone>
            <a:lum contrast="40000"/>
          </a:blip>
          <a:stretch>
            <a:fillRect/>
          </a:stretch>
        </p:blipFill>
        <p:spPr>
          <a:xfrm>
            <a:off x="4572000" y="3500445"/>
            <a:ext cx="785818" cy="915884"/>
          </a:xfrm>
          <a:prstGeom prst="rect">
            <a:avLst/>
          </a:prstGeom>
          <a:effectLst>
            <a:reflection blurRad="6350" stA="50000" endA="300" endPos="90000" dir="5400000" sy="-100000" algn="bl" rotWithShape="0"/>
          </a:effectLst>
        </p:spPr>
      </p:pic>
      <p:pic>
        <p:nvPicPr>
          <p:cNvPr id="19" name="18 Imagen" descr="B1E3169AE.png"/>
          <p:cNvPicPr>
            <a:picLocks noChangeAspect="1"/>
          </p:cNvPicPr>
          <p:nvPr/>
        </p:nvPicPr>
        <p:blipFill>
          <a:blip r:embed="rId3">
            <a:duotone>
              <a:schemeClr val="accent2">
                <a:shade val="45000"/>
                <a:satMod val="135000"/>
              </a:schemeClr>
              <a:prstClr val="white"/>
            </a:duotone>
            <a:lum contrast="40000"/>
          </a:blip>
          <a:stretch>
            <a:fillRect/>
          </a:stretch>
        </p:blipFill>
        <p:spPr>
          <a:xfrm flipH="1">
            <a:off x="3765958" y="3500445"/>
            <a:ext cx="744128" cy="963198"/>
          </a:xfrm>
          <a:prstGeom prst="rect">
            <a:avLst/>
          </a:prstGeom>
          <a:effectLst>
            <a:reflection blurRad="6350" stA="50000" endA="300" endPos="90000" dir="5400000" sy="-100000" algn="bl" rotWithShape="0"/>
          </a:effectLst>
        </p:spPr>
      </p:pic>
      <p:pic>
        <p:nvPicPr>
          <p:cNvPr id="20" name="19 Imagen" descr="B1E3169AE.png"/>
          <p:cNvPicPr>
            <a:picLocks noChangeAspect="1"/>
          </p:cNvPicPr>
          <p:nvPr/>
        </p:nvPicPr>
        <p:blipFill>
          <a:blip r:embed="rId3">
            <a:duotone>
              <a:schemeClr val="accent2">
                <a:shade val="45000"/>
                <a:satMod val="135000"/>
              </a:schemeClr>
              <a:prstClr val="white"/>
            </a:duotone>
            <a:lum contrast="40000"/>
          </a:blip>
          <a:stretch>
            <a:fillRect/>
          </a:stretch>
        </p:blipFill>
        <p:spPr>
          <a:xfrm>
            <a:off x="4572000" y="3894568"/>
            <a:ext cx="785818" cy="915884"/>
          </a:xfrm>
          <a:prstGeom prst="rect">
            <a:avLst/>
          </a:prstGeom>
          <a:effectLst>
            <a:reflection blurRad="6350" stA="50000" endA="300" endPos="90000" dir="5400000" sy="-100000" algn="bl" rotWithShape="0"/>
          </a:effectLst>
        </p:spPr>
      </p:pic>
      <p:pic>
        <p:nvPicPr>
          <p:cNvPr id="21" name="20 Imagen" descr="B1E3169AE.png"/>
          <p:cNvPicPr>
            <a:picLocks noChangeAspect="1"/>
          </p:cNvPicPr>
          <p:nvPr/>
        </p:nvPicPr>
        <p:blipFill>
          <a:blip r:embed="rId3">
            <a:duotone>
              <a:schemeClr val="accent2">
                <a:shade val="45000"/>
                <a:satMod val="135000"/>
              </a:schemeClr>
              <a:prstClr val="white"/>
            </a:duotone>
            <a:lum contrast="40000"/>
          </a:blip>
          <a:stretch>
            <a:fillRect/>
          </a:stretch>
        </p:blipFill>
        <p:spPr>
          <a:xfrm flipH="1">
            <a:off x="3765958" y="3894568"/>
            <a:ext cx="744128" cy="963198"/>
          </a:xfrm>
          <a:prstGeom prst="rect">
            <a:avLst/>
          </a:prstGeom>
          <a:effectLst>
            <a:reflection blurRad="6350" stA="50000" endA="300" endPos="90000" dir="5400000" sy="-100000" algn="bl" rotWithShape="0"/>
          </a:effectLst>
        </p:spPr>
      </p:pic>
      <p:sp>
        <p:nvSpPr>
          <p:cNvPr id="22" name="21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5"/>
                                        </p:tgtEl>
                                        <p:attrNameLst>
                                          <p:attrName>ppt_x</p:attrName>
                                        </p:attrNameLst>
                                      </p:cBhvr>
                                      <p:tavLst>
                                        <p:tav tm="0">
                                          <p:val>
                                            <p:strVal val="ppt_x"/>
                                          </p:val>
                                        </p:tav>
                                        <p:tav tm="100000">
                                          <p:val>
                                            <p:strVal val="1+ppt_w/2"/>
                                          </p:val>
                                        </p:tav>
                                      </p:tavLst>
                                    </p:anim>
                                    <p:anim calcmode="lin" valueType="num">
                                      <p:cBhvr additive="base">
                                        <p:cTn id="118" dur="2000"/>
                                        <p:tgtEl>
                                          <p:spTgt spid="5"/>
                                        </p:tgtEl>
                                        <p:attrNameLst>
                                          <p:attrName>ppt_y</p:attrName>
                                        </p:attrNameLst>
                                      </p:cBhvr>
                                      <p:tavLst>
                                        <p:tav tm="0">
                                          <p:val>
                                            <p:strVal val="ppt_y"/>
                                          </p:val>
                                        </p:tav>
                                        <p:tav tm="100000">
                                          <p:val>
                                            <p:strVal val="1+ppt_h/2"/>
                                          </p:val>
                                        </p:tav>
                                      </p:tavLst>
                                    </p:anim>
                                    <p:set>
                                      <p:cBhvr>
                                        <p:cTn id="119" dur="1" fill="hold">
                                          <p:stCondLst>
                                            <p:cond delay="1999"/>
                                          </p:stCondLst>
                                        </p:cTn>
                                        <p:tgtEl>
                                          <p:spTgt spid="5"/>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1+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1+ppt_w/2"/>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1+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1+ppt_w/2"/>
                                          </p:val>
                                        </p:tav>
                                      </p:tavLst>
                                    </p:anim>
                                    <p:anim calcmode="lin" valueType="num">
                                      <p:cBhvr additive="base">
                                        <p:cTn id="138" dur="2000"/>
                                        <p:tgtEl>
                                          <p:spTgt spid="15"/>
                                        </p:tgtEl>
                                        <p:attrNameLst>
                                          <p:attrName>ppt_y</p:attrName>
                                        </p:attrNameLst>
                                      </p:cBhvr>
                                      <p:tavLst>
                                        <p:tav tm="0">
                                          <p:val>
                                            <p:strVal val="ppt_y"/>
                                          </p:val>
                                        </p:tav>
                                        <p:tav tm="100000">
                                          <p:val>
                                            <p:strVal val="1+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1+ppt_w/2"/>
                                          </p:val>
                                        </p:tav>
                                      </p:tavLst>
                                    </p:anim>
                                    <p:anim calcmode="lin" valueType="num">
                                      <p:cBhvr additive="base">
                                        <p:cTn id="142" dur="2000"/>
                                        <p:tgtEl>
                                          <p:spTgt spid="17"/>
                                        </p:tgtEl>
                                        <p:attrNameLst>
                                          <p:attrName>ppt_y</p:attrName>
                                        </p:attrNameLst>
                                      </p:cBhvr>
                                      <p:tavLst>
                                        <p:tav tm="0">
                                          <p:val>
                                            <p:strVal val="ppt_y"/>
                                          </p:val>
                                        </p:tav>
                                        <p:tav tm="100000">
                                          <p:val>
                                            <p:strVal val="1+ppt_h/2"/>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9"/>
                                        </p:tgtEl>
                                        <p:attrNameLst>
                                          <p:attrName>ppt_x</p:attrName>
                                        </p:attrNameLst>
                                      </p:cBhvr>
                                      <p:tavLst>
                                        <p:tav tm="0">
                                          <p:val>
                                            <p:strVal val="ppt_x"/>
                                          </p:val>
                                        </p:tav>
                                        <p:tav tm="100000">
                                          <p:val>
                                            <p:strVal val="1+ppt_w/2"/>
                                          </p:val>
                                        </p:tav>
                                      </p:tavLst>
                                    </p:anim>
                                    <p:anim calcmode="lin" valueType="num">
                                      <p:cBhvr additive="base">
                                        <p:cTn id="146" dur="2000"/>
                                        <p:tgtEl>
                                          <p:spTgt spid="19"/>
                                        </p:tgtEl>
                                        <p:attrNameLst>
                                          <p:attrName>ppt_y</p:attrName>
                                        </p:attrNameLst>
                                      </p:cBhvr>
                                      <p:tavLst>
                                        <p:tav tm="0">
                                          <p:val>
                                            <p:strVal val="ppt_y"/>
                                          </p:val>
                                        </p:tav>
                                        <p:tav tm="100000">
                                          <p:val>
                                            <p:strVal val="1+ppt_h/2"/>
                                          </p:val>
                                        </p:tav>
                                      </p:tavLst>
                                    </p:anim>
                                    <p:set>
                                      <p:cBhvr>
                                        <p:cTn id="147" dur="1" fill="hold">
                                          <p:stCondLst>
                                            <p:cond delay="1999"/>
                                          </p:stCondLst>
                                        </p:cTn>
                                        <p:tgtEl>
                                          <p:spTgt spid="19"/>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21"/>
                                        </p:tgtEl>
                                        <p:attrNameLst>
                                          <p:attrName>ppt_x</p:attrName>
                                        </p:attrNameLst>
                                      </p:cBhvr>
                                      <p:tavLst>
                                        <p:tav tm="0">
                                          <p:val>
                                            <p:strVal val="ppt_x"/>
                                          </p:val>
                                        </p:tav>
                                        <p:tav tm="100000">
                                          <p:val>
                                            <p:strVal val="1+ppt_w/2"/>
                                          </p:val>
                                        </p:tav>
                                      </p:tavLst>
                                    </p:anim>
                                    <p:anim calcmode="lin" valueType="num">
                                      <p:cBhvr additive="base">
                                        <p:cTn id="150" dur="2000"/>
                                        <p:tgtEl>
                                          <p:spTgt spid="21"/>
                                        </p:tgtEl>
                                        <p:attrNameLst>
                                          <p:attrName>ppt_y</p:attrName>
                                        </p:attrNameLst>
                                      </p:cBhvr>
                                      <p:tavLst>
                                        <p:tav tm="0">
                                          <p:val>
                                            <p:strVal val="ppt_y"/>
                                          </p:val>
                                        </p:tav>
                                        <p:tav tm="100000">
                                          <p:val>
                                            <p:strVal val="1+ppt_h/2"/>
                                          </p:val>
                                        </p:tav>
                                      </p:tavLst>
                                    </p:anim>
                                    <p:set>
                                      <p:cBhvr>
                                        <p:cTn id="151" dur="1" fill="hold">
                                          <p:stCondLst>
                                            <p:cond delay="1999"/>
                                          </p:stCondLst>
                                        </p:cTn>
                                        <p:tgtEl>
                                          <p:spTgt spid="21"/>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1+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1+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1+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4"/>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6"/>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8"/>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5"/>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7"/>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9"/>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1"/>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3"/>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5"/>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7"/>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9"/>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1"/>
                                        </p:tgtEl>
                                        <p:attrNameLst>
                                          <p:attrName>r</p:attrName>
                                        </p:attrNameLst>
                                      </p:cBhvr>
                                    </p:animRot>
                                  </p:childTnLst>
                                </p:cTn>
                              </p:par>
                              <p:par>
                                <p:cTn id="224" presetID="23" presetClass="entr" presetSubtype="288"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strVal val="4/3*#ppt_w"/>
                                          </p:val>
                                        </p:tav>
                                        <p:tav tm="100000">
                                          <p:val>
                                            <p:strVal val="#ppt_w"/>
                                          </p:val>
                                        </p:tav>
                                      </p:tavLst>
                                    </p:anim>
                                    <p:anim calcmode="lin" valueType="num">
                                      <p:cBhvr>
                                        <p:cTn id="227" dur="2000" fill="hold"/>
                                        <p:tgtEl>
                                          <p:spTgt spid="2"/>
                                        </p:tgtEl>
                                        <p:attrNameLst>
                                          <p:attrName>ppt_h</p:attrName>
                                        </p:attrNameLst>
                                      </p:cBhvr>
                                      <p:tavLst>
                                        <p:tav tm="0">
                                          <p:val>
                                            <p:strVal val="4/3*#ppt_h"/>
                                          </p:val>
                                        </p:tav>
                                        <p:tav tm="100000">
                                          <p:val>
                                            <p:strVal val="#ppt_h"/>
                                          </p:val>
                                        </p:tav>
                                      </p:tavLst>
                                    </p:anim>
                                  </p:childTnLst>
                                </p:cTn>
                              </p:par>
                              <p:par>
                                <p:cTn id="228" presetID="16" presetClass="entr" presetSubtype="37" fill="hold" nodeType="withEffect">
                                  <p:stCondLst>
                                    <p:cond delay="0"/>
                                  </p:stCondLst>
                                  <p:childTnLst>
                                    <p:set>
                                      <p:cBhvr>
                                        <p:cTn id="229" dur="1" fill="hold">
                                          <p:stCondLst>
                                            <p:cond delay="0"/>
                                          </p:stCondLst>
                                        </p:cTn>
                                        <p:tgtEl>
                                          <p:spTgt spid="2"/>
                                        </p:tgtEl>
                                        <p:attrNameLst>
                                          <p:attrName>style.visibility</p:attrName>
                                        </p:attrNameLst>
                                      </p:cBhvr>
                                      <p:to>
                                        <p:strVal val="visible"/>
                                      </p:to>
                                    </p:set>
                                    <p:animEffect transition="in" filter="barn(outVertical)">
                                      <p:cBhvr>
                                        <p:cTn id="23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rgbClr val="3B4DD5"/>
            </a:gs>
            <a:gs pos="50000">
              <a:srgbClr val="00B050">
                <a:shade val="67500"/>
                <a:satMod val="115000"/>
              </a:srgbClr>
            </a:gs>
            <a:gs pos="100000">
              <a:srgbClr val="00B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669138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0" y="0"/>
            <a:ext cx="928883" cy="928883"/>
          </a:xfrm>
          <a:prstGeom prst="rect">
            <a:avLst/>
          </a:prstGeom>
        </p:spPr>
      </p:pic>
      <p:pic>
        <p:nvPicPr>
          <p:cNvPr id="5" name="4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0" y="4214617"/>
            <a:ext cx="928883" cy="928883"/>
          </a:xfrm>
          <a:prstGeom prst="rect">
            <a:avLst/>
          </a:prstGeom>
        </p:spPr>
      </p:pic>
      <p:pic>
        <p:nvPicPr>
          <p:cNvPr id="6" name="5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8215117" y="0"/>
            <a:ext cx="928883" cy="928883"/>
          </a:xfrm>
          <a:prstGeom prst="rect">
            <a:avLst/>
          </a:prstGeom>
        </p:spPr>
      </p:pic>
      <p:pic>
        <p:nvPicPr>
          <p:cNvPr id="7" name="6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8215117" y="4357700"/>
            <a:ext cx="928883" cy="928883"/>
          </a:xfrm>
          <a:prstGeom prst="rect">
            <a:avLst/>
          </a:prstGeom>
        </p:spPr>
      </p:pic>
      <p:pic>
        <p:nvPicPr>
          <p:cNvPr id="8" name="7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3714744" y="1785932"/>
            <a:ext cx="928883" cy="928883"/>
          </a:xfrm>
          <a:prstGeom prst="rect">
            <a:avLst/>
          </a:prstGeom>
        </p:spPr>
      </p:pic>
      <p:pic>
        <p:nvPicPr>
          <p:cNvPr id="9" name="8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643438" y="1785932"/>
            <a:ext cx="928883" cy="928883"/>
          </a:xfrm>
          <a:prstGeom prst="rect">
            <a:avLst/>
          </a:prstGeom>
        </p:spPr>
      </p:pic>
      <p:pic>
        <p:nvPicPr>
          <p:cNvPr id="10" name="9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3714744" y="2500312"/>
            <a:ext cx="928883" cy="928883"/>
          </a:xfrm>
          <a:prstGeom prst="rect">
            <a:avLst/>
          </a:prstGeom>
        </p:spPr>
      </p:pic>
      <p:pic>
        <p:nvPicPr>
          <p:cNvPr id="11" name="10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643438" y="2500312"/>
            <a:ext cx="928883" cy="928883"/>
          </a:xfrm>
          <a:prstGeom prst="rect">
            <a:avLst/>
          </a:prstGeom>
        </p:spPr>
      </p:pic>
      <p:pic>
        <p:nvPicPr>
          <p:cNvPr id="12" name="11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571472" y="857238"/>
            <a:ext cx="928883" cy="928883"/>
          </a:xfrm>
          <a:prstGeom prst="rect">
            <a:avLst/>
          </a:prstGeom>
        </p:spPr>
      </p:pic>
      <p:pic>
        <p:nvPicPr>
          <p:cNvPr id="13" name="12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571472" y="3500444"/>
            <a:ext cx="928883" cy="928883"/>
          </a:xfrm>
          <a:prstGeom prst="rect">
            <a:avLst/>
          </a:prstGeom>
        </p:spPr>
      </p:pic>
      <p:pic>
        <p:nvPicPr>
          <p:cNvPr id="15" name="14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643438" y="1928808"/>
            <a:ext cx="928883" cy="928883"/>
          </a:xfrm>
          <a:prstGeom prst="rect">
            <a:avLst/>
          </a:prstGeom>
        </p:spPr>
      </p:pic>
      <p:pic>
        <p:nvPicPr>
          <p:cNvPr id="16" name="15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1285852" y="1428742"/>
            <a:ext cx="928883" cy="928883"/>
          </a:xfrm>
          <a:prstGeom prst="rect">
            <a:avLst/>
          </a:prstGeom>
        </p:spPr>
      </p:pic>
      <p:pic>
        <p:nvPicPr>
          <p:cNvPr id="17" name="16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1214414" y="2928940"/>
            <a:ext cx="928883" cy="928883"/>
          </a:xfrm>
          <a:prstGeom prst="rect">
            <a:avLst/>
          </a:prstGeom>
        </p:spPr>
      </p:pic>
      <p:pic>
        <p:nvPicPr>
          <p:cNvPr id="18" name="17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143108" y="1714494"/>
            <a:ext cx="928883" cy="928883"/>
          </a:xfrm>
          <a:prstGeom prst="rect">
            <a:avLst/>
          </a:prstGeom>
        </p:spPr>
      </p:pic>
      <p:pic>
        <p:nvPicPr>
          <p:cNvPr id="19" name="18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071670" y="2500312"/>
            <a:ext cx="928883" cy="928883"/>
          </a:xfrm>
          <a:prstGeom prst="rect">
            <a:avLst/>
          </a:prstGeom>
        </p:spPr>
      </p:pic>
      <p:pic>
        <p:nvPicPr>
          <p:cNvPr id="20" name="19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928926" y="1785932"/>
            <a:ext cx="928883" cy="928883"/>
          </a:xfrm>
          <a:prstGeom prst="rect">
            <a:avLst/>
          </a:prstGeom>
        </p:spPr>
      </p:pic>
      <p:pic>
        <p:nvPicPr>
          <p:cNvPr id="21" name="20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857488" y="2500312"/>
            <a:ext cx="928883" cy="928883"/>
          </a:xfrm>
          <a:prstGeom prst="rect">
            <a:avLst/>
          </a:prstGeom>
        </p:spPr>
      </p:pic>
      <p:pic>
        <p:nvPicPr>
          <p:cNvPr id="22" name="21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5572132" y="1857370"/>
            <a:ext cx="928883" cy="928883"/>
          </a:xfrm>
          <a:prstGeom prst="rect">
            <a:avLst/>
          </a:prstGeom>
        </p:spPr>
      </p:pic>
      <p:pic>
        <p:nvPicPr>
          <p:cNvPr id="23" name="22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5572132" y="2571750"/>
            <a:ext cx="928883" cy="928883"/>
          </a:xfrm>
          <a:prstGeom prst="rect">
            <a:avLst/>
          </a:prstGeom>
        </p:spPr>
      </p:pic>
      <p:pic>
        <p:nvPicPr>
          <p:cNvPr id="24" name="23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6500826" y="1714494"/>
            <a:ext cx="928883" cy="928883"/>
          </a:xfrm>
          <a:prstGeom prst="rect">
            <a:avLst/>
          </a:prstGeom>
        </p:spPr>
      </p:pic>
      <p:pic>
        <p:nvPicPr>
          <p:cNvPr id="25" name="24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6429388" y="2786064"/>
            <a:ext cx="928883" cy="928883"/>
          </a:xfrm>
          <a:prstGeom prst="rect">
            <a:avLst/>
          </a:prstGeom>
        </p:spPr>
      </p:pic>
      <p:pic>
        <p:nvPicPr>
          <p:cNvPr id="26" name="25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7358082" y="1357304"/>
            <a:ext cx="928883" cy="928883"/>
          </a:xfrm>
          <a:prstGeom prst="rect">
            <a:avLst/>
          </a:prstGeom>
        </p:spPr>
      </p:pic>
      <p:pic>
        <p:nvPicPr>
          <p:cNvPr id="27" name="26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7929586" y="857238"/>
            <a:ext cx="928883" cy="928883"/>
          </a:xfrm>
          <a:prstGeom prst="rect">
            <a:avLst/>
          </a:prstGeom>
        </p:spPr>
      </p:pic>
      <p:pic>
        <p:nvPicPr>
          <p:cNvPr id="28" name="27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7215206" y="3143254"/>
            <a:ext cx="928883" cy="928883"/>
          </a:xfrm>
          <a:prstGeom prst="rect">
            <a:avLst/>
          </a:prstGeom>
        </p:spPr>
      </p:pic>
      <p:pic>
        <p:nvPicPr>
          <p:cNvPr id="29" name="28 Imagen" descr="7.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7858148" y="3643320"/>
            <a:ext cx="928883" cy="928883"/>
          </a:xfrm>
          <a:prstGeom prst="rect">
            <a:avLst/>
          </a:prstGeom>
        </p:spPr>
      </p:pic>
      <p:sp>
        <p:nvSpPr>
          <p:cNvPr id="30" name="29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1+#ppt_w/2"/>
                                          </p:val>
                                        </p:tav>
                                        <p:tav tm="100000">
                                          <p:val>
                                            <p:strVal val="#ppt_x"/>
                                          </p:val>
                                        </p:tav>
                                      </p:tavLst>
                                    </p:anim>
                                    <p:anim calcmode="lin" valueType="num">
                                      <p:cBhvr additive="base">
                                        <p:cTn id="22" dur="2000" fill="hold"/>
                                        <p:tgtEl>
                                          <p:spTgt spid="1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2000" fill="hold"/>
                                        <p:tgtEl>
                                          <p:spTgt spid="18"/>
                                        </p:tgtEl>
                                        <p:attrNameLst>
                                          <p:attrName>ppt_x</p:attrName>
                                        </p:attrNameLst>
                                      </p:cBhvr>
                                      <p:tavLst>
                                        <p:tav tm="0">
                                          <p:val>
                                            <p:strVal val="1+#ppt_w/2"/>
                                          </p:val>
                                        </p:tav>
                                        <p:tav tm="100000">
                                          <p:val>
                                            <p:strVal val="#ppt_x"/>
                                          </p:val>
                                        </p:tav>
                                      </p:tavLst>
                                    </p:anim>
                                    <p:anim calcmode="lin" valueType="num">
                                      <p:cBhvr additive="base">
                                        <p:cTn id="26" dur="20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2000" fill="hold"/>
                                        <p:tgtEl>
                                          <p:spTgt spid="20"/>
                                        </p:tgtEl>
                                        <p:attrNameLst>
                                          <p:attrName>ppt_x</p:attrName>
                                        </p:attrNameLst>
                                      </p:cBhvr>
                                      <p:tavLst>
                                        <p:tav tm="0">
                                          <p:val>
                                            <p:strVal val="1+#ppt_w/2"/>
                                          </p:val>
                                        </p:tav>
                                        <p:tav tm="100000">
                                          <p:val>
                                            <p:strVal val="#ppt_x"/>
                                          </p:val>
                                        </p:tav>
                                      </p:tavLst>
                                    </p:anim>
                                    <p:anim calcmode="lin" valueType="num">
                                      <p:cBhvr additive="base">
                                        <p:cTn id="30" dur="2000" fill="hold"/>
                                        <p:tgtEl>
                                          <p:spTgt spid="20"/>
                                        </p:tgtEl>
                                        <p:attrNameLst>
                                          <p:attrName>ppt_y</p:attrName>
                                        </p:attrNameLst>
                                      </p:cBhvr>
                                      <p:tavLst>
                                        <p:tav tm="0">
                                          <p:val>
                                            <p:strVal val="1+#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0-#ppt_w/2"/>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2000" fill="hold"/>
                                        <p:tgtEl>
                                          <p:spTgt spid="23"/>
                                        </p:tgtEl>
                                        <p:attrNameLst>
                                          <p:attrName>ppt_x</p:attrName>
                                        </p:attrNameLst>
                                      </p:cBhvr>
                                      <p:tavLst>
                                        <p:tav tm="0">
                                          <p:val>
                                            <p:strVal val="0-#ppt_w/2"/>
                                          </p:val>
                                        </p:tav>
                                        <p:tav tm="100000">
                                          <p:val>
                                            <p:strVal val="#ppt_x"/>
                                          </p:val>
                                        </p:tav>
                                      </p:tavLst>
                                    </p:anim>
                                    <p:anim calcmode="lin" valueType="num">
                                      <p:cBhvr additive="base">
                                        <p:cTn id="42" dur="2000" fill="hold"/>
                                        <p:tgtEl>
                                          <p:spTgt spid="23"/>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2000" fill="hold"/>
                                        <p:tgtEl>
                                          <p:spTgt spid="25"/>
                                        </p:tgtEl>
                                        <p:attrNameLst>
                                          <p:attrName>ppt_x</p:attrName>
                                        </p:attrNameLst>
                                      </p:cBhvr>
                                      <p:tavLst>
                                        <p:tav tm="0">
                                          <p:val>
                                            <p:strVal val="0-#ppt_w/2"/>
                                          </p:val>
                                        </p:tav>
                                        <p:tav tm="100000">
                                          <p:val>
                                            <p:strVal val="#ppt_x"/>
                                          </p:val>
                                        </p:tav>
                                      </p:tavLst>
                                    </p:anim>
                                    <p:anim calcmode="lin" valueType="num">
                                      <p:cBhvr additive="base">
                                        <p:cTn id="46" dur="2000" fill="hold"/>
                                        <p:tgtEl>
                                          <p:spTgt spid="25"/>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2000" fill="hold"/>
                                        <p:tgtEl>
                                          <p:spTgt spid="28"/>
                                        </p:tgtEl>
                                        <p:attrNameLst>
                                          <p:attrName>ppt_x</p:attrName>
                                        </p:attrNameLst>
                                      </p:cBhvr>
                                      <p:tavLst>
                                        <p:tav tm="0">
                                          <p:val>
                                            <p:strVal val="0-#ppt_w/2"/>
                                          </p:val>
                                        </p:tav>
                                        <p:tav tm="100000">
                                          <p:val>
                                            <p:strVal val="#ppt_x"/>
                                          </p:val>
                                        </p:tav>
                                      </p:tavLst>
                                    </p:anim>
                                    <p:anim calcmode="lin" valueType="num">
                                      <p:cBhvr additive="base">
                                        <p:cTn id="50" dur="2000" fill="hold"/>
                                        <p:tgtEl>
                                          <p:spTgt spid="2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additive="base">
                                        <p:cTn id="53" dur="2000" fill="hold"/>
                                        <p:tgtEl>
                                          <p:spTgt spid="29"/>
                                        </p:tgtEl>
                                        <p:attrNameLst>
                                          <p:attrName>ppt_x</p:attrName>
                                        </p:attrNameLst>
                                      </p:cBhvr>
                                      <p:tavLst>
                                        <p:tav tm="0">
                                          <p:val>
                                            <p:strVal val="0-#ppt_w/2"/>
                                          </p:val>
                                        </p:tav>
                                        <p:tav tm="100000">
                                          <p:val>
                                            <p:strVal val="#ppt_x"/>
                                          </p:val>
                                        </p:tav>
                                      </p:tavLst>
                                    </p:anim>
                                    <p:anim calcmode="lin" valueType="num">
                                      <p:cBhvr additive="base">
                                        <p:cTn id="54" dur="2000" fill="hold"/>
                                        <p:tgtEl>
                                          <p:spTgt spid="29"/>
                                        </p:tgtEl>
                                        <p:attrNameLst>
                                          <p:attrName>ppt_y</p:attrName>
                                        </p:attrNameLst>
                                      </p:cBhvr>
                                      <p:tavLst>
                                        <p:tav tm="0">
                                          <p:val>
                                            <p:strVal val="0-#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0-#ppt_w/2"/>
                                          </p:val>
                                        </p:tav>
                                        <p:tav tm="100000">
                                          <p:val>
                                            <p:strVal val="#ppt_x"/>
                                          </p:val>
                                        </p:tav>
                                      </p:tavLst>
                                    </p:anim>
                                    <p:anim calcmode="lin" valueType="num">
                                      <p:cBhvr additive="base">
                                        <p:cTn id="58" dur="2000" fill="hold"/>
                                        <p:tgtEl>
                                          <p:spTgt spid="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0-#ppt_w/2"/>
                                          </p:val>
                                        </p:tav>
                                        <p:tav tm="100000">
                                          <p:val>
                                            <p:strVal val="#ppt_x"/>
                                          </p:val>
                                        </p:tav>
                                      </p:tavLst>
                                    </p:anim>
                                    <p:anim calcmode="lin" valueType="num">
                                      <p:cBhvr additive="base">
                                        <p:cTn id="62" dur="2000" fill="hold"/>
                                        <p:tgtEl>
                                          <p:spTgt spid="9"/>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2000" fill="hold"/>
                                        <p:tgtEl>
                                          <p:spTgt spid="15"/>
                                        </p:tgtEl>
                                        <p:attrNameLst>
                                          <p:attrName>ppt_x</p:attrName>
                                        </p:attrNameLst>
                                      </p:cBhvr>
                                      <p:tavLst>
                                        <p:tav tm="0">
                                          <p:val>
                                            <p:strVal val="0-#ppt_w/2"/>
                                          </p:val>
                                        </p:tav>
                                        <p:tav tm="100000">
                                          <p:val>
                                            <p:strVal val="#ppt_x"/>
                                          </p:val>
                                        </p:tav>
                                      </p:tavLst>
                                    </p:anim>
                                    <p:anim calcmode="lin" valueType="num">
                                      <p:cBhvr additive="base">
                                        <p:cTn id="66" dur="2000" fill="hold"/>
                                        <p:tgtEl>
                                          <p:spTgt spid="15"/>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2000" fill="hold"/>
                                        <p:tgtEl>
                                          <p:spTgt spid="22"/>
                                        </p:tgtEl>
                                        <p:attrNameLst>
                                          <p:attrName>ppt_x</p:attrName>
                                        </p:attrNameLst>
                                      </p:cBhvr>
                                      <p:tavLst>
                                        <p:tav tm="0">
                                          <p:val>
                                            <p:strVal val="0-#ppt_w/2"/>
                                          </p:val>
                                        </p:tav>
                                        <p:tav tm="100000">
                                          <p:val>
                                            <p:strVal val="#ppt_x"/>
                                          </p:val>
                                        </p:tav>
                                      </p:tavLst>
                                    </p:anim>
                                    <p:anim calcmode="lin" valueType="num">
                                      <p:cBhvr additive="base">
                                        <p:cTn id="70" dur="2000" fill="hold"/>
                                        <p:tgtEl>
                                          <p:spTgt spid="22"/>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2000" fill="hold"/>
                                        <p:tgtEl>
                                          <p:spTgt spid="24"/>
                                        </p:tgtEl>
                                        <p:attrNameLst>
                                          <p:attrName>ppt_x</p:attrName>
                                        </p:attrNameLst>
                                      </p:cBhvr>
                                      <p:tavLst>
                                        <p:tav tm="0">
                                          <p:val>
                                            <p:strVal val="0-#ppt_w/2"/>
                                          </p:val>
                                        </p:tav>
                                        <p:tav tm="100000">
                                          <p:val>
                                            <p:strVal val="#ppt_x"/>
                                          </p:val>
                                        </p:tav>
                                      </p:tavLst>
                                    </p:anim>
                                    <p:anim calcmode="lin" valueType="num">
                                      <p:cBhvr additive="base">
                                        <p:cTn id="74" dur="2000" fill="hold"/>
                                        <p:tgtEl>
                                          <p:spTgt spid="24"/>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6"/>
                                        </p:tgtEl>
                                        <p:attrNameLst>
                                          <p:attrName>style.visibility</p:attrName>
                                        </p:attrNameLst>
                                      </p:cBhvr>
                                      <p:to>
                                        <p:strVal val="visible"/>
                                      </p:to>
                                    </p:set>
                                    <p:anim calcmode="lin" valueType="num">
                                      <p:cBhvr additive="base">
                                        <p:cTn id="77" dur="2000" fill="hold"/>
                                        <p:tgtEl>
                                          <p:spTgt spid="26"/>
                                        </p:tgtEl>
                                        <p:attrNameLst>
                                          <p:attrName>ppt_x</p:attrName>
                                        </p:attrNameLst>
                                      </p:cBhvr>
                                      <p:tavLst>
                                        <p:tav tm="0">
                                          <p:val>
                                            <p:strVal val="0-#ppt_w/2"/>
                                          </p:val>
                                        </p:tav>
                                        <p:tav tm="100000">
                                          <p:val>
                                            <p:strVal val="#ppt_x"/>
                                          </p:val>
                                        </p:tav>
                                      </p:tavLst>
                                    </p:anim>
                                    <p:anim calcmode="lin" valueType="num">
                                      <p:cBhvr additive="base">
                                        <p:cTn id="78" dur="2000" fill="hold"/>
                                        <p:tgtEl>
                                          <p:spTgt spid="26"/>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27"/>
                                        </p:tgtEl>
                                        <p:attrNameLst>
                                          <p:attrName>style.visibility</p:attrName>
                                        </p:attrNameLst>
                                      </p:cBhvr>
                                      <p:to>
                                        <p:strVal val="visible"/>
                                      </p:to>
                                    </p:set>
                                    <p:anim calcmode="lin" valueType="num">
                                      <p:cBhvr additive="base">
                                        <p:cTn id="81" dur="2000" fill="hold"/>
                                        <p:tgtEl>
                                          <p:spTgt spid="27"/>
                                        </p:tgtEl>
                                        <p:attrNameLst>
                                          <p:attrName>ppt_x</p:attrName>
                                        </p:attrNameLst>
                                      </p:cBhvr>
                                      <p:tavLst>
                                        <p:tav tm="0">
                                          <p:val>
                                            <p:strVal val="0-#ppt_w/2"/>
                                          </p:val>
                                        </p:tav>
                                        <p:tav tm="100000">
                                          <p:val>
                                            <p:strVal val="#ppt_x"/>
                                          </p:val>
                                        </p:tav>
                                      </p:tavLst>
                                    </p:anim>
                                    <p:anim calcmode="lin" valueType="num">
                                      <p:cBhvr additive="base">
                                        <p:cTn id="82" dur="2000" fill="hold"/>
                                        <p:tgtEl>
                                          <p:spTgt spid="27"/>
                                        </p:tgtEl>
                                        <p:attrNameLst>
                                          <p:attrName>ppt_y</p:attrName>
                                        </p:attrNameLst>
                                      </p:cBhvr>
                                      <p:tavLst>
                                        <p:tav tm="0">
                                          <p:val>
                                            <p:strVal val="1+#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5"/>
                                        </p:tgtEl>
                                        <p:attrNameLst>
                                          <p:attrName>style.visibility</p:attrName>
                                        </p:attrNameLst>
                                      </p:cBhvr>
                                      <p:to>
                                        <p:strVal val="visible"/>
                                      </p:to>
                                    </p:set>
                                    <p:anim calcmode="lin" valueType="num">
                                      <p:cBhvr additive="base">
                                        <p:cTn id="85" dur="2000" fill="hold"/>
                                        <p:tgtEl>
                                          <p:spTgt spid="5"/>
                                        </p:tgtEl>
                                        <p:attrNameLst>
                                          <p:attrName>ppt_x</p:attrName>
                                        </p:attrNameLst>
                                      </p:cBhvr>
                                      <p:tavLst>
                                        <p:tav tm="0">
                                          <p:val>
                                            <p:strVal val="1+#ppt_w/2"/>
                                          </p:val>
                                        </p:tav>
                                        <p:tav tm="100000">
                                          <p:val>
                                            <p:strVal val="#ppt_x"/>
                                          </p:val>
                                        </p:tav>
                                      </p:tavLst>
                                    </p:anim>
                                    <p:anim calcmode="lin" valueType="num">
                                      <p:cBhvr additive="base">
                                        <p:cTn id="86" dur="2000" fill="hold"/>
                                        <p:tgtEl>
                                          <p:spTgt spid="5"/>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10"/>
                                        </p:tgtEl>
                                        <p:attrNameLst>
                                          <p:attrName>style.visibility</p:attrName>
                                        </p:attrNameLst>
                                      </p:cBhvr>
                                      <p:to>
                                        <p:strVal val="visible"/>
                                      </p:to>
                                    </p:set>
                                    <p:anim calcmode="lin" valueType="num">
                                      <p:cBhvr additive="base">
                                        <p:cTn id="89" dur="2000" fill="hold"/>
                                        <p:tgtEl>
                                          <p:spTgt spid="10"/>
                                        </p:tgtEl>
                                        <p:attrNameLst>
                                          <p:attrName>ppt_x</p:attrName>
                                        </p:attrNameLst>
                                      </p:cBhvr>
                                      <p:tavLst>
                                        <p:tav tm="0">
                                          <p:val>
                                            <p:strVal val="1+#ppt_w/2"/>
                                          </p:val>
                                        </p:tav>
                                        <p:tav tm="100000">
                                          <p:val>
                                            <p:strVal val="#ppt_x"/>
                                          </p:val>
                                        </p:tav>
                                      </p:tavLst>
                                    </p:anim>
                                    <p:anim calcmode="lin" valueType="num">
                                      <p:cBhvr additive="base">
                                        <p:cTn id="90" dur="2000" fill="hold"/>
                                        <p:tgtEl>
                                          <p:spTgt spid="10"/>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13"/>
                                        </p:tgtEl>
                                        <p:attrNameLst>
                                          <p:attrName>style.visibility</p:attrName>
                                        </p:attrNameLst>
                                      </p:cBhvr>
                                      <p:to>
                                        <p:strVal val="visible"/>
                                      </p:to>
                                    </p:set>
                                    <p:anim calcmode="lin" valueType="num">
                                      <p:cBhvr additive="base">
                                        <p:cTn id="93" dur="2000" fill="hold"/>
                                        <p:tgtEl>
                                          <p:spTgt spid="13"/>
                                        </p:tgtEl>
                                        <p:attrNameLst>
                                          <p:attrName>ppt_x</p:attrName>
                                        </p:attrNameLst>
                                      </p:cBhvr>
                                      <p:tavLst>
                                        <p:tav tm="0">
                                          <p:val>
                                            <p:strVal val="1+#ppt_w/2"/>
                                          </p:val>
                                        </p:tav>
                                        <p:tav tm="100000">
                                          <p:val>
                                            <p:strVal val="#ppt_x"/>
                                          </p:val>
                                        </p:tav>
                                      </p:tavLst>
                                    </p:anim>
                                    <p:anim calcmode="lin" valueType="num">
                                      <p:cBhvr additive="base">
                                        <p:cTn id="94" dur="2000" fill="hold"/>
                                        <p:tgtEl>
                                          <p:spTgt spid="13"/>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1+#ppt_w/2"/>
                                          </p:val>
                                        </p:tav>
                                        <p:tav tm="100000">
                                          <p:val>
                                            <p:strVal val="#ppt_x"/>
                                          </p:val>
                                        </p:tav>
                                      </p:tavLst>
                                    </p:anim>
                                    <p:anim calcmode="lin" valueType="num">
                                      <p:cBhvr additive="base">
                                        <p:cTn id="98" dur="2000" fill="hold"/>
                                        <p:tgtEl>
                                          <p:spTgt spid="17"/>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19"/>
                                        </p:tgtEl>
                                        <p:attrNameLst>
                                          <p:attrName>style.visibility</p:attrName>
                                        </p:attrNameLst>
                                      </p:cBhvr>
                                      <p:to>
                                        <p:strVal val="visible"/>
                                      </p:to>
                                    </p:set>
                                    <p:anim calcmode="lin" valueType="num">
                                      <p:cBhvr additive="base">
                                        <p:cTn id="101" dur="2000" fill="hold"/>
                                        <p:tgtEl>
                                          <p:spTgt spid="19"/>
                                        </p:tgtEl>
                                        <p:attrNameLst>
                                          <p:attrName>ppt_x</p:attrName>
                                        </p:attrNameLst>
                                      </p:cBhvr>
                                      <p:tavLst>
                                        <p:tav tm="0">
                                          <p:val>
                                            <p:strVal val="1+#ppt_w/2"/>
                                          </p:val>
                                        </p:tav>
                                        <p:tav tm="100000">
                                          <p:val>
                                            <p:strVal val="#ppt_x"/>
                                          </p:val>
                                        </p:tav>
                                      </p:tavLst>
                                    </p:anim>
                                    <p:anim calcmode="lin" valueType="num">
                                      <p:cBhvr additive="base">
                                        <p:cTn id="102" dur="2000" fill="hold"/>
                                        <p:tgtEl>
                                          <p:spTgt spid="19"/>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21"/>
                                        </p:tgtEl>
                                        <p:attrNameLst>
                                          <p:attrName>style.visibility</p:attrName>
                                        </p:attrNameLst>
                                      </p:cBhvr>
                                      <p:to>
                                        <p:strVal val="visible"/>
                                      </p:to>
                                    </p:set>
                                    <p:anim calcmode="lin" valueType="num">
                                      <p:cBhvr additive="base">
                                        <p:cTn id="105" dur="2000" fill="hold"/>
                                        <p:tgtEl>
                                          <p:spTgt spid="21"/>
                                        </p:tgtEl>
                                        <p:attrNameLst>
                                          <p:attrName>ppt_x</p:attrName>
                                        </p:attrNameLst>
                                      </p:cBhvr>
                                      <p:tavLst>
                                        <p:tav tm="0">
                                          <p:val>
                                            <p:strVal val="1+#ppt_w/2"/>
                                          </p:val>
                                        </p:tav>
                                        <p:tav tm="100000">
                                          <p:val>
                                            <p:strVal val="#ppt_x"/>
                                          </p:val>
                                        </p:tav>
                                      </p:tavLst>
                                    </p:anim>
                                    <p:anim calcmode="lin" valueType="num">
                                      <p:cBhvr additive="base">
                                        <p:cTn id="106" dur="2000" fill="hold"/>
                                        <p:tgtEl>
                                          <p:spTgt spid="21"/>
                                        </p:tgtEl>
                                        <p:attrNameLst>
                                          <p:attrName>ppt_y</p:attrName>
                                        </p:attrNameLst>
                                      </p:cBhvr>
                                      <p:tavLst>
                                        <p:tav tm="0">
                                          <p:val>
                                            <p:strVal val="0-#ppt_h/2"/>
                                          </p:val>
                                        </p:tav>
                                        <p:tav tm="100000">
                                          <p:val>
                                            <p:strVal val="#ppt_y"/>
                                          </p:val>
                                        </p:tav>
                                      </p:tavLst>
                                    </p:anim>
                                  </p:childTnLst>
                                </p:cTn>
                              </p:par>
                              <p:par>
                                <p:cTn id="107" presetID="8" presetClass="emph" presetSubtype="0" autoRev="1" fill="hold"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2"/>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20"/>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6"/>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5"/>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2"/>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7"/>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7"/>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1"/>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3"/>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5"/>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8"/>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9"/>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5"/>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0"/>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3"/>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7"/>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19"/>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1"/>
                                        </p:tgtEl>
                                        <p:attrNameLst>
                                          <p:attrName>r</p:attrName>
                                        </p:attrNameLst>
                                      </p:cBhvr>
                                    </p:animRot>
                                  </p:childTnLst>
                                </p:cTn>
                              </p:par>
                            </p:childTnLst>
                          </p:cTn>
                        </p:par>
                        <p:par>
                          <p:cTn id="157" fill="hold">
                            <p:stCondLst>
                              <p:cond delay="4000"/>
                            </p:stCondLst>
                            <p:childTnLst>
                              <p:par>
                                <p:cTn id="158" presetID="2" presetClass="exit" presetSubtype="6" fill="hold" nodeType="afterEffect">
                                  <p:stCondLst>
                                    <p:cond delay="0"/>
                                  </p:stCondLst>
                                  <p:childTnLst>
                                    <p:anim calcmode="lin" valueType="num">
                                      <p:cBhvr additive="base">
                                        <p:cTn id="159" dur="2000"/>
                                        <p:tgtEl>
                                          <p:spTgt spid="4"/>
                                        </p:tgtEl>
                                        <p:attrNameLst>
                                          <p:attrName>ppt_x</p:attrName>
                                        </p:attrNameLst>
                                      </p:cBhvr>
                                      <p:tavLst>
                                        <p:tav tm="0">
                                          <p:val>
                                            <p:strVal val="ppt_x"/>
                                          </p:val>
                                        </p:tav>
                                        <p:tav tm="100000">
                                          <p:val>
                                            <p:strVal val="1+ppt_w/2"/>
                                          </p:val>
                                        </p:tav>
                                      </p:tavLst>
                                    </p:anim>
                                    <p:anim calcmode="lin" valueType="num">
                                      <p:cBhvr additive="base">
                                        <p:cTn id="160" dur="2000"/>
                                        <p:tgtEl>
                                          <p:spTgt spid="4"/>
                                        </p:tgtEl>
                                        <p:attrNameLst>
                                          <p:attrName>ppt_y</p:attrName>
                                        </p:attrNameLst>
                                      </p:cBhvr>
                                      <p:tavLst>
                                        <p:tav tm="0">
                                          <p:val>
                                            <p:strVal val="ppt_y"/>
                                          </p:val>
                                        </p:tav>
                                        <p:tav tm="100000">
                                          <p:val>
                                            <p:strVal val="1+ppt_h/2"/>
                                          </p:val>
                                        </p:tav>
                                      </p:tavLst>
                                    </p:anim>
                                    <p:set>
                                      <p:cBhvr>
                                        <p:cTn id="161" dur="1" fill="hold">
                                          <p:stCondLst>
                                            <p:cond delay="1999"/>
                                          </p:stCondLst>
                                        </p:cTn>
                                        <p:tgtEl>
                                          <p:spTgt spid="4"/>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2000"/>
                                        <p:tgtEl>
                                          <p:spTgt spid="8"/>
                                        </p:tgtEl>
                                        <p:attrNameLst>
                                          <p:attrName>ppt_x</p:attrName>
                                        </p:attrNameLst>
                                      </p:cBhvr>
                                      <p:tavLst>
                                        <p:tav tm="0">
                                          <p:val>
                                            <p:strVal val="ppt_x"/>
                                          </p:val>
                                        </p:tav>
                                        <p:tav tm="100000">
                                          <p:val>
                                            <p:strVal val="1+ppt_w/2"/>
                                          </p:val>
                                        </p:tav>
                                      </p:tavLst>
                                    </p:anim>
                                    <p:anim calcmode="lin" valueType="num">
                                      <p:cBhvr additive="base">
                                        <p:cTn id="164" dur="2000"/>
                                        <p:tgtEl>
                                          <p:spTgt spid="8"/>
                                        </p:tgtEl>
                                        <p:attrNameLst>
                                          <p:attrName>ppt_y</p:attrName>
                                        </p:attrNameLst>
                                      </p:cBhvr>
                                      <p:tavLst>
                                        <p:tav tm="0">
                                          <p:val>
                                            <p:strVal val="ppt_y"/>
                                          </p:val>
                                        </p:tav>
                                        <p:tav tm="100000">
                                          <p:val>
                                            <p:strVal val="1+ppt_h/2"/>
                                          </p:val>
                                        </p:tav>
                                      </p:tavLst>
                                    </p:anim>
                                    <p:set>
                                      <p:cBhvr>
                                        <p:cTn id="165" dur="1" fill="hold">
                                          <p:stCondLst>
                                            <p:cond delay="1999"/>
                                          </p:stCondLst>
                                        </p:cTn>
                                        <p:tgtEl>
                                          <p:spTgt spid="8"/>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2000"/>
                                        <p:tgtEl>
                                          <p:spTgt spid="12"/>
                                        </p:tgtEl>
                                        <p:attrNameLst>
                                          <p:attrName>ppt_x</p:attrName>
                                        </p:attrNameLst>
                                      </p:cBhvr>
                                      <p:tavLst>
                                        <p:tav tm="0">
                                          <p:val>
                                            <p:strVal val="ppt_x"/>
                                          </p:val>
                                        </p:tav>
                                        <p:tav tm="100000">
                                          <p:val>
                                            <p:strVal val="1+ppt_w/2"/>
                                          </p:val>
                                        </p:tav>
                                      </p:tavLst>
                                    </p:anim>
                                    <p:anim calcmode="lin" valueType="num">
                                      <p:cBhvr additive="base">
                                        <p:cTn id="168" dur="2000"/>
                                        <p:tgtEl>
                                          <p:spTgt spid="12"/>
                                        </p:tgtEl>
                                        <p:attrNameLst>
                                          <p:attrName>ppt_y</p:attrName>
                                        </p:attrNameLst>
                                      </p:cBhvr>
                                      <p:tavLst>
                                        <p:tav tm="0">
                                          <p:val>
                                            <p:strVal val="ppt_y"/>
                                          </p:val>
                                        </p:tav>
                                        <p:tav tm="100000">
                                          <p:val>
                                            <p:strVal val="1+ppt_h/2"/>
                                          </p:val>
                                        </p:tav>
                                      </p:tavLst>
                                    </p:anim>
                                    <p:set>
                                      <p:cBhvr>
                                        <p:cTn id="169" dur="1" fill="hold">
                                          <p:stCondLst>
                                            <p:cond delay="1999"/>
                                          </p:stCondLst>
                                        </p:cTn>
                                        <p:tgtEl>
                                          <p:spTgt spid="12"/>
                                        </p:tgtEl>
                                        <p:attrNameLst>
                                          <p:attrName>style.visibility</p:attrName>
                                        </p:attrNameLst>
                                      </p:cBhvr>
                                      <p:to>
                                        <p:strVal val="hidden"/>
                                      </p:to>
                                    </p:set>
                                  </p:childTnLst>
                                </p:cTn>
                              </p:par>
                              <p:par>
                                <p:cTn id="170" presetID="2" presetClass="exit" presetSubtype="6" fill="hold" nodeType="withEffect">
                                  <p:stCondLst>
                                    <p:cond delay="0"/>
                                  </p:stCondLst>
                                  <p:childTnLst>
                                    <p:anim calcmode="lin" valueType="num">
                                      <p:cBhvr additive="base">
                                        <p:cTn id="171" dur="2000"/>
                                        <p:tgtEl>
                                          <p:spTgt spid="16"/>
                                        </p:tgtEl>
                                        <p:attrNameLst>
                                          <p:attrName>ppt_x</p:attrName>
                                        </p:attrNameLst>
                                      </p:cBhvr>
                                      <p:tavLst>
                                        <p:tav tm="0">
                                          <p:val>
                                            <p:strVal val="ppt_x"/>
                                          </p:val>
                                        </p:tav>
                                        <p:tav tm="100000">
                                          <p:val>
                                            <p:strVal val="1+ppt_w/2"/>
                                          </p:val>
                                        </p:tav>
                                      </p:tavLst>
                                    </p:anim>
                                    <p:anim calcmode="lin" valueType="num">
                                      <p:cBhvr additive="base">
                                        <p:cTn id="172" dur="2000"/>
                                        <p:tgtEl>
                                          <p:spTgt spid="16"/>
                                        </p:tgtEl>
                                        <p:attrNameLst>
                                          <p:attrName>ppt_y</p:attrName>
                                        </p:attrNameLst>
                                      </p:cBhvr>
                                      <p:tavLst>
                                        <p:tav tm="0">
                                          <p:val>
                                            <p:strVal val="ppt_y"/>
                                          </p:val>
                                        </p:tav>
                                        <p:tav tm="100000">
                                          <p:val>
                                            <p:strVal val="1+ppt_h/2"/>
                                          </p:val>
                                        </p:tav>
                                      </p:tavLst>
                                    </p:anim>
                                    <p:set>
                                      <p:cBhvr>
                                        <p:cTn id="173" dur="1" fill="hold">
                                          <p:stCondLst>
                                            <p:cond delay="1999"/>
                                          </p:stCondLst>
                                        </p:cTn>
                                        <p:tgtEl>
                                          <p:spTgt spid="16"/>
                                        </p:tgtEl>
                                        <p:attrNameLst>
                                          <p:attrName>style.visibility</p:attrName>
                                        </p:attrNameLst>
                                      </p:cBhvr>
                                      <p:to>
                                        <p:strVal val="hidden"/>
                                      </p:to>
                                    </p:set>
                                  </p:childTnLst>
                                </p:cTn>
                              </p:par>
                              <p:par>
                                <p:cTn id="174" presetID="2" presetClass="exit" presetSubtype="6" fill="hold" nodeType="withEffect">
                                  <p:stCondLst>
                                    <p:cond delay="0"/>
                                  </p:stCondLst>
                                  <p:childTnLst>
                                    <p:anim calcmode="lin" valueType="num">
                                      <p:cBhvr additive="base">
                                        <p:cTn id="175" dur="2000"/>
                                        <p:tgtEl>
                                          <p:spTgt spid="18"/>
                                        </p:tgtEl>
                                        <p:attrNameLst>
                                          <p:attrName>ppt_x</p:attrName>
                                        </p:attrNameLst>
                                      </p:cBhvr>
                                      <p:tavLst>
                                        <p:tav tm="0">
                                          <p:val>
                                            <p:strVal val="ppt_x"/>
                                          </p:val>
                                        </p:tav>
                                        <p:tav tm="100000">
                                          <p:val>
                                            <p:strVal val="1+ppt_w/2"/>
                                          </p:val>
                                        </p:tav>
                                      </p:tavLst>
                                    </p:anim>
                                    <p:anim calcmode="lin" valueType="num">
                                      <p:cBhvr additive="base">
                                        <p:cTn id="176" dur="2000"/>
                                        <p:tgtEl>
                                          <p:spTgt spid="18"/>
                                        </p:tgtEl>
                                        <p:attrNameLst>
                                          <p:attrName>ppt_y</p:attrName>
                                        </p:attrNameLst>
                                      </p:cBhvr>
                                      <p:tavLst>
                                        <p:tav tm="0">
                                          <p:val>
                                            <p:strVal val="ppt_y"/>
                                          </p:val>
                                        </p:tav>
                                        <p:tav tm="100000">
                                          <p:val>
                                            <p:strVal val="1+ppt_h/2"/>
                                          </p:val>
                                        </p:tav>
                                      </p:tavLst>
                                    </p:anim>
                                    <p:set>
                                      <p:cBhvr>
                                        <p:cTn id="177" dur="1" fill="hold">
                                          <p:stCondLst>
                                            <p:cond delay="1999"/>
                                          </p:stCondLst>
                                        </p:cTn>
                                        <p:tgtEl>
                                          <p:spTgt spid="18"/>
                                        </p:tgtEl>
                                        <p:attrNameLst>
                                          <p:attrName>style.visibility</p:attrName>
                                        </p:attrNameLst>
                                      </p:cBhvr>
                                      <p:to>
                                        <p:strVal val="hidden"/>
                                      </p:to>
                                    </p:set>
                                  </p:childTnLst>
                                </p:cTn>
                              </p:par>
                              <p:par>
                                <p:cTn id="178" presetID="2" presetClass="exit" presetSubtype="6" fill="hold" nodeType="withEffect">
                                  <p:stCondLst>
                                    <p:cond delay="0"/>
                                  </p:stCondLst>
                                  <p:childTnLst>
                                    <p:anim calcmode="lin" valueType="num">
                                      <p:cBhvr additive="base">
                                        <p:cTn id="179" dur="2000"/>
                                        <p:tgtEl>
                                          <p:spTgt spid="20"/>
                                        </p:tgtEl>
                                        <p:attrNameLst>
                                          <p:attrName>ppt_x</p:attrName>
                                        </p:attrNameLst>
                                      </p:cBhvr>
                                      <p:tavLst>
                                        <p:tav tm="0">
                                          <p:val>
                                            <p:strVal val="ppt_x"/>
                                          </p:val>
                                        </p:tav>
                                        <p:tav tm="100000">
                                          <p:val>
                                            <p:strVal val="1+ppt_w/2"/>
                                          </p:val>
                                        </p:tav>
                                      </p:tavLst>
                                    </p:anim>
                                    <p:anim calcmode="lin" valueType="num">
                                      <p:cBhvr additive="base">
                                        <p:cTn id="180" dur="2000"/>
                                        <p:tgtEl>
                                          <p:spTgt spid="20"/>
                                        </p:tgtEl>
                                        <p:attrNameLst>
                                          <p:attrName>ppt_y</p:attrName>
                                        </p:attrNameLst>
                                      </p:cBhvr>
                                      <p:tavLst>
                                        <p:tav tm="0">
                                          <p:val>
                                            <p:strVal val="ppt_y"/>
                                          </p:val>
                                        </p:tav>
                                        <p:tav tm="100000">
                                          <p:val>
                                            <p:strVal val="1+ppt_h/2"/>
                                          </p:val>
                                        </p:tav>
                                      </p:tavLst>
                                    </p:anim>
                                    <p:set>
                                      <p:cBhvr>
                                        <p:cTn id="181" dur="1" fill="hold">
                                          <p:stCondLst>
                                            <p:cond delay="1999"/>
                                          </p:stCondLst>
                                        </p:cTn>
                                        <p:tgtEl>
                                          <p:spTgt spid="20"/>
                                        </p:tgtEl>
                                        <p:attrNameLst>
                                          <p:attrName>style.visibility</p:attrName>
                                        </p:attrNameLst>
                                      </p:cBhvr>
                                      <p:to>
                                        <p:strVal val="hidden"/>
                                      </p:to>
                                    </p:set>
                                  </p:childTnLst>
                                </p:cTn>
                              </p:par>
                              <p:par>
                                <p:cTn id="182" presetID="2" presetClass="exit" presetSubtype="12" fill="hold" nodeType="withEffect">
                                  <p:stCondLst>
                                    <p:cond delay="0"/>
                                  </p:stCondLst>
                                  <p:childTnLst>
                                    <p:anim calcmode="lin" valueType="num">
                                      <p:cBhvr additive="base">
                                        <p:cTn id="183" dur="2000"/>
                                        <p:tgtEl>
                                          <p:spTgt spid="6"/>
                                        </p:tgtEl>
                                        <p:attrNameLst>
                                          <p:attrName>ppt_x</p:attrName>
                                        </p:attrNameLst>
                                      </p:cBhvr>
                                      <p:tavLst>
                                        <p:tav tm="0">
                                          <p:val>
                                            <p:strVal val="ppt_x"/>
                                          </p:val>
                                        </p:tav>
                                        <p:tav tm="100000">
                                          <p:val>
                                            <p:strVal val="0-ppt_w/2"/>
                                          </p:val>
                                        </p:tav>
                                      </p:tavLst>
                                    </p:anim>
                                    <p:anim calcmode="lin" valueType="num">
                                      <p:cBhvr additive="base">
                                        <p:cTn id="184" dur="2000"/>
                                        <p:tgtEl>
                                          <p:spTgt spid="6"/>
                                        </p:tgtEl>
                                        <p:attrNameLst>
                                          <p:attrName>ppt_y</p:attrName>
                                        </p:attrNameLst>
                                      </p:cBhvr>
                                      <p:tavLst>
                                        <p:tav tm="0">
                                          <p:val>
                                            <p:strVal val="ppt_y"/>
                                          </p:val>
                                        </p:tav>
                                        <p:tav tm="100000">
                                          <p:val>
                                            <p:strVal val="1+ppt_h/2"/>
                                          </p:val>
                                        </p:tav>
                                      </p:tavLst>
                                    </p:anim>
                                    <p:set>
                                      <p:cBhvr>
                                        <p:cTn id="185" dur="1" fill="hold">
                                          <p:stCondLst>
                                            <p:cond delay="1999"/>
                                          </p:stCondLst>
                                        </p:cTn>
                                        <p:tgtEl>
                                          <p:spTgt spid="6"/>
                                        </p:tgtEl>
                                        <p:attrNameLst>
                                          <p:attrName>style.visibility</p:attrName>
                                        </p:attrNameLst>
                                      </p:cBhvr>
                                      <p:to>
                                        <p:strVal val="hidden"/>
                                      </p:to>
                                    </p:set>
                                  </p:childTnLst>
                                </p:cTn>
                              </p:par>
                              <p:par>
                                <p:cTn id="186" presetID="2" presetClass="exit" presetSubtype="12" fill="hold" nodeType="withEffect">
                                  <p:stCondLst>
                                    <p:cond delay="0"/>
                                  </p:stCondLst>
                                  <p:childTnLst>
                                    <p:anim calcmode="lin" valueType="num">
                                      <p:cBhvr additive="base">
                                        <p:cTn id="187" dur="2000"/>
                                        <p:tgtEl>
                                          <p:spTgt spid="9"/>
                                        </p:tgtEl>
                                        <p:attrNameLst>
                                          <p:attrName>ppt_x</p:attrName>
                                        </p:attrNameLst>
                                      </p:cBhvr>
                                      <p:tavLst>
                                        <p:tav tm="0">
                                          <p:val>
                                            <p:strVal val="ppt_x"/>
                                          </p:val>
                                        </p:tav>
                                        <p:tav tm="100000">
                                          <p:val>
                                            <p:strVal val="0-ppt_w/2"/>
                                          </p:val>
                                        </p:tav>
                                      </p:tavLst>
                                    </p:anim>
                                    <p:anim calcmode="lin" valueType="num">
                                      <p:cBhvr additive="base">
                                        <p:cTn id="188" dur="2000"/>
                                        <p:tgtEl>
                                          <p:spTgt spid="9"/>
                                        </p:tgtEl>
                                        <p:attrNameLst>
                                          <p:attrName>ppt_y</p:attrName>
                                        </p:attrNameLst>
                                      </p:cBhvr>
                                      <p:tavLst>
                                        <p:tav tm="0">
                                          <p:val>
                                            <p:strVal val="ppt_y"/>
                                          </p:val>
                                        </p:tav>
                                        <p:tav tm="100000">
                                          <p:val>
                                            <p:strVal val="1+ppt_h/2"/>
                                          </p:val>
                                        </p:tav>
                                      </p:tavLst>
                                    </p:anim>
                                    <p:set>
                                      <p:cBhvr>
                                        <p:cTn id="189" dur="1" fill="hold">
                                          <p:stCondLst>
                                            <p:cond delay="1999"/>
                                          </p:stCondLst>
                                        </p:cTn>
                                        <p:tgtEl>
                                          <p:spTgt spid="9"/>
                                        </p:tgtEl>
                                        <p:attrNameLst>
                                          <p:attrName>style.visibility</p:attrName>
                                        </p:attrNameLst>
                                      </p:cBhvr>
                                      <p:to>
                                        <p:strVal val="hidden"/>
                                      </p:to>
                                    </p:set>
                                  </p:childTnLst>
                                </p:cTn>
                              </p:par>
                              <p:par>
                                <p:cTn id="190" presetID="2" presetClass="exit" presetSubtype="12" fill="hold" nodeType="withEffect">
                                  <p:stCondLst>
                                    <p:cond delay="0"/>
                                  </p:stCondLst>
                                  <p:childTnLst>
                                    <p:anim calcmode="lin" valueType="num">
                                      <p:cBhvr additive="base">
                                        <p:cTn id="191" dur="2000"/>
                                        <p:tgtEl>
                                          <p:spTgt spid="22"/>
                                        </p:tgtEl>
                                        <p:attrNameLst>
                                          <p:attrName>ppt_x</p:attrName>
                                        </p:attrNameLst>
                                      </p:cBhvr>
                                      <p:tavLst>
                                        <p:tav tm="0">
                                          <p:val>
                                            <p:strVal val="ppt_x"/>
                                          </p:val>
                                        </p:tav>
                                        <p:tav tm="100000">
                                          <p:val>
                                            <p:strVal val="0-ppt_w/2"/>
                                          </p:val>
                                        </p:tav>
                                      </p:tavLst>
                                    </p:anim>
                                    <p:anim calcmode="lin" valueType="num">
                                      <p:cBhvr additive="base">
                                        <p:cTn id="192" dur="2000"/>
                                        <p:tgtEl>
                                          <p:spTgt spid="22"/>
                                        </p:tgtEl>
                                        <p:attrNameLst>
                                          <p:attrName>ppt_y</p:attrName>
                                        </p:attrNameLst>
                                      </p:cBhvr>
                                      <p:tavLst>
                                        <p:tav tm="0">
                                          <p:val>
                                            <p:strVal val="ppt_y"/>
                                          </p:val>
                                        </p:tav>
                                        <p:tav tm="100000">
                                          <p:val>
                                            <p:strVal val="1+ppt_h/2"/>
                                          </p:val>
                                        </p:tav>
                                      </p:tavLst>
                                    </p:anim>
                                    <p:set>
                                      <p:cBhvr>
                                        <p:cTn id="193" dur="1" fill="hold">
                                          <p:stCondLst>
                                            <p:cond delay="1999"/>
                                          </p:stCondLst>
                                        </p:cTn>
                                        <p:tgtEl>
                                          <p:spTgt spid="22"/>
                                        </p:tgtEl>
                                        <p:attrNameLst>
                                          <p:attrName>style.visibility</p:attrName>
                                        </p:attrNameLst>
                                      </p:cBhvr>
                                      <p:to>
                                        <p:strVal val="hidden"/>
                                      </p:to>
                                    </p:set>
                                  </p:childTnLst>
                                </p:cTn>
                              </p:par>
                              <p:par>
                                <p:cTn id="194" presetID="2" presetClass="exit" presetSubtype="12" fill="hold" nodeType="withEffect">
                                  <p:stCondLst>
                                    <p:cond delay="0"/>
                                  </p:stCondLst>
                                  <p:childTnLst>
                                    <p:anim calcmode="lin" valueType="num">
                                      <p:cBhvr additive="base">
                                        <p:cTn id="195" dur="2000"/>
                                        <p:tgtEl>
                                          <p:spTgt spid="24"/>
                                        </p:tgtEl>
                                        <p:attrNameLst>
                                          <p:attrName>ppt_x</p:attrName>
                                        </p:attrNameLst>
                                      </p:cBhvr>
                                      <p:tavLst>
                                        <p:tav tm="0">
                                          <p:val>
                                            <p:strVal val="ppt_x"/>
                                          </p:val>
                                        </p:tav>
                                        <p:tav tm="100000">
                                          <p:val>
                                            <p:strVal val="0-ppt_w/2"/>
                                          </p:val>
                                        </p:tav>
                                      </p:tavLst>
                                    </p:anim>
                                    <p:anim calcmode="lin" valueType="num">
                                      <p:cBhvr additive="base">
                                        <p:cTn id="196" dur="2000"/>
                                        <p:tgtEl>
                                          <p:spTgt spid="24"/>
                                        </p:tgtEl>
                                        <p:attrNameLst>
                                          <p:attrName>ppt_y</p:attrName>
                                        </p:attrNameLst>
                                      </p:cBhvr>
                                      <p:tavLst>
                                        <p:tav tm="0">
                                          <p:val>
                                            <p:strVal val="ppt_y"/>
                                          </p:val>
                                        </p:tav>
                                        <p:tav tm="100000">
                                          <p:val>
                                            <p:strVal val="1+ppt_h/2"/>
                                          </p:val>
                                        </p:tav>
                                      </p:tavLst>
                                    </p:anim>
                                    <p:set>
                                      <p:cBhvr>
                                        <p:cTn id="197" dur="1" fill="hold">
                                          <p:stCondLst>
                                            <p:cond delay="1999"/>
                                          </p:stCondLst>
                                        </p:cTn>
                                        <p:tgtEl>
                                          <p:spTgt spid="24"/>
                                        </p:tgtEl>
                                        <p:attrNameLst>
                                          <p:attrName>style.visibility</p:attrName>
                                        </p:attrNameLst>
                                      </p:cBhvr>
                                      <p:to>
                                        <p:strVal val="hidden"/>
                                      </p:to>
                                    </p:set>
                                  </p:childTnLst>
                                </p:cTn>
                              </p:par>
                              <p:par>
                                <p:cTn id="198" presetID="2" presetClass="exit" presetSubtype="12" fill="hold" nodeType="withEffect">
                                  <p:stCondLst>
                                    <p:cond delay="0"/>
                                  </p:stCondLst>
                                  <p:childTnLst>
                                    <p:anim calcmode="lin" valueType="num">
                                      <p:cBhvr additive="base">
                                        <p:cTn id="199" dur="2000"/>
                                        <p:tgtEl>
                                          <p:spTgt spid="26"/>
                                        </p:tgtEl>
                                        <p:attrNameLst>
                                          <p:attrName>ppt_x</p:attrName>
                                        </p:attrNameLst>
                                      </p:cBhvr>
                                      <p:tavLst>
                                        <p:tav tm="0">
                                          <p:val>
                                            <p:strVal val="ppt_x"/>
                                          </p:val>
                                        </p:tav>
                                        <p:tav tm="100000">
                                          <p:val>
                                            <p:strVal val="0-ppt_w/2"/>
                                          </p:val>
                                        </p:tav>
                                      </p:tavLst>
                                    </p:anim>
                                    <p:anim calcmode="lin" valueType="num">
                                      <p:cBhvr additive="base">
                                        <p:cTn id="200" dur="2000"/>
                                        <p:tgtEl>
                                          <p:spTgt spid="26"/>
                                        </p:tgtEl>
                                        <p:attrNameLst>
                                          <p:attrName>ppt_y</p:attrName>
                                        </p:attrNameLst>
                                      </p:cBhvr>
                                      <p:tavLst>
                                        <p:tav tm="0">
                                          <p:val>
                                            <p:strVal val="ppt_y"/>
                                          </p:val>
                                        </p:tav>
                                        <p:tav tm="100000">
                                          <p:val>
                                            <p:strVal val="1+ppt_h/2"/>
                                          </p:val>
                                        </p:tav>
                                      </p:tavLst>
                                    </p:anim>
                                    <p:set>
                                      <p:cBhvr>
                                        <p:cTn id="201" dur="1" fill="hold">
                                          <p:stCondLst>
                                            <p:cond delay="1999"/>
                                          </p:stCondLst>
                                        </p:cTn>
                                        <p:tgtEl>
                                          <p:spTgt spid="26"/>
                                        </p:tgtEl>
                                        <p:attrNameLst>
                                          <p:attrName>style.visibility</p:attrName>
                                        </p:attrNameLst>
                                      </p:cBhvr>
                                      <p:to>
                                        <p:strVal val="hidden"/>
                                      </p:to>
                                    </p:set>
                                  </p:childTnLst>
                                </p:cTn>
                              </p:par>
                              <p:par>
                                <p:cTn id="202" presetID="2" presetClass="exit" presetSubtype="12" fill="hold" nodeType="withEffect">
                                  <p:stCondLst>
                                    <p:cond delay="0"/>
                                  </p:stCondLst>
                                  <p:childTnLst>
                                    <p:anim calcmode="lin" valueType="num">
                                      <p:cBhvr additive="base">
                                        <p:cTn id="203" dur="2000"/>
                                        <p:tgtEl>
                                          <p:spTgt spid="27"/>
                                        </p:tgtEl>
                                        <p:attrNameLst>
                                          <p:attrName>ppt_x</p:attrName>
                                        </p:attrNameLst>
                                      </p:cBhvr>
                                      <p:tavLst>
                                        <p:tav tm="0">
                                          <p:val>
                                            <p:strVal val="ppt_x"/>
                                          </p:val>
                                        </p:tav>
                                        <p:tav tm="100000">
                                          <p:val>
                                            <p:strVal val="0-ppt_w/2"/>
                                          </p:val>
                                        </p:tav>
                                      </p:tavLst>
                                    </p:anim>
                                    <p:anim calcmode="lin" valueType="num">
                                      <p:cBhvr additive="base">
                                        <p:cTn id="204" dur="2000"/>
                                        <p:tgtEl>
                                          <p:spTgt spid="27"/>
                                        </p:tgtEl>
                                        <p:attrNameLst>
                                          <p:attrName>ppt_y</p:attrName>
                                        </p:attrNameLst>
                                      </p:cBhvr>
                                      <p:tavLst>
                                        <p:tav tm="0">
                                          <p:val>
                                            <p:strVal val="ppt_y"/>
                                          </p:val>
                                        </p:tav>
                                        <p:tav tm="100000">
                                          <p:val>
                                            <p:strVal val="1+ppt_h/2"/>
                                          </p:val>
                                        </p:tav>
                                      </p:tavLst>
                                    </p:anim>
                                    <p:set>
                                      <p:cBhvr>
                                        <p:cTn id="205" dur="1" fill="hold">
                                          <p:stCondLst>
                                            <p:cond delay="1999"/>
                                          </p:stCondLst>
                                        </p:cTn>
                                        <p:tgtEl>
                                          <p:spTgt spid="27"/>
                                        </p:tgtEl>
                                        <p:attrNameLst>
                                          <p:attrName>style.visibility</p:attrName>
                                        </p:attrNameLst>
                                      </p:cBhvr>
                                      <p:to>
                                        <p:strVal val="hidden"/>
                                      </p:to>
                                    </p:set>
                                  </p:childTnLst>
                                </p:cTn>
                              </p:par>
                              <p:par>
                                <p:cTn id="206" presetID="2" presetClass="exit" presetSubtype="9" fill="hold" nodeType="withEffect">
                                  <p:stCondLst>
                                    <p:cond delay="0"/>
                                  </p:stCondLst>
                                  <p:childTnLst>
                                    <p:anim calcmode="lin" valueType="num">
                                      <p:cBhvr additive="base">
                                        <p:cTn id="207" dur="2000"/>
                                        <p:tgtEl>
                                          <p:spTgt spid="7"/>
                                        </p:tgtEl>
                                        <p:attrNameLst>
                                          <p:attrName>ppt_x</p:attrName>
                                        </p:attrNameLst>
                                      </p:cBhvr>
                                      <p:tavLst>
                                        <p:tav tm="0">
                                          <p:val>
                                            <p:strVal val="ppt_x"/>
                                          </p:val>
                                        </p:tav>
                                        <p:tav tm="100000">
                                          <p:val>
                                            <p:strVal val="0-ppt_w/2"/>
                                          </p:val>
                                        </p:tav>
                                      </p:tavLst>
                                    </p:anim>
                                    <p:anim calcmode="lin" valueType="num">
                                      <p:cBhvr additive="base">
                                        <p:cTn id="208" dur="2000"/>
                                        <p:tgtEl>
                                          <p:spTgt spid="7"/>
                                        </p:tgtEl>
                                        <p:attrNameLst>
                                          <p:attrName>ppt_y</p:attrName>
                                        </p:attrNameLst>
                                      </p:cBhvr>
                                      <p:tavLst>
                                        <p:tav tm="0">
                                          <p:val>
                                            <p:strVal val="ppt_y"/>
                                          </p:val>
                                        </p:tav>
                                        <p:tav tm="100000">
                                          <p:val>
                                            <p:strVal val="0-ppt_h/2"/>
                                          </p:val>
                                        </p:tav>
                                      </p:tavLst>
                                    </p:anim>
                                    <p:set>
                                      <p:cBhvr>
                                        <p:cTn id="209" dur="1" fill="hold">
                                          <p:stCondLst>
                                            <p:cond delay="1999"/>
                                          </p:stCondLst>
                                        </p:cTn>
                                        <p:tgtEl>
                                          <p:spTgt spid="7"/>
                                        </p:tgtEl>
                                        <p:attrNameLst>
                                          <p:attrName>style.visibility</p:attrName>
                                        </p:attrNameLst>
                                      </p:cBhvr>
                                      <p:to>
                                        <p:strVal val="hidden"/>
                                      </p:to>
                                    </p:set>
                                  </p:childTnLst>
                                </p:cTn>
                              </p:par>
                              <p:par>
                                <p:cTn id="210" presetID="2" presetClass="exit" presetSubtype="9" fill="hold" nodeType="withEffect">
                                  <p:stCondLst>
                                    <p:cond delay="0"/>
                                  </p:stCondLst>
                                  <p:childTnLst>
                                    <p:anim calcmode="lin" valueType="num">
                                      <p:cBhvr additive="base">
                                        <p:cTn id="211" dur="2000"/>
                                        <p:tgtEl>
                                          <p:spTgt spid="11"/>
                                        </p:tgtEl>
                                        <p:attrNameLst>
                                          <p:attrName>ppt_x</p:attrName>
                                        </p:attrNameLst>
                                      </p:cBhvr>
                                      <p:tavLst>
                                        <p:tav tm="0">
                                          <p:val>
                                            <p:strVal val="ppt_x"/>
                                          </p:val>
                                        </p:tav>
                                        <p:tav tm="100000">
                                          <p:val>
                                            <p:strVal val="0-ppt_w/2"/>
                                          </p:val>
                                        </p:tav>
                                      </p:tavLst>
                                    </p:anim>
                                    <p:anim calcmode="lin" valueType="num">
                                      <p:cBhvr additive="base">
                                        <p:cTn id="212" dur="2000"/>
                                        <p:tgtEl>
                                          <p:spTgt spid="11"/>
                                        </p:tgtEl>
                                        <p:attrNameLst>
                                          <p:attrName>ppt_y</p:attrName>
                                        </p:attrNameLst>
                                      </p:cBhvr>
                                      <p:tavLst>
                                        <p:tav tm="0">
                                          <p:val>
                                            <p:strVal val="ppt_y"/>
                                          </p:val>
                                        </p:tav>
                                        <p:tav tm="100000">
                                          <p:val>
                                            <p:strVal val="0-ppt_h/2"/>
                                          </p:val>
                                        </p:tav>
                                      </p:tavLst>
                                    </p:anim>
                                    <p:set>
                                      <p:cBhvr>
                                        <p:cTn id="213" dur="1" fill="hold">
                                          <p:stCondLst>
                                            <p:cond delay="1999"/>
                                          </p:stCondLst>
                                        </p:cTn>
                                        <p:tgtEl>
                                          <p:spTgt spid="11"/>
                                        </p:tgtEl>
                                        <p:attrNameLst>
                                          <p:attrName>style.visibility</p:attrName>
                                        </p:attrNameLst>
                                      </p:cBhvr>
                                      <p:to>
                                        <p:strVal val="hidden"/>
                                      </p:to>
                                    </p:set>
                                  </p:childTnLst>
                                </p:cTn>
                              </p:par>
                              <p:par>
                                <p:cTn id="214" presetID="2" presetClass="exit" presetSubtype="9" fill="hold" nodeType="withEffect">
                                  <p:stCondLst>
                                    <p:cond delay="0"/>
                                  </p:stCondLst>
                                  <p:childTnLst>
                                    <p:anim calcmode="lin" valueType="num">
                                      <p:cBhvr additive="base">
                                        <p:cTn id="215" dur="2000"/>
                                        <p:tgtEl>
                                          <p:spTgt spid="23"/>
                                        </p:tgtEl>
                                        <p:attrNameLst>
                                          <p:attrName>ppt_x</p:attrName>
                                        </p:attrNameLst>
                                      </p:cBhvr>
                                      <p:tavLst>
                                        <p:tav tm="0">
                                          <p:val>
                                            <p:strVal val="ppt_x"/>
                                          </p:val>
                                        </p:tav>
                                        <p:tav tm="100000">
                                          <p:val>
                                            <p:strVal val="0-ppt_w/2"/>
                                          </p:val>
                                        </p:tav>
                                      </p:tavLst>
                                    </p:anim>
                                    <p:anim calcmode="lin" valueType="num">
                                      <p:cBhvr additive="base">
                                        <p:cTn id="216" dur="2000"/>
                                        <p:tgtEl>
                                          <p:spTgt spid="23"/>
                                        </p:tgtEl>
                                        <p:attrNameLst>
                                          <p:attrName>ppt_y</p:attrName>
                                        </p:attrNameLst>
                                      </p:cBhvr>
                                      <p:tavLst>
                                        <p:tav tm="0">
                                          <p:val>
                                            <p:strVal val="ppt_y"/>
                                          </p:val>
                                        </p:tav>
                                        <p:tav tm="100000">
                                          <p:val>
                                            <p:strVal val="0-ppt_h/2"/>
                                          </p:val>
                                        </p:tav>
                                      </p:tavLst>
                                    </p:anim>
                                    <p:set>
                                      <p:cBhvr>
                                        <p:cTn id="217" dur="1" fill="hold">
                                          <p:stCondLst>
                                            <p:cond delay="1999"/>
                                          </p:stCondLst>
                                        </p:cTn>
                                        <p:tgtEl>
                                          <p:spTgt spid="23"/>
                                        </p:tgtEl>
                                        <p:attrNameLst>
                                          <p:attrName>style.visibility</p:attrName>
                                        </p:attrNameLst>
                                      </p:cBhvr>
                                      <p:to>
                                        <p:strVal val="hidden"/>
                                      </p:to>
                                    </p:set>
                                  </p:childTnLst>
                                </p:cTn>
                              </p:par>
                              <p:par>
                                <p:cTn id="218" presetID="2" presetClass="exit" presetSubtype="9" fill="hold" nodeType="withEffect">
                                  <p:stCondLst>
                                    <p:cond delay="0"/>
                                  </p:stCondLst>
                                  <p:childTnLst>
                                    <p:anim calcmode="lin" valueType="num">
                                      <p:cBhvr additive="base">
                                        <p:cTn id="219" dur="2000"/>
                                        <p:tgtEl>
                                          <p:spTgt spid="25"/>
                                        </p:tgtEl>
                                        <p:attrNameLst>
                                          <p:attrName>ppt_x</p:attrName>
                                        </p:attrNameLst>
                                      </p:cBhvr>
                                      <p:tavLst>
                                        <p:tav tm="0">
                                          <p:val>
                                            <p:strVal val="ppt_x"/>
                                          </p:val>
                                        </p:tav>
                                        <p:tav tm="100000">
                                          <p:val>
                                            <p:strVal val="0-ppt_w/2"/>
                                          </p:val>
                                        </p:tav>
                                      </p:tavLst>
                                    </p:anim>
                                    <p:anim calcmode="lin" valueType="num">
                                      <p:cBhvr additive="base">
                                        <p:cTn id="220" dur="2000"/>
                                        <p:tgtEl>
                                          <p:spTgt spid="25"/>
                                        </p:tgtEl>
                                        <p:attrNameLst>
                                          <p:attrName>ppt_y</p:attrName>
                                        </p:attrNameLst>
                                      </p:cBhvr>
                                      <p:tavLst>
                                        <p:tav tm="0">
                                          <p:val>
                                            <p:strVal val="ppt_y"/>
                                          </p:val>
                                        </p:tav>
                                        <p:tav tm="100000">
                                          <p:val>
                                            <p:strVal val="0-ppt_h/2"/>
                                          </p:val>
                                        </p:tav>
                                      </p:tavLst>
                                    </p:anim>
                                    <p:set>
                                      <p:cBhvr>
                                        <p:cTn id="221" dur="1" fill="hold">
                                          <p:stCondLst>
                                            <p:cond delay="1999"/>
                                          </p:stCondLst>
                                        </p:cTn>
                                        <p:tgtEl>
                                          <p:spTgt spid="25"/>
                                        </p:tgtEl>
                                        <p:attrNameLst>
                                          <p:attrName>style.visibility</p:attrName>
                                        </p:attrNameLst>
                                      </p:cBhvr>
                                      <p:to>
                                        <p:strVal val="hidden"/>
                                      </p:to>
                                    </p:set>
                                  </p:childTnLst>
                                </p:cTn>
                              </p:par>
                              <p:par>
                                <p:cTn id="222" presetID="2" presetClass="exit" presetSubtype="9" fill="hold" nodeType="withEffect">
                                  <p:stCondLst>
                                    <p:cond delay="0"/>
                                  </p:stCondLst>
                                  <p:childTnLst>
                                    <p:anim calcmode="lin" valueType="num">
                                      <p:cBhvr additive="base">
                                        <p:cTn id="223" dur="2000"/>
                                        <p:tgtEl>
                                          <p:spTgt spid="28"/>
                                        </p:tgtEl>
                                        <p:attrNameLst>
                                          <p:attrName>ppt_x</p:attrName>
                                        </p:attrNameLst>
                                      </p:cBhvr>
                                      <p:tavLst>
                                        <p:tav tm="0">
                                          <p:val>
                                            <p:strVal val="ppt_x"/>
                                          </p:val>
                                        </p:tav>
                                        <p:tav tm="100000">
                                          <p:val>
                                            <p:strVal val="0-ppt_w/2"/>
                                          </p:val>
                                        </p:tav>
                                      </p:tavLst>
                                    </p:anim>
                                    <p:anim calcmode="lin" valueType="num">
                                      <p:cBhvr additive="base">
                                        <p:cTn id="224" dur="2000"/>
                                        <p:tgtEl>
                                          <p:spTgt spid="28"/>
                                        </p:tgtEl>
                                        <p:attrNameLst>
                                          <p:attrName>ppt_y</p:attrName>
                                        </p:attrNameLst>
                                      </p:cBhvr>
                                      <p:tavLst>
                                        <p:tav tm="0">
                                          <p:val>
                                            <p:strVal val="ppt_y"/>
                                          </p:val>
                                        </p:tav>
                                        <p:tav tm="100000">
                                          <p:val>
                                            <p:strVal val="0-ppt_h/2"/>
                                          </p:val>
                                        </p:tav>
                                      </p:tavLst>
                                    </p:anim>
                                    <p:set>
                                      <p:cBhvr>
                                        <p:cTn id="225" dur="1" fill="hold">
                                          <p:stCondLst>
                                            <p:cond delay="1999"/>
                                          </p:stCondLst>
                                        </p:cTn>
                                        <p:tgtEl>
                                          <p:spTgt spid="28"/>
                                        </p:tgtEl>
                                        <p:attrNameLst>
                                          <p:attrName>style.visibility</p:attrName>
                                        </p:attrNameLst>
                                      </p:cBhvr>
                                      <p:to>
                                        <p:strVal val="hidden"/>
                                      </p:to>
                                    </p:set>
                                  </p:childTnLst>
                                </p:cTn>
                              </p:par>
                              <p:par>
                                <p:cTn id="226" presetID="2" presetClass="exit" presetSubtype="9" fill="hold" nodeType="withEffect">
                                  <p:stCondLst>
                                    <p:cond delay="0"/>
                                  </p:stCondLst>
                                  <p:childTnLst>
                                    <p:anim calcmode="lin" valueType="num">
                                      <p:cBhvr additive="base">
                                        <p:cTn id="227" dur="2000"/>
                                        <p:tgtEl>
                                          <p:spTgt spid="29"/>
                                        </p:tgtEl>
                                        <p:attrNameLst>
                                          <p:attrName>ppt_x</p:attrName>
                                        </p:attrNameLst>
                                      </p:cBhvr>
                                      <p:tavLst>
                                        <p:tav tm="0">
                                          <p:val>
                                            <p:strVal val="ppt_x"/>
                                          </p:val>
                                        </p:tav>
                                        <p:tav tm="100000">
                                          <p:val>
                                            <p:strVal val="0-ppt_w/2"/>
                                          </p:val>
                                        </p:tav>
                                      </p:tavLst>
                                    </p:anim>
                                    <p:anim calcmode="lin" valueType="num">
                                      <p:cBhvr additive="base">
                                        <p:cTn id="228" dur="2000"/>
                                        <p:tgtEl>
                                          <p:spTgt spid="29"/>
                                        </p:tgtEl>
                                        <p:attrNameLst>
                                          <p:attrName>ppt_y</p:attrName>
                                        </p:attrNameLst>
                                      </p:cBhvr>
                                      <p:tavLst>
                                        <p:tav tm="0">
                                          <p:val>
                                            <p:strVal val="ppt_y"/>
                                          </p:val>
                                        </p:tav>
                                        <p:tav tm="100000">
                                          <p:val>
                                            <p:strVal val="0-ppt_h/2"/>
                                          </p:val>
                                        </p:tav>
                                      </p:tavLst>
                                    </p:anim>
                                    <p:set>
                                      <p:cBhvr>
                                        <p:cTn id="229" dur="1" fill="hold">
                                          <p:stCondLst>
                                            <p:cond delay="1999"/>
                                          </p:stCondLst>
                                        </p:cTn>
                                        <p:tgtEl>
                                          <p:spTgt spid="29"/>
                                        </p:tgtEl>
                                        <p:attrNameLst>
                                          <p:attrName>style.visibility</p:attrName>
                                        </p:attrNameLst>
                                      </p:cBhvr>
                                      <p:to>
                                        <p:strVal val="hidden"/>
                                      </p:to>
                                    </p:set>
                                  </p:childTnLst>
                                </p:cTn>
                              </p:par>
                              <p:par>
                                <p:cTn id="230" presetID="2" presetClass="exit" presetSubtype="3" fill="hold" nodeType="withEffect">
                                  <p:stCondLst>
                                    <p:cond delay="0"/>
                                  </p:stCondLst>
                                  <p:childTnLst>
                                    <p:anim calcmode="lin" valueType="num">
                                      <p:cBhvr additive="base">
                                        <p:cTn id="231" dur="2000"/>
                                        <p:tgtEl>
                                          <p:spTgt spid="15"/>
                                        </p:tgtEl>
                                        <p:attrNameLst>
                                          <p:attrName>ppt_x</p:attrName>
                                        </p:attrNameLst>
                                      </p:cBhvr>
                                      <p:tavLst>
                                        <p:tav tm="0">
                                          <p:val>
                                            <p:strVal val="ppt_x"/>
                                          </p:val>
                                        </p:tav>
                                        <p:tav tm="100000">
                                          <p:val>
                                            <p:strVal val="1+ppt_w/2"/>
                                          </p:val>
                                        </p:tav>
                                      </p:tavLst>
                                    </p:anim>
                                    <p:anim calcmode="lin" valueType="num">
                                      <p:cBhvr additive="base">
                                        <p:cTn id="232" dur="2000"/>
                                        <p:tgtEl>
                                          <p:spTgt spid="15"/>
                                        </p:tgtEl>
                                        <p:attrNameLst>
                                          <p:attrName>ppt_y</p:attrName>
                                        </p:attrNameLst>
                                      </p:cBhvr>
                                      <p:tavLst>
                                        <p:tav tm="0">
                                          <p:val>
                                            <p:strVal val="ppt_y"/>
                                          </p:val>
                                        </p:tav>
                                        <p:tav tm="100000">
                                          <p:val>
                                            <p:strVal val="0-ppt_h/2"/>
                                          </p:val>
                                        </p:tav>
                                      </p:tavLst>
                                    </p:anim>
                                    <p:set>
                                      <p:cBhvr>
                                        <p:cTn id="233" dur="1" fill="hold">
                                          <p:stCondLst>
                                            <p:cond delay="1999"/>
                                          </p:stCondLst>
                                        </p:cTn>
                                        <p:tgtEl>
                                          <p:spTgt spid="15"/>
                                        </p:tgtEl>
                                        <p:attrNameLst>
                                          <p:attrName>style.visibility</p:attrName>
                                        </p:attrNameLst>
                                      </p:cBhvr>
                                      <p:to>
                                        <p:strVal val="hidden"/>
                                      </p:to>
                                    </p:set>
                                  </p:childTnLst>
                                </p:cTn>
                              </p:par>
                              <p:par>
                                <p:cTn id="234" presetID="2" presetClass="exit" presetSubtype="3" fill="hold" nodeType="withEffect">
                                  <p:stCondLst>
                                    <p:cond delay="0"/>
                                  </p:stCondLst>
                                  <p:childTnLst>
                                    <p:anim calcmode="lin" valueType="num">
                                      <p:cBhvr additive="base">
                                        <p:cTn id="235" dur="2000"/>
                                        <p:tgtEl>
                                          <p:spTgt spid="5"/>
                                        </p:tgtEl>
                                        <p:attrNameLst>
                                          <p:attrName>ppt_x</p:attrName>
                                        </p:attrNameLst>
                                      </p:cBhvr>
                                      <p:tavLst>
                                        <p:tav tm="0">
                                          <p:val>
                                            <p:strVal val="ppt_x"/>
                                          </p:val>
                                        </p:tav>
                                        <p:tav tm="100000">
                                          <p:val>
                                            <p:strVal val="1+ppt_w/2"/>
                                          </p:val>
                                        </p:tav>
                                      </p:tavLst>
                                    </p:anim>
                                    <p:anim calcmode="lin" valueType="num">
                                      <p:cBhvr additive="base">
                                        <p:cTn id="236" dur="2000"/>
                                        <p:tgtEl>
                                          <p:spTgt spid="5"/>
                                        </p:tgtEl>
                                        <p:attrNameLst>
                                          <p:attrName>ppt_y</p:attrName>
                                        </p:attrNameLst>
                                      </p:cBhvr>
                                      <p:tavLst>
                                        <p:tav tm="0">
                                          <p:val>
                                            <p:strVal val="ppt_y"/>
                                          </p:val>
                                        </p:tav>
                                        <p:tav tm="100000">
                                          <p:val>
                                            <p:strVal val="0-ppt_h/2"/>
                                          </p:val>
                                        </p:tav>
                                      </p:tavLst>
                                    </p:anim>
                                    <p:set>
                                      <p:cBhvr>
                                        <p:cTn id="237" dur="1" fill="hold">
                                          <p:stCondLst>
                                            <p:cond delay="1999"/>
                                          </p:stCondLst>
                                        </p:cTn>
                                        <p:tgtEl>
                                          <p:spTgt spid="5"/>
                                        </p:tgtEl>
                                        <p:attrNameLst>
                                          <p:attrName>style.visibility</p:attrName>
                                        </p:attrNameLst>
                                      </p:cBhvr>
                                      <p:to>
                                        <p:strVal val="hidden"/>
                                      </p:to>
                                    </p:set>
                                  </p:childTnLst>
                                </p:cTn>
                              </p:par>
                              <p:par>
                                <p:cTn id="238" presetID="2" presetClass="exit" presetSubtype="3" fill="hold" nodeType="withEffect">
                                  <p:stCondLst>
                                    <p:cond delay="0"/>
                                  </p:stCondLst>
                                  <p:childTnLst>
                                    <p:anim calcmode="lin" valueType="num">
                                      <p:cBhvr additive="base">
                                        <p:cTn id="239" dur="2000"/>
                                        <p:tgtEl>
                                          <p:spTgt spid="10"/>
                                        </p:tgtEl>
                                        <p:attrNameLst>
                                          <p:attrName>ppt_x</p:attrName>
                                        </p:attrNameLst>
                                      </p:cBhvr>
                                      <p:tavLst>
                                        <p:tav tm="0">
                                          <p:val>
                                            <p:strVal val="ppt_x"/>
                                          </p:val>
                                        </p:tav>
                                        <p:tav tm="100000">
                                          <p:val>
                                            <p:strVal val="1+ppt_w/2"/>
                                          </p:val>
                                        </p:tav>
                                      </p:tavLst>
                                    </p:anim>
                                    <p:anim calcmode="lin" valueType="num">
                                      <p:cBhvr additive="base">
                                        <p:cTn id="240" dur="2000"/>
                                        <p:tgtEl>
                                          <p:spTgt spid="10"/>
                                        </p:tgtEl>
                                        <p:attrNameLst>
                                          <p:attrName>ppt_y</p:attrName>
                                        </p:attrNameLst>
                                      </p:cBhvr>
                                      <p:tavLst>
                                        <p:tav tm="0">
                                          <p:val>
                                            <p:strVal val="ppt_y"/>
                                          </p:val>
                                        </p:tav>
                                        <p:tav tm="100000">
                                          <p:val>
                                            <p:strVal val="0-ppt_h/2"/>
                                          </p:val>
                                        </p:tav>
                                      </p:tavLst>
                                    </p:anim>
                                    <p:set>
                                      <p:cBhvr>
                                        <p:cTn id="241" dur="1" fill="hold">
                                          <p:stCondLst>
                                            <p:cond delay="1999"/>
                                          </p:stCondLst>
                                        </p:cTn>
                                        <p:tgtEl>
                                          <p:spTgt spid="10"/>
                                        </p:tgtEl>
                                        <p:attrNameLst>
                                          <p:attrName>style.visibility</p:attrName>
                                        </p:attrNameLst>
                                      </p:cBhvr>
                                      <p:to>
                                        <p:strVal val="hidden"/>
                                      </p:to>
                                    </p:set>
                                  </p:childTnLst>
                                </p:cTn>
                              </p:par>
                              <p:par>
                                <p:cTn id="242" presetID="2" presetClass="exit" presetSubtype="3" fill="hold" nodeType="withEffect">
                                  <p:stCondLst>
                                    <p:cond delay="0"/>
                                  </p:stCondLst>
                                  <p:childTnLst>
                                    <p:anim calcmode="lin" valueType="num">
                                      <p:cBhvr additive="base">
                                        <p:cTn id="243" dur="2000"/>
                                        <p:tgtEl>
                                          <p:spTgt spid="13"/>
                                        </p:tgtEl>
                                        <p:attrNameLst>
                                          <p:attrName>ppt_x</p:attrName>
                                        </p:attrNameLst>
                                      </p:cBhvr>
                                      <p:tavLst>
                                        <p:tav tm="0">
                                          <p:val>
                                            <p:strVal val="ppt_x"/>
                                          </p:val>
                                        </p:tav>
                                        <p:tav tm="100000">
                                          <p:val>
                                            <p:strVal val="1+ppt_w/2"/>
                                          </p:val>
                                        </p:tav>
                                      </p:tavLst>
                                    </p:anim>
                                    <p:anim calcmode="lin" valueType="num">
                                      <p:cBhvr additive="base">
                                        <p:cTn id="244" dur="2000"/>
                                        <p:tgtEl>
                                          <p:spTgt spid="13"/>
                                        </p:tgtEl>
                                        <p:attrNameLst>
                                          <p:attrName>ppt_y</p:attrName>
                                        </p:attrNameLst>
                                      </p:cBhvr>
                                      <p:tavLst>
                                        <p:tav tm="0">
                                          <p:val>
                                            <p:strVal val="ppt_y"/>
                                          </p:val>
                                        </p:tav>
                                        <p:tav tm="100000">
                                          <p:val>
                                            <p:strVal val="0-ppt_h/2"/>
                                          </p:val>
                                        </p:tav>
                                      </p:tavLst>
                                    </p:anim>
                                    <p:set>
                                      <p:cBhvr>
                                        <p:cTn id="245" dur="1" fill="hold">
                                          <p:stCondLst>
                                            <p:cond delay="1999"/>
                                          </p:stCondLst>
                                        </p:cTn>
                                        <p:tgtEl>
                                          <p:spTgt spid="13"/>
                                        </p:tgtEl>
                                        <p:attrNameLst>
                                          <p:attrName>style.visibility</p:attrName>
                                        </p:attrNameLst>
                                      </p:cBhvr>
                                      <p:to>
                                        <p:strVal val="hidden"/>
                                      </p:to>
                                    </p:set>
                                  </p:childTnLst>
                                </p:cTn>
                              </p:par>
                              <p:par>
                                <p:cTn id="246" presetID="2" presetClass="exit" presetSubtype="3" fill="hold" nodeType="withEffect">
                                  <p:stCondLst>
                                    <p:cond delay="0"/>
                                  </p:stCondLst>
                                  <p:childTnLst>
                                    <p:anim calcmode="lin" valueType="num">
                                      <p:cBhvr additive="base">
                                        <p:cTn id="247" dur="2000"/>
                                        <p:tgtEl>
                                          <p:spTgt spid="17"/>
                                        </p:tgtEl>
                                        <p:attrNameLst>
                                          <p:attrName>ppt_x</p:attrName>
                                        </p:attrNameLst>
                                      </p:cBhvr>
                                      <p:tavLst>
                                        <p:tav tm="0">
                                          <p:val>
                                            <p:strVal val="ppt_x"/>
                                          </p:val>
                                        </p:tav>
                                        <p:tav tm="100000">
                                          <p:val>
                                            <p:strVal val="1+ppt_w/2"/>
                                          </p:val>
                                        </p:tav>
                                      </p:tavLst>
                                    </p:anim>
                                    <p:anim calcmode="lin" valueType="num">
                                      <p:cBhvr additive="base">
                                        <p:cTn id="248" dur="2000"/>
                                        <p:tgtEl>
                                          <p:spTgt spid="17"/>
                                        </p:tgtEl>
                                        <p:attrNameLst>
                                          <p:attrName>ppt_y</p:attrName>
                                        </p:attrNameLst>
                                      </p:cBhvr>
                                      <p:tavLst>
                                        <p:tav tm="0">
                                          <p:val>
                                            <p:strVal val="ppt_y"/>
                                          </p:val>
                                        </p:tav>
                                        <p:tav tm="100000">
                                          <p:val>
                                            <p:strVal val="0-ppt_h/2"/>
                                          </p:val>
                                        </p:tav>
                                      </p:tavLst>
                                    </p:anim>
                                    <p:set>
                                      <p:cBhvr>
                                        <p:cTn id="249" dur="1" fill="hold">
                                          <p:stCondLst>
                                            <p:cond delay="1999"/>
                                          </p:stCondLst>
                                        </p:cTn>
                                        <p:tgtEl>
                                          <p:spTgt spid="17"/>
                                        </p:tgtEl>
                                        <p:attrNameLst>
                                          <p:attrName>style.visibility</p:attrName>
                                        </p:attrNameLst>
                                      </p:cBhvr>
                                      <p:to>
                                        <p:strVal val="hidden"/>
                                      </p:to>
                                    </p:set>
                                  </p:childTnLst>
                                </p:cTn>
                              </p:par>
                              <p:par>
                                <p:cTn id="250" presetID="2" presetClass="exit" presetSubtype="3" fill="hold" nodeType="withEffect">
                                  <p:stCondLst>
                                    <p:cond delay="0"/>
                                  </p:stCondLst>
                                  <p:childTnLst>
                                    <p:anim calcmode="lin" valueType="num">
                                      <p:cBhvr additive="base">
                                        <p:cTn id="251" dur="2000"/>
                                        <p:tgtEl>
                                          <p:spTgt spid="19"/>
                                        </p:tgtEl>
                                        <p:attrNameLst>
                                          <p:attrName>ppt_x</p:attrName>
                                        </p:attrNameLst>
                                      </p:cBhvr>
                                      <p:tavLst>
                                        <p:tav tm="0">
                                          <p:val>
                                            <p:strVal val="ppt_x"/>
                                          </p:val>
                                        </p:tav>
                                        <p:tav tm="100000">
                                          <p:val>
                                            <p:strVal val="1+ppt_w/2"/>
                                          </p:val>
                                        </p:tav>
                                      </p:tavLst>
                                    </p:anim>
                                    <p:anim calcmode="lin" valueType="num">
                                      <p:cBhvr additive="base">
                                        <p:cTn id="252" dur="2000"/>
                                        <p:tgtEl>
                                          <p:spTgt spid="19"/>
                                        </p:tgtEl>
                                        <p:attrNameLst>
                                          <p:attrName>ppt_y</p:attrName>
                                        </p:attrNameLst>
                                      </p:cBhvr>
                                      <p:tavLst>
                                        <p:tav tm="0">
                                          <p:val>
                                            <p:strVal val="ppt_y"/>
                                          </p:val>
                                        </p:tav>
                                        <p:tav tm="100000">
                                          <p:val>
                                            <p:strVal val="0-ppt_h/2"/>
                                          </p:val>
                                        </p:tav>
                                      </p:tavLst>
                                    </p:anim>
                                    <p:set>
                                      <p:cBhvr>
                                        <p:cTn id="253" dur="1" fill="hold">
                                          <p:stCondLst>
                                            <p:cond delay="1999"/>
                                          </p:stCondLst>
                                        </p:cTn>
                                        <p:tgtEl>
                                          <p:spTgt spid="19"/>
                                        </p:tgtEl>
                                        <p:attrNameLst>
                                          <p:attrName>style.visibility</p:attrName>
                                        </p:attrNameLst>
                                      </p:cBhvr>
                                      <p:to>
                                        <p:strVal val="hidden"/>
                                      </p:to>
                                    </p:set>
                                  </p:childTnLst>
                                </p:cTn>
                              </p:par>
                              <p:par>
                                <p:cTn id="254" presetID="2" presetClass="exit" presetSubtype="3" fill="hold" nodeType="withEffect">
                                  <p:stCondLst>
                                    <p:cond delay="0"/>
                                  </p:stCondLst>
                                  <p:childTnLst>
                                    <p:anim calcmode="lin" valueType="num">
                                      <p:cBhvr additive="base">
                                        <p:cTn id="255" dur="2000"/>
                                        <p:tgtEl>
                                          <p:spTgt spid="21"/>
                                        </p:tgtEl>
                                        <p:attrNameLst>
                                          <p:attrName>ppt_x</p:attrName>
                                        </p:attrNameLst>
                                      </p:cBhvr>
                                      <p:tavLst>
                                        <p:tav tm="0">
                                          <p:val>
                                            <p:strVal val="ppt_x"/>
                                          </p:val>
                                        </p:tav>
                                        <p:tav tm="100000">
                                          <p:val>
                                            <p:strVal val="1+ppt_w/2"/>
                                          </p:val>
                                        </p:tav>
                                      </p:tavLst>
                                    </p:anim>
                                    <p:anim calcmode="lin" valueType="num">
                                      <p:cBhvr additive="base">
                                        <p:cTn id="256" dur="2000"/>
                                        <p:tgtEl>
                                          <p:spTgt spid="21"/>
                                        </p:tgtEl>
                                        <p:attrNameLst>
                                          <p:attrName>ppt_y</p:attrName>
                                        </p:attrNameLst>
                                      </p:cBhvr>
                                      <p:tavLst>
                                        <p:tav tm="0">
                                          <p:val>
                                            <p:strVal val="ppt_y"/>
                                          </p:val>
                                        </p:tav>
                                        <p:tav tm="100000">
                                          <p:val>
                                            <p:strVal val="0-ppt_h/2"/>
                                          </p:val>
                                        </p:tav>
                                      </p:tavLst>
                                    </p:anim>
                                    <p:set>
                                      <p:cBhvr>
                                        <p:cTn id="257" dur="1" fill="hold">
                                          <p:stCondLst>
                                            <p:cond delay="1999"/>
                                          </p:stCondLst>
                                        </p:cTn>
                                        <p:tgtEl>
                                          <p:spTgt spid="21"/>
                                        </p:tgtEl>
                                        <p:attrNameLst>
                                          <p:attrName>style.visibility</p:attrName>
                                        </p:attrNameLst>
                                      </p:cBhvr>
                                      <p:to>
                                        <p:strVal val="hidden"/>
                                      </p:to>
                                    </p:set>
                                  </p:childTnLst>
                                </p:cTn>
                              </p:par>
                              <p:par>
                                <p:cTn id="258" presetID="8" presetClass="emph" presetSubtype="0" autoRev="1" fill="hold" nodeType="withEffect">
                                  <p:stCondLst>
                                    <p:cond delay="0"/>
                                  </p:stCondLst>
                                  <p:childTnLst>
                                    <p:animRot by="21600000">
                                      <p:cBhvr>
                                        <p:cTn id="259" dur="2000" fill="hold"/>
                                        <p:tgtEl>
                                          <p:spTgt spid="4"/>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8"/>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2"/>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6"/>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18"/>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0"/>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9"/>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15"/>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22"/>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24"/>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26"/>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27"/>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5"/>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0"/>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3"/>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17"/>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9"/>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1"/>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7"/>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1"/>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23"/>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25"/>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8"/>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9"/>
                                        </p:tgtEl>
                                        <p:attrNameLst>
                                          <p:attrName>r</p:attrName>
                                        </p:attrNameLst>
                                      </p:cBhvr>
                                    </p:animRot>
                                  </p:childTnLst>
                                </p:cTn>
                              </p:par>
                              <p:par>
                                <p:cTn id="308" presetID="23" presetClass="entr" presetSubtype="272" fill="hold" nodeType="withEffect">
                                  <p:stCondLst>
                                    <p:cond delay="0"/>
                                  </p:stCondLst>
                                  <p:childTnLst>
                                    <p:set>
                                      <p:cBhvr>
                                        <p:cTn id="309" dur="1" fill="hold">
                                          <p:stCondLst>
                                            <p:cond delay="0"/>
                                          </p:stCondLst>
                                        </p:cTn>
                                        <p:tgtEl>
                                          <p:spTgt spid="2"/>
                                        </p:tgtEl>
                                        <p:attrNameLst>
                                          <p:attrName>style.visibility</p:attrName>
                                        </p:attrNameLst>
                                      </p:cBhvr>
                                      <p:to>
                                        <p:strVal val="visible"/>
                                      </p:to>
                                    </p:set>
                                    <p:anim calcmode="lin" valueType="num">
                                      <p:cBhvr>
                                        <p:cTn id="310" dur="2000" fill="hold"/>
                                        <p:tgtEl>
                                          <p:spTgt spid="2"/>
                                        </p:tgtEl>
                                        <p:attrNameLst>
                                          <p:attrName>ppt_w</p:attrName>
                                        </p:attrNameLst>
                                      </p:cBhvr>
                                      <p:tavLst>
                                        <p:tav tm="0">
                                          <p:val>
                                            <p:strVal val="2/3*#ppt_w"/>
                                          </p:val>
                                        </p:tav>
                                        <p:tav tm="100000">
                                          <p:val>
                                            <p:strVal val="#ppt_w"/>
                                          </p:val>
                                        </p:tav>
                                      </p:tavLst>
                                    </p:anim>
                                    <p:anim calcmode="lin" valueType="num">
                                      <p:cBhvr>
                                        <p:cTn id="311" dur="2000" fill="hold"/>
                                        <p:tgtEl>
                                          <p:spTgt spid="2"/>
                                        </p:tgtEl>
                                        <p:attrNameLst>
                                          <p:attrName>ppt_h</p:attrName>
                                        </p:attrNameLst>
                                      </p:cBhvr>
                                      <p:tavLst>
                                        <p:tav tm="0">
                                          <p:val>
                                            <p:strVal val="2/3*#ppt_h"/>
                                          </p:val>
                                        </p:tav>
                                        <p:tav tm="100000">
                                          <p:val>
                                            <p:strVal val="#ppt_h"/>
                                          </p:val>
                                        </p:tav>
                                      </p:tavLst>
                                    </p:anim>
                                  </p:childTnLst>
                                </p:cTn>
                              </p:par>
                              <p:par>
                                <p:cTn id="312" presetID="4" presetClass="entr" presetSubtype="32" fill="hold" nodeType="withEffect">
                                  <p:stCondLst>
                                    <p:cond delay="0"/>
                                  </p:stCondLst>
                                  <p:childTnLst>
                                    <p:set>
                                      <p:cBhvr>
                                        <p:cTn id="313" dur="1" fill="hold">
                                          <p:stCondLst>
                                            <p:cond delay="0"/>
                                          </p:stCondLst>
                                        </p:cTn>
                                        <p:tgtEl>
                                          <p:spTgt spid="2"/>
                                        </p:tgtEl>
                                        <p:attrNameLst>
                                          <p:attrName>style.visibility</p:attrName>
                                        </p:attrNameLst>
                                      </p:cBhvr>
                                      <p:to>
                                        <p:strVal val="visible"/>
                                      </p:to>
                                    </p:set>
                                    <p:animEffect transition="in" filter="box(out)">
                                      <p:cBhvr>
                                        <p:cTn id="3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50000">
              <a:schemeClr val="bg1">
                <a:lumMod val="95000"/>
                <a:shade val="67500"/>
                <a:satMod val="115000"/>
              </a:schemeClr>
            </a:gs>
            <a:gs pos="100000">
              <a:schemeClr val="bg1">
                <a:lumMod val="95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5746343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le-447982_640.png"/>
          <p:cNvPicPr>
            <a:picLocks noChangeAspect="1"/>
          </p:cNvPicPr>
          <p:nvPr/>
        </p:nvPicPr>
        <p:blipFill>
          <a:blip r:embed="rId3">
            <a:duotone>
              <a:prstClr val="black"/>
              <a:schemeClr val="accent6">
                <a:tint val="45000"/>
                <a:satMod val="400000"/>
              </a:schemeClr>
            </a:duotone>
            <a:lum contrast="40000"/>
          </a:blip>
          <a:stretch>
            <a:fillRect/>
          </a:stretch>
        </p:blipFill>
        <p:spPr>
          <a:xfrm>
            <a:off x="1500166" y="1500181"/>
            <a:ext cx="3071834" cy="2500330"/>
          </a:xfrm>
          <a:prstGeom prst="rect">
            <a:avLst/>
          </a:prstGeom>
        </p:spPr>
      </p:pic>
      <p:pic>
        <p:nvPicPr>
          <p:cNvPr id="5" name="4 Imagen" descr="circle-447982_640.png"/>
          <p:cNvPicPr>
            <a:picLocks noChangeAspect="1"/>
          </p:cNvPicPr>
          <p:nvPr/>
        </p:nvPicPr>
        <p:blipFill>
          <a:blip r:embed="rId3">
            <a:duotone>
              <a:prstClr val="black"/>
              <a:schemeClr val="accent6">
                <a:tint val="45000"/>
                <a:satMod val="400000"/>
              </a:schemeClr>
            </a:duotone>
            <a:lum contrast="40000"/>
          </a:blip>
          <a:stretch>
            <a:fillRect/>
          </a:stretch>
        </p:blipFill>
        <p:spPr>
          <a:xfrm rot="4779428">
            <a:off x="2755740" y="56601"/>
            <a:ext cx="3071834" cy="2500330"/>
          </a:xfrm>
          <a:prstGeom prst="rect">
            <a:avLst/>
          </a:prstGeom>
        </p:spPr>
      </p:pic>
      <p:pic>
        <p:nvPicPr>
          <p:cNvPr id="6" name="5 Imagen" descr="circle-447982_640.png"/>
          <p:cNvPicPr>
            <a:picLocks noChangeAspect="1"/>
          </p:cNvPicPr>
          <p:nvPr/>
        </p:nvPicPr>
        <p:blipFill>
          <a:blip r:embed="rId3">
            <a:duotone>
              <a:prstClr val="black"/>
              <a:schemeClr val="accent6">
                <a:tint val="45000"/>
                <a:satMod val="400000"/>
              </a:schemeClr>
            </a:duotone>
            <a:lum contrast="40000"/>
          </a:blip>
          <a:stretch>
            <a:fillRect/>
          </a:stretch>
        </p:blipFill>
        <p:spPr>
          <a:xfrm rot="8379450">
            <a:off x="4158785" y="1268467"/>
            <a:ext cx="3071834" cy="2500330"/>
          </a:xfrm>
          <a:prstGeom prst="rect">
            <a:avLst/>
          </a:prstGeom>
        </p:spPr>
      </p:pic>
      <p:pic>
        <p:nvPicPr>
          <p:cNvPr id="7" name="6 Imagen" descr="circle-447982_640.png"/>
          <p:cNvPicPr>
            <a:picLocks noChangeAspect="1"/>
          </p:cNvPicPr>
          <p:nvPr/>
        </p:nvPicPr>
        <p:blipFill>
          <a:blip r:embed="rId3">
            <a:duotone>
              <a:prstClr val="black"/>
              <a:schemeClr val="accent6">
                <a:tint val="45000"/>
                <a:satMod val="400000"/>
              </a:schemeClr>
            </a:duotone>
            <a:lum contrast="40000"/>
          </a:blip>
          <a:stretch>
            <a:fillRect/>
          </a:stretch>
        </p:blipFill>
        <p:spPr>
          <a:xfrm rot="15121960">
            <a:off x="2913122" y="2596741"/>
            <a:ext cx="3071834" cy="2500330"/>
          </a:xfrm>
          <a:prstGeom prst="rect">
            <a:avLst/>
          </a:prstGeom>
        </p:spPr>
      </p:pic>
      <p:pic>
        <p:nvPicPr>
          <p:cNvPr id="8" name="7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rot="742041">
            <a:off x="1660844" y="585684"/>
            <a:ext cx="3071834" cy="2500330"/>
          </a:xfrm>
          <a:prstGeom prst="rect">
            <a:avLst/>
          </a:prstGeom>
        </p:spPr>
      </p:pic>
      <p:pic>
        <p:nvPicPr>
          <p:cNvPr id="9" name="8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rot="6524849">
            <a:off x="3713428" y="391732"/>
            <a:ext cx="3071834" cy="2500330"/>
          </a:xfrm>
          <a:prstGeom prst="rect">
            <a:avLst/>
          </a:prstGeom>
        </p:spPr>
      </p:pic>
      <p:pic>
        <p:nvPicPr>
          <p:cNvPr id="10" name="9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rot="13247200">
            <a:off x="3801216" y="2414218"/>
            <a:ext cx="3071834" cy="2500330"/>
          </a:xfrm>
          <a:prstGeom prst="rect">
            <a:avLst/>
          </a:prstGeom>
        </p:spPr>
      </p:pic>
      <p:pic>
        <p:nvPicPr>
          <p:cNvPr id="11" name="10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rot="17487117">
            <a:off x="1975277" y="2493933"/>
            <a:ext cx="3071834" cy="2500330"/>
          </a:xfrm>
          <a:prstGeom prst="rect">
            <a:avLst/>
          </a:prstGeom>
        </p:spPr>
      </p:pic>
      <p:sp>
        <p:nvSpPr>
          <p:cNvPr id="12" name="11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73105"/>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3025916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361c94da675c26d58b79f180a766936-icono-de-cabeza-de-girasol-by-vexels.png"/>
          <p:cNvPicPr>
            <a:picLocks noChangeAspect="1"/>
          </p:cNvPicPr>
          <p:nvPr/>
        </p:nvPicPr>
        <p:blipFill>
          <a:blip r:embed="rId3" cstate="print"/>
          <a:stretch>
            <a:fillRect/>
          </a:stretch>
        </p:blipFill>
        <p:spPr>
          <a:xfrm>
            <a:off x="4500562" y="1143008"/>
            <a:ext cx="857445" cy="857445"/>
          </a:xfrm>
          <a:prstGeom prst="rect">
            <a:avLst/>
          </a:prstGeom>
        </p:spPr>
      </p:pic>
      <p:pic>
        <p:nvPicPr>
          <p:cNvPr id="4" name="3 Imagen" descr="9361c94da675c26d58b79f180a766936-icono-de-cabeza-de-girasol-by-vexels.png"/>
          <p:cNvPicPr>
            <a:picLocks noChangeAspect="1"/>
          </p:cNvPicPr>
          <p:nvPr/>
        </p:nvPicPr>
        <p:blipFill>
          <a:blip r:embed="rId3" cstate="print"/>
          <a:stretch>
            <a:fillRect/>
          </a:stretch>
        </p:blipFill>
        <p:spPr>
          <a:xfrm>
            <a:off x="3714744" y="1143008"/>
            <a:ext cx="857445" cy="857445"/>
          </a:xfrm>
          <a:prstGeom prst="rect">
            <a:avLst/>
          </a:prstGeom>
        </p:spPr>
      </p:pic>
      <p:pic>
        <p:nvPicPr>
          <p:cNvPr id="5" name="4 Imagen" descr="9361c94da675c26d58b79f180a766936-icono-de-cabeza-de-girasol-by-vexels.png"/>
          <p:cNvPicPr>
            <a:picLocks noChangeAspect="1"/>
          </p:cNvPicPr>
          <p:nvPr/>
        </p:nvPicPr>
        <p:blipFill>
          <a:blip r:embed="rId3" cstate="print"/>
          <a:stretch>
            <a:fillRect/>
          </a:stretch>
        </p:blipFill>
        <p:spPr>
          <a:xfrm>
            <a:off x="2857488" y="1643056"/>
            <a:ext cx="857445" cy="857445"/>
          </a:xfrm>
          <a:prstGeom prst="rect">
            <a:avLst/>
          </a:prstGeom>
        </p:spPr>
      </p:pic>
      <p:pic>
        <p:nvPicPr>
          <p:cNvPr id="6" name="5 Imagen" descr="9361c94da675c26d58b79f180a766936-icono-de-cabeza-de-girasol-by-vexels.png"/>
          <p:cNvPicPr>
            <a:picLocks noChangeAspect="1"/>
          </p:cNvPicPr>
          <p:nvPr/>
        </p:nvPicPr>
        <p:blipFill>
          <a:blip r:embed="rId3" cstate="print"/>
          <a:stretch>
            <a:fillRect/>
          </a:stretch>
        </p:blipFill>
        <p:spPr>
          <a:xfrm>
            <a:off x="1928794" y="2143122"/>
            <a:ext cx="857445" cy="857445"/>
          </a:xfrm>
          <a:prstGeom prst="rect">
            <a:avLst/>
          </a:prstGeom>
        </p:spPr>
      </p:pic>
      <p:pic>
        <p:nvPicPr>
          <p:cNvPr id="7" name="6 Imagen" descr="9361c94da675c26d58b79f180a766936-icono-de-cabeza-de-girasol-by-vexels.png"/>
          <p:cNvPicPr>
            <a:picLocks noChangeAspect="1"/>
          </p:cNvPicPr>
          <p:nvPr/>
        </p:nvPicPr>
        <p:blipFill>
          <a:blip r:embed="rId3" cstate="print"/>
          <a:stretch>
            <a:fillRect/>
          </a:stretch>
        </p:blipFill>
        <p:spPr>
          <a:xfrm>
            <a:off x="928662" y="2357436"/>
            <a:ext cx="857445" cy="857445"/>
          </a:xfrm>
          <a:prstGeom prst="rect">
            <a:avLst/>
          </a:prstGeom>
        </p:spPr>
      </p:pic>
      <p:pic>
        <p:nvPicPr>
          <p:cNvPr id="8" name="7 Imagen" descr="9361c94da675c26d58b79f180a766936-icono-de-cabeza-de-girasol-by-vexels.png"/>
          <p:cNvPicPr>
            <a:picLocks noChangeAspect="1"/>
          </p:cNvPicPr>
          <p:nvPr/>
        </p:nvPicPr>
        <p:blipFill>
          <a:blip r:embed="rId3" cstate="print"/>
          <a:stretch>
            <a:fillRect/>
          </a:stretch>
        </p:blipFill>
        <p:spPr>
          <a:xfrm>
            <a:off x="0" y="2285998"/>
            <a:ext cx="857445" cy="857445"/>
          </a:xfrm>
          <a:prstGeom prst="rect">
            <a:avLst/>
          </a:prstGeom>
        </p:spPr>
      </p:pic>
      <p:pic>
        <p:nvPicPr>
          <p:cNvPr id="9" name="8 Imagen" descr="9361c94da675c26d58b79f180a766936-icono-de-cabeza-de-girasol-by-vexels.png"/>
          <p:cNvPicPr>
            <a:picLocks noChangeAspect="1"/>
          </p:cNvPicPr>
          <p:nvPr/>
        </p:nvPicPr>
        <p:blipFill>
          <a:blip r:embed="rId3" cstate="print"/>
          <a:stretch>
            <a:fillRect/>
          </a:stretch>
        </p:blipFill>
        <p:spPr>
          <a:xfrm>
            <a:off x="8286555" y="2285998"/>
            <a:ext cx="857445" cy="857445"/>
          </a:xfrm>
          <a:prstGeom prst="rect">
            <a:avLst/>
          </a:prstGeom>
        </p:spPr>
      </p:pic>
      <p:pic>
        <p:nvPicPr>
          <p:cNvPr id="10" name="9 Imagen" descr="9361c94da675c26d58b79f180a766936-icono-de-cabeza-de-girasol-by-vexels.png"/>
          <p:cNvPicPr>
            <a:picLocks noChangeAspect="1"/>
          </p:cNvPicPr>
          <p:nvPr/>
        </p:nvPicPr>
        <p:blipFill>
          <a:blip r:embed="rId3" cstate="print"/>
          <a:stretch>
            <a:fillRect/>
          </a:stretch>
        </p:blipFill>
        <p:spPr>
          <a:xfrm>
            <a:off x="5286380" y="1714494"/>
            <a:ext cx="857445" cy="857445"/>
          </a:xfrm>
          <a:prstGeom prst="rect">
            <a:avLst/>
          </a:prstGeom>
        </p:spPr>
      </p:pic>
      <p:pic>
        <p:nvPicPr>
          <p:cNvPr id="11" name="10 Imagen" descr="9361c94da675c26d58b79f180a766936-icono-de-cabeza-de-girasol-by-vexels.png"/>
          <p:cNvPicPr>
            <a:picLocks noChangeAspect="1"/>
          </p:cNvPicPr>
          <p:nvPr/>
        </p:nvPicPr>
        <p:blipFill>
          <a:blip r:embed="rId3" cstate="print"/>
          <a:stretch>
            <a:fillRect/>
          </a:stretch>
        </p:blipFill>
        <p:spPr>
          <a:xfrm>
            <a:off x="6215074" y="2143122"/>
            <a:ext cx="857445" cy="857445"/>
          </a:xfrm>
          <a:prstGeom prst="rect">
            <a:avLst/>
          </a:prstGeom>
        </p:spPr>
      </p:pic>
      <p:pic>
        <p:nvPicPr>
          <p:cNvPr id="12" name="11 Imagen" descr="9361c94da675c26d58b79f180a766936-icono-de-cabeza-de-girasol-by-vexels.png"/>
          <p:cNvPicPr>
            <a:picLocks noChangeAspect="1"/>
          </p:cNvPicPr>
          <p:nvPr/>
        </p:nvPicPr>
        <p:blipFill>
          <a:blip r:embed="rId3" cstate="print"/>
          <a:stretch>
            <a:fillRect/>
          </a:stretch>
        </p:blipFill>
        <p:spPr>
          <a:xfrm>
            <a:off x="7286644" y="2285998"/>
            <a:ext cx="857445" cy="857445"/>
          </a:xfrm>
          <a:prstGeom prst="rect">
            <a:avLst/>
          </a:prstGeom>
        </p:spPr>
      </p:pic>
      <p:pic>
        <p:nvPicPr>
          <p:cNvPr id="13" name="12 Imagen" descr="9361c94da675c26d58b79f180a766936-icono-de-cabeza-de-girasol-by-vexels.png"/>
          <p:cNvPicPr>
            <a:picLocks noChangeAspect="1"/>
          </p:cNvPicPr>
          <p:nvPr/>
        </p:nvPicPr>
        <p:blipFill>
          <a:blip r:embed="rId3" cstate="print"/>
          <a:stretch>
            <a:fillRect/>
          </a:stretch>
        </p:blipFill>
        <p:spPr>
          <a:xfrm>
            <a:off x="3643306" y="2143122"/>
            <a:ext cx="857445" cy="857445"/>
          </a:xfrm>
          <a:prstGeom prst="rect">
            <a:avLst/>
          </a:prstGeom>
        </p:spPr>
      </p:pic>
      <p:pic>
        <p:nvPicPr>
          <p:cNvPr id="14" name="13 Imagen" descr="9361c94da675c26d58b79f180a766936-icono-de-cabeza-de-girasol-by-vexels.png"/>
          <p:cNvPicPr>
            <a:picLocks noChangeAspect="1"/>
          </p:cNvPicPr>
          <p:nvPr/>
        </p:nvPicPr>
        <p:blipFill>
          <a:blip r:embed="rId3" cstate="print"/>
          <a:stretch>
            <a:fillRect/>
          </a:stretch>
        </p:blipFill>
        <p:spPr>
          <a:xfrm>
            <a:off x="2857488" y="2643188"/>
            <a:ext cx="857445" cy="857445"/>
          </a:xfrm>
          <a:prstGeom prst="rect">
            <a:avLst/>
          </a:prstGeom>
        </p:spPr>
      </p:pic>
      <p:pic>
        <p:nvPicPr>
          <p:cNvPr id="15" name="14 Imagen" descr="9361c94da675c26d58b79f180a766936-icono-de-cabeza-de-girasol-by-vexels.png"/>
          <p:cNvPicPr>
            <a:picLocks noChangeAspect="1"/>
          </p:cNvPicPr>
          <p:nvPr/>
        </p:nvPicPr>
        <p:blipFill>
          <a:blip r:embed="rId3" cstate="print"/>
          <a:stretch>
            <a:fillRect/>
          </a:stretch>
        </p:blipFill>
        <p:spPr>
          <a:xfrm>
            <a:off x="2000232" y="3000378"/>
            <a:ext cx="857445" cy="857445"/>
          </a:xfrm>
          <a:prstGeom prst="rect">
            <a:avLst/>
          </a:prstGeom>
        </p:spPr>
      </p:pic>
      <p:pic>
        <p:nvPicPr>
          <p:cNvPr id="16" name="15 Imagen" descr="9361c94da675c26d58b79f180a766936-icono-de-cabeza-de-girasol-by-vexels.png"/>
          <p:cNvPicPr>
            <a:picLocks noChangeAspect="1"/>
          </p:cNvPicPr>
          <p:nvPr/>
        </p:nvPicPr>
        <p:blipFill>
          <a:blip r:embed="rId3" cstate="print"/>
          <a:stretch>
            <a:fillRect/>
          </a:stretch>
        </p:blipFill>
        <p:spPr>
          <a:xfrm>
            <a:off x="0" y="3143254"/>
            <a:ext cx="857445" cy="857445"/>
          </a:xfrm>
          <a:prstGeom prst="rect">
            <a:avLst/>
          </a:prstGeom>
        </p:spPr>
      </p:pic>
      <p:pic>
        <p:nvPicPr>
          <p:cNvPr id="17" name="16 Imagen" descr="9361c94da675c26d58b79f180a766936-icono-de-cabeza-de-girasol-by-vexels.png"/>
          <p:cNvPicPr>
            <a:picLocks noChangeAspect="1"/>
          </p:cNvPicPr>
          <p:nvPr/>
        </p:nvPicPr>
        <p:blipFill>
          <a:blip r:embed="rId3" cstate="print"/>
          <a:stretch>
            <a:fillRect/>
          </a:stretch>
        </p:blipFill>
        <p:spPr>
          <a:xfrm>
            <a:off x="928662" y="3143254"/>
            <a:ext cx="857445" cy="857445"/>
          </a:xfrm>
          <a:prstGeom prst="rect">
            <a:avLst/>
          </a:prstGeom>
        </p:spPr>
      </p:pic>
      <p:pic>
        <p:nvPicPr>
          <p:cNvPr id="18" name="17 Imagen" descr="9361c94da675c26d58b79f180a766936-icono-de-cabeza-de-girasol-by-vexels.png"/>
          <p:cNvPicPr>
            <a:picLocks noChangeAspect="1"/>
          </p:cNvPicPr>
          <p:nvPr/>
        </p:nvPicPr>
        <p:blipFill>
          <a:blip r:embed="rId3" cstate="print"/>
          <a:stretch>
            <a:fillRect/>
          </a:stretch>
        </p:blipFill>
        <p:spPr>
          <a:xfrm>
            <a:off x="4500562" y="2071684"/>
            <a:ext cx="857445" cy="857445"/>
          </a:xfrm>
          <a:prstGeom prst="rect">
            <a:avLst/>
          </a:prstGeom>
        </p:spPr>
      </p:pic>
      <p:pic>
        <p:nvPicPr>
          <p:cNvPr id="19" name="18 Imagen" descr="9361c94da675c26d58b79f180a766936-icono-de-cabeza-de-girasol-by-vexels.png"/>
          <p:cNvPicPr>
            <a:picLocks noChangeAspect="1"/>
          </p:cNvPicPr>
          <p:nvPr/>
        </p:nvPicPr>
        <p:blipFill>
          <a:blip r:embed="rId3" cstate="print"/>
          <a:stretch>
            <a:fillRect/>
          </a:stretch>
        </p:blipFill>
        <p:spPr>
          <a:xfrm>
            <a:off x="5214942" y="2643188"/>
            <a:ext cx="857445" cy="857445"/>
          </a:xfrm>
          <a:prstGeom prst="rect">
            <a:avLst/>
          </a:prstGeom>
        </p:spPr>
      </p:pic>
      <p:pic>
        <p:nvPicPr>
          <p:cNvPr id="20" name="19 Imagen" descr="9361c94da675c26d58b79f180a766936-icono-de-cabeza-de-girasol-by-vexels.png"/>
          <p:cNvPicPr>
            <a:picLocks noChangeAspect="1"/>
          </p:cNvPicPr>
          <p:nvPr/>
        </p:nvPicPr>
        <p:blipFill>
          <a:blip r:embed="rId3" cstate="print"/>
          <a:stretch>
            <a:fillRect/>
          </a:stretch>
        </p:blipFill>
        <p:spPr>
          <a:xfrm>
            <a:off x="6215074" y="2928940"/>
            <a:ext cx="857445" cy="857445"/>
          </a:xfrm>
          <a:prstGeom prst="rect">
            <a:avLst/>
          </a:prstGeom>
        </p:spPr>
      </p:pic>
      <p:pic>
        <p:nvPicPr>
          <p:cNvPr id="21" name="20 Imagen" descr="9361c94da675c26d58b79f180a766936-icono-de-cabeza-de-girasol-by-vexels.png"/>
          <p:cNvPicPr>
            <a:picLocks noChangeAspect="1"/>
          </p:cNvPicPr>
          <p:nvPr/>
        </p:nvPicPr>
        <p:blipFill>
          <a:blip r:embed="rId3" cstate="print"/>
          <a:stretch>
            <a:fillRect/>
          </a:stretch>
        </p:blipFill>
        <p:spPr>
          <a:xfrm>
            <a:off x="7215206" y="3071816"/>
            <a:ext cx="857445" cy="857445"/>
          </a:xfrm>
          <a:prstGeom prst="rect">
            <a:avLst/>
          </a:prstGeom>
        </p:spPr>
      </p:pic>
      <p:pic>
        <p:nvPicPr>
          <p:cNvPr id="22" name="21 Imagen" descr="9361c94da675c26d58b79f180a766936-icono-de-cabeza-de-girasol-by-vexels.png"/>
          <p:cNvPicPr>
            <a:picLocks noChangeAspect="1"/>
          </p:cNvPicPr>
          <p:nvPr/>
        </p:nvPicPr>
        <p:blipFill>
          <a:blip r:embed="rId3" cstate="print"/>
          <a:stretch>
            <a:fillRect/>
          </a:stretch>
        </p:blipFill>
        <p:spPr>
          <a:xfrm>
            <a:off x="8286555" y="3143254"/>
            <a:ext cx="857445" cy="857445"/>
          </a:xfrm>
          <a:prstGeom prst="rect">
            <a:avLst/>
          </a:prstGeom>
        </p:spPr>
      </p:pic>
      <p:sp>
        <p:nvSpPr>
          <p:cNvPr id="23" name="22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1+#ppt_w/2"/>
                                          </p:val>
                                        </p:tav>
                                        <p:tav tm="100000">
                                          <p:val>
                                            <p:strVal val="#ppt_x"/>
                                          </p:val>
                                        </p:tav>
                                      </p:tavLst>
                                    </p:anim>
                                    <p:anim calcmode="lin" valueType="num">
                                      <p:cBhvr additive="base">
                                        <p:cTn id="34" dur="2000" fill="hold"/>
                                        <p:tgtEl>
                                          <p:spTgt spid="14"/>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1+#ppt_w/2"/>
                                          </p:val>
                                        </p:tav>
                                        <p:tav tm="100000">
                                          <p:val>
                                            <p:strVal val="#ppt_x"/>
                                          </p:val>
                                        </p:tav>
                                      </p:tavLst>
                                    </p:anim>
                                    <p:anim calcmode="lin" valueType="num">
                                      <p:cBhvr additive="base">
                                        <p:cTn id="38" dur="2000" fill="hold"/>
                                        <p:tgtEl>
                                          <p:spTgt spid="15"/>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2000" fill="hold"/>
                                        <p:tgtEl>
                                          <p:spTgt spid="16"/>
                                        </p:tgtEl>
                                        <p:attrNameLst>
                                          <p:attrName>ppt_x</p:attrName>
                                        </p:attrNameLst>
                                      </p:cBhvr>
                                      <p:tavLst>
                                        <p:tav tm="0">
                                          <p:val>
                                            <p:strVal val="1+#ppt_w/2"/>
                                          </p:val>
                                        </p:tav>
                                        <p:tav tm="100000">
                                          <p:val>
                                            <p:strVal val="#ppt_x"/>
                                          </p:val>
                                        </p:tav>
                                      </p:tavLst>
                                    </p:anim>
                                    <p:anim calcmode="lin" valueType="num">
                                      <p:cBhvr additive="base">
                                        <p:cTn id="42" dur="2000" fill="hold"/>
                                        <p:tgtEl>
                                          <p:spTgt spid="16"/>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2000" fill="hold"/>
                                        <p:tgtEl>
                                          <p:spTgt spid="17"/>
                                        </p:tgtEl>
                                        <p:attrNameLst>
                                          <p:attrName>ppt_x</p:attrName>
                                        </p:attrNameLst>
                                      </p:cBhvr>
                                      <p:tavLst>
                                        <p:tav tm="0">
                                          <p:val>
                                            <p:strVal val="1+#ppt_w/2"/>
                                          </p:val>
                                        </p:tav>
                                        <p:tav tm="100000">
                                          <p:val>
                                            <p:strVal val="#ppt_x"/>
                                          </p:val>
                                        </p:tav>
                                      </p:tavLst>
                                    </p:anim>
                                    <p:anim calcmode="lin" valueType="num">
                                      <p:cBhvr additive="base">
                                        <p:cTn id="46" dur="2000" fill="hold"/>
                                        <p:tgtEl>
                                          <p:spTgt spid="17"/>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3"/>
                                        </p:tgtEl>
                                        <p:attrNameLst>
                                          <p:attrName>style.visibility</p:attrName>
                                        </p:attrNameLst>
                                      </p:cBhvr>
                                      <p:to>
                                        <p:strVal val="visible"/>
                                      </p:to>
                                    </p:set>
                                    <p:anim calcmode="lin" valueType="num">
                                      <p:cBhvr additive="base">
                                        <p:cTn id="49" dur="2000" fill="hold"/>
                                        <p:tgtEl>
                                          <p:spTgt spid="3"/>
                                        </p:tgtEl>
                                        <p:attrNameLst>
                                          <p:attrName>ppt_x</p:attrName>
                                        </p:attrNameLst>
                                      </p:cBhvr>
                                      <p:tavLst>
                                        <p:tav tm="0">
                                          <p:val>
                                            <p:strVal val="0-#ppt_w/2"/>
                                          </p:val>
                                        </p:tav>
                                        <p:tav tm="100000">
                                          <p:val>
                                            <p:strVal val="#ppt_x"/>
                                          </p:val>
                                        </p:tav>
                                      </p:tavLst>
                                    </p:anim>
                                    <p:anim calcmode="lin" valueType="num">
                                      <p:cBhvr additive="base">
                                        <p:cTn id="50" dur="2000" fill="hold"/>
                                        <p:tgtEl>
                                          <p:spTgt spid="3"/>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0-#ppt_w/2"/>
                                          </p:val>
                                        </p:tav>
                                        <p:tav tm="100000">
                                          <p:val>
                                            <p:strVal val="#ppt_x"/>
                                          </p:val>
                                        </p:tav>
                                      </p:tavLst>
                                    </p:anim>
                                    <p:anim calcmode="lin" valueType="num">
                                      <p:cBhvr additive="base">
                                        <p:cTn id="54" dur="2000" fill="hold"/>
                                        <p:tgtEl>
                                          <p:spTgt spid="9"/>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0-#ppt_w/2"/>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0-#ppt_w/2"/>
                                          </p:val>
                                        </p:tav>
                                        <p:tav tm="100000">
                                          <p:val>
                                            <p:strVal val="#ppt_x"/>
                                          </p:val>
                                        </p:tav>
                                      </p:tavLst>
                                    </p:anim>
                                    <p:anim calcmode="lin" valueType="num">
                                      <p:cBhvr additive="base">
                                        <p:cTn id="66" dur="2000" fill="hold"/>
                                        <p:tgtEl>
                                          <p:spTgt spid="12"/>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4"/>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5"/>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3"/>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1"/>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8"/>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9"/>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0"/>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2"/>
                                        </p:tgtEl>
                                        <p:attrNameLst>
                                          <p:attrName>r</p:attrName>
                                        </p:attrNameLst>
                                      </p:cBhvr>
                                    </p:animRot>
                                  </p:childTnLst>
                                </p:cTn>
                              </p:par>
                            </p:childTnLst>
                          </p:cTn>
                        </p:par>
                        <p:par>
                          <p:cTn id="127" fill="hold">
                            <p:stCondLst>
                              <p:cond delay="4000"/>
                            </p:stCondLst>
                            <p:childTnLst>
                              <p:par>
                                <p:cTn id="128" presetID="2" presetClass="exit" presetSubtype="3"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1+ppt_w/2"/>
                                          </p:val>
                                        </p:tav>
                                      </p:tavLst>
                                    </p:anim>
                                    <p:anim calcmode="lin" valueType="num">
                                      <p:cBhvr additive="base">
                                        <p:cTn id="130" dur="2000"/>
                                        <p:tgtEl>
                                          <p:spTgt spid="4"/>
                                        </p:tgtEl>
                                        <p:attrNameLst>
                                          <p:attrName>ppt_y</p:attrName>
                                        </p:attrNameLst>
                                      </p:cBhvr>
                                      <p:tavLst>
                                        <p:tav tm="0">
                                          <p:val>
                                            <p:strVal val="ppt_y"/>
                                          </p:val>
                                        </p:tav>
                                        <p:tav tm="100000">
                                          <p:val>
                                            <p:strVal val="0-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3" fill="hold" nodeType="withEffect">
                                  <p:stCondLst>
                                    <p:cond delay="0"/>
                                  </p:stCondLst>
                                  <p:childTnLst>
                                    <p:anim calcmode="lin" valueType="num">
                                      <p:cBhvr additive="base">
                                        <p:cTn id="133" dur="2000"/>
                                        <p:tgtEl>
                                          <p:spTgt spid="5"/>
                                        </p:tgtEl>
                                        <p:attrNameLst>
                                          <p:attrName>ppt_x</p:attrName>
                                        </p:attrNameLst>
                                      </p:cBhvr>
                                      <p:tavLst>
                                        <p:tav tm="0">
                                          <p:val>
                                            <p:strVal val="ppt_x"/>
                                          </p:val>
                                        </p:tav>
                                        <p:tav tm="100000">
                                          <p:val>
                                            <p:strVal val="1+ppt_w/2"/>
                                          </p:val>
                                        </p:tav>
                                      </p:tavLst>
                                    </p:anim>
                                    <p:anim calcmode="lin" valueType="num">
                                      <p:cBhvr additive="base">
                                        <p:cTn id="134" dur="2000"/>
                                        <p:tgtEl>
                                          <p:spTgt spid="5"/>
                                        </p:tgtEl>
                                        <p:attrNameLst>
                                          <p:attrName>ppt_y</p:attrName>
                                        </p:attrNameLst>
                                      </p:cBhvr>
                                      <p:tavLst>
                                        <p:tav tm="0">
                                          <p:val>
                                            <p:strVal val="ppt_y"/>
                                          </p:val>
                                        </p:tav>
                                        <p:tav tm="100000">
                                          <p:val>
                                            <p:strVal val="0-ppt_h/2"/>
                                          </p:val>
                                        </p:tav>
                                      </p:tavLst>
                                    </p:anim>
                                    <p:set>
                                      <p:cBhvr>
                                        <p:cTn id="135" dur="1" fill="hold">
                                          <p:stCondLst>
                                            <p:cond delay="1999"/>
                                          </p:stCondLst>
                                        </p:cTn>
                                        <p:tgtEl>
                                          <p:spTgt spid="5"/>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6"/>
                                        </p:tgtEl>
                                        <p:attrNameLst>
                                          <p:attrName>ppt_x</p:attrName>
                                        </p:attrNameLst>
                                      </p:cBhvr>
                                      <p:tavLst>
                                        <p:tav tm="0">
                                          <p:val>
                                            <p:strVal val="ppt_x"/>
                                          </p:val>
                                        </p:tav>
                                        <p:tav tm="100000">
                                          <p:val>
                                            <p:strVal val="1+ppt_w/2"/>
                                          </p:val>
                                        </p:tav>
                                      </p:tavLst>
                                    </p:anim>
                                    <p:anim calcmode="lin" valueType="num">
                                      <p:cBhvr additive="base">
                                        <p:cTn id="138" dur="2000"/>
                                        <p:tgtEl>
                                          <p:spTgt spid="6"/>
                                        </p:tgtEl>
                                        <p:attrNameLst>
                                          <p:attrName>ppt_y</p:attrName>
                                        </p:attrNameLst>
                                      </p:cBhvr>
                                      <p:tavLst>
                                        <p:tav tm="0">
                                          <p:val>
                                            <p:strVal val="ppt_y"/>
                                          </p:val>
                                        </p:tav>
                                        <p:tav tm="100000">
                                          <p:val>
                                            <p:strVal val="0-ppt_h/2"/>
                                          </p:val>
                                        </p:tav>
                                      </p:tavLst>
                                    </p:anim>
                                    <p:set>
                                      <p:cBhvr>
                                        <p:cTn id="139" dur="1" fill="hold">
                                          <p:stCondLst>
                                            <p:cond delay="1999"/>
                                          </p:stCondLst>
                                        </p:cTn>
                                        <p:tgtEl>
                                          <p:spTgt spid="6"/>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1+ppt_w/2"/>
                                          </p:val>
                                        </p:tav>
                                      </p:tavLst>
                                    </p:anim>
                                    <p:anim calcmode="lin" valueType="num">
                                      <p:cBhvr additive="base">
                                        <p:cTn id="142" dur="2000"/>
                                        <p:tgtEl>
                                          <p:spTgt spid="7"/>
                                        </p:tgtEl>
                                        <p:attrNameLst>
                                          <p:attrName>ppt_y</p:attrName>
                                        </p:attrNameLst>
                                      </p:cBhvr>
                                      <p:tavLst>
                                        <p:tav tm="0">
                                          <p:val>
                                            <p:strVal val="ppt_y"/>
                                          </p:val>
                                        </p:tav>
                                        <p:tav tm="100000">
                                          <p:val>
                                            <p:strVal val="0-ppt_h/2"/>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1+ppt_w/2"/>
                                          </p:val>
                                        </p:tav>
                                      </p:tavLst>
                                    </p:anim>
                                    <p:anim calcmode="lin" valueType="num">
                                      <p:cBhvr additive="base">
                                        <p:cTn id="146" dur="2000"/>
                                        <p:tgtEl>
                                          <p:spTgt spid="8"/>
                                        </p:tgtEl>
                                        <p:attrNameLst>
                                          <p:attrName>ppt_y</p:attrName>
                                        </p:attrNameLst>
                                      </p:cBhvr>
                                      <p:tavLst>
                                        <p:tav tm="0">
                                          <p:val>
                                            <p:strVal val="ppt_y"/>
                                          </p:val>
                                        </p:tav>
                                        <p:tav tm="100000">
                                          <p:val>
                                            <p:strVal val="0-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3"/>
                                        </p:tgtEl>
                                        <p:attrNameLst>
                                          <p:attrName>ppt_x</p:attrName>
                                        </p:attrNameLst>
                                      </p:cBhvr>
                                      <p:tavLst>
                                        <p:tav tm="0">
                                          <p:val>
                                            <p:strVal val="ppt_x"/>
                                          </p:val>
                                        </p:tav>
                                        <p:tav tm="100000">
                                          <p:val>
                                            <p:strVal val="1+ppt_w/2"/>
                                          </p:val>
                                        </p:tav>
                                      </p:tavLst>
                                    </p:anim>
                                    <p:anim calcmode="lin" valueType="num">
                                      <p:cBhvr additive="base">
                                        <p:cTn id="150" dur="2000"/>
                                        <p:tgtEl>
                                          <p:spTgt spid="13"/>
                                        </p:tgtEl>
                                        <p:attrNameLst>
                                          <p:attrName>ppt_y</p:attrName>
                                        </p:attrNameLst>
                                      </p:cBhvr>
                                      <p:tavLst>
                                        <p:tav tm="0">
                                          <p:val>
                                            <p:strVal val="ppt_y"/>
                                          </p:val>
                                        </p:tav>
                                        <p:tav tm="100000">
                                          <p:val>
                                            <p:strVal val="0-ppt_h/2"/>
                                          </p:val>
                                        </p:tav>
                                      </p:tavLst>
                                    </p:anim>
                                    <p:set>
                                      <p:cBhvr>
                                        <p:cTn id="151" dur="1" fill="hold">
                                          <p:stCondLst>
                                            <p:cond delay="1999"/>
                                          </p:stCondLst>
                                        </p:cTn>
                                        <p:tgtEl>
                                          <p:spTgt spid="13"/>
                                        </p:tgtEl>
                                        <p:attrNameLst>
                                          <p:attrName>style.visibility</p:attrName>
                                        </p:attrNameLst>
                                      </p:cBhvr>
                                      <p:to>
                                        <p:strVal val="hidden"/>
                                      </p:to>
                                    </p:set>
                                  </p:childTnLst>
                                </p:cTn>
                              </p:par>
                              <p:par>
                                <p:cTn id="152" presetID="2" presetClass="exit" presetSubtype="3" fill="hold" nodeType="withEffect">
                                  <p:stCondLst>
                                    <p:cond delay="0"/>
                                  </p:stCondLst>
                                  <p:childTnLst>
                                    <p:anim calcmode="lin" valueType="num">
                                      <p:cBhvr additive="base">
                                        <p:cTn id="153" dur="2000"/>
                                        <p:tgtEl>
                                          <p:spTgt spid="14"/>
                                        </p:tgtEl>
                                        <p:attrNameLst>
                                          <p:attrName>ppt_x</p:attrName>
                                        </p:attrNameLst>
                                      </p:cBhvr>
                                      <p:tavLst>
                                        <p:tav tm="0">
                                          <p:val>
                                            <p:strVal val="ppt_x"/>
                                          </p:val>
                                        </p:tav>
                                        <p:tav tm="100000">
                                          <p:val>
                                            <p:strVal val="1+ppt_w/2"/>
                                          </p:val>
                                        </p:tav>
                                      </p:tavLst>
                                    </p:anim>
                                    <p:anim calcmode="lin" valueType="num">
                                      <p:cBhvr additive="base">
                                        <p:cTn id="154" dur="2000"/>
                                        <p:tgtEl>
                                          <p:spTgt spid="14"/>
                                        </p:tgtEl>
                                        <p:attrNameLst>
                                          <p:attrName>ppt_y</p:attrName>
                                        </p:attrNameLst>
                                      </p:cBhvr>
                                      <p:tavLst>
                                        <p:tav tm="0">
                                          <p:val>
                                            <p:strVal val="ppt_y"/>
                                          </p:val>
                                        </p:tav>
                                        <p:tav tm="100000">
                                          <p:val>
                                            <p:strVal val="0-ppt_h/2"/>
                                          </p:val>
                                        </p:tav>
                                      </p:tavLst>
                                    </p:anim>
                                    <p:set>
                                      <p:cBhvr>
                                        <p:cTn id="155" dur="1" fill="hold">
                                          <p:stCondLst>
                                            <p:cond delay="1999"/>
                                          </p:stCondLst>
                                        </p:cTn>
                                        <p:tgtEl>
                                          <p:spTgt spid="14"/>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2000"/>
                                        <p:tgtEl>
                                          <p:spTgt spid="15"/>
                                        </p:tgtEl>
                                        <p:attrNameLst>
                                          <p:attrName>ppt_x</p:attrName>
                                        </p:attrNameLst>
                                      </p:cBhvr>
                                      <p:tavLst>
                                        <p:tav tm="0">
                                          <p:val>
                                            <p:strVal val="ppt_x"/>
                                          </p:val>
                                        </p:tav>
                                        <p:tav tm="100000">
                                          <p:val>
                                            <p:strVal val="1+ppt_w/2"/>
                                          </p:val>
                                        </p:tav>
                                      </p:tavLst>
                                    </p:anim>
                                    <p:anim calcmode="lin" valueType="num">
                                      <p:cBhvr additive="base">
                                        <p:cTn id="158" dur="2000"/>
                                        <p:tgtEl>
                                          <p:spTgt spid="15"/>
                                        </p:tgtEl>
                                        <p:attrNameLst>
                                          <p:attrName>ppt_y</p:attrName>
                                        </p:attrNameLst>
                                      </p:cBhvr>
                                      <p:tavLst>
                                        <p:tav tm="0">
                                          <p:val>
                                            <p:strVal val="ppt_y"/>
                                          </p:val>
                                        </p:tav>
                                        <p:tav tm="100000">
                                          <p:val>
                                            <p:strVal val="0-ppt_h/2"/>
                                          </p:val>
                                        </p:tav>
                                      </p:tavLst>
                                    </p:anim>
                                    <p:set>
                                      <p:cBhvr>
                                        <p:cTn id="159" dur="1" fill="hold">
                                          <p:stCondLst>
                                            <p:cond delay="1999"/>
                                          </p:stCondLst>
                                        </p:cTn>
                                        <p:tgtEl>
                                          <p:spTgt spid="15"/>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1+ppt_w/2"/>
                                          </p:val>
                                        </p:tav>
                                      </p:tavLst>
                                    </p:anim>
                                    <p:anim calcmode="lin" valueType="num">
                                      <p:cBhvr additive="base">
                                        <p:cTn id="162" dur="2000"/>
                                        <p:tgtEl>
                                          <p:spTgt spid="16"/>
                                        </p:tgtEl>
                                        <p:attrNameLst>
                                          <p:attrName>ppt_y</p:attrName>
                                        </p:attrNameLst>
                                      </p:cBhvr>
                                      <p:tavLst>
                                        <p:tav tm="0">
                                          <p:val>
                                            <p:strVal val="ppt_y"/>
                                          </p:val>
                                        </p:tav>
                                        <p:tav tm="100000">
                                          <p:val>
                                            <p:strVal val="0-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2000"/>
                                        <p:tgtEl>
                                          <p:spTgt spid="17"/>
                                        </p:tgtEl>
                                        <p:attrNameLst>
                                          <p:attrName>ppt_x</p:attrName>
                                        </p:attrNameLst>
                                      </p:cBhvr>
                                      <p:tavLst>
                                        <p:tav tm="0">
                                          <p:val>
                                            <p:strVal val="ppt_x"/>
                                          </p:val>
                                        </p:tav>
                                        <p:tav tm="100000">
                                          <p:val>
                                            <p:strVal val="1+ppt_w/2"/>
                                          </p:val>
                                        </p:tav>
                                      </p:tavLst>
                                    </p:anim>
                                    <p:anim calcmode="lin" valueType="num">
                                      <p:cBhvr additive="base">
                                        <p:cTn id="166" dur="2000"/>
                                        <p:tgtEl>
                                          <p:spTgt spid="17"/>
                                        </p:tgtEl>
                                        <p:attrNameLst>
                                          <p:attrName>ppt_y</p:attrName>
                                        </p:attrNameLst>
                                      </p:cBhvr>
                                      <p:tavLst>
                                        <p:tav tm="0">
                                          <p:val>
                                            <p:strVal val="ppt_y"/>
                                          </p:val>
                                        </p:tav>
                                        <p:tav tm="100000">
                                          <p:val>
                                            <p:strVal val="0-ppt_h/2"/>
                                          </p:val>
                                        </p:tav>
                                      </p:tavLst>
                                    </p:anim>
                                    <p:set>
                                      <p:cBhvr>
                                        <p:cTn id="167" dur="1" fill="hold">
                                          <p:stCondLst>
                                            <p:cond delay="1999"/>
                                          </p:stCondLst>
                                        </p:cTn>
                                        <p:tgtEl>
                                          <p:spTgt spid="17"/>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3"/>
                                        </p:tgtEl>
                                        <p:attrNameLst>
                                          <p:attrName>ppt_x</p:attrName>
                                        </p:attrNameLst>
                                      </p:cBhvr>
                                      <p:tavLst>
                                        <p:tav tm="0">
                                          <p:val>
                                            <p:strVal val="ppt_x"/>
                                          </p:val>
                                        </p:tav>
                                        <p:tav tm="100000">
                                          <p:val>
                                            <p:strVal val="0-ppt_w/2"/>
                                          </p:val>
                                        </p:tav>
                                      </p:tavLst>
                                    </p:anim>
                                    <p:anim calcmode="lin" valueType="num">
                                      <p:cBhvr additive="base">
                                        <p:cTn id="170" dur="2000"/>
                                        <p:tgtEl>
                                          <p:spTgt spid="3"/>
                                        </p:tgtEl>
                                        <p:attrNameLst>
                                          <p:attrName>ppt_y</p:attrName>
                                        </p:attrNameLst>
                                      </p:cBhvr>
                                      <p:tavLst>
                                        <p:tav tm="0">
                                          <p:val>
                                            <p:strVal val="ppt_y"/>
                                          </p:val>
                                        </p:tav>
                                        <p:tav tm="100000">
                                          <p:val>
                                            <p:strVal val="0-ppt_h/2"/>
                                          </p:val>
                                        </p:tav>
                                      </p:tavLst>
                                    </p:anim>
                                    <p:set>
                                      <p:cBhvr>
                                        <p:cTn id="171" dur="1" fill="hold">
                                          <p:stCondLst>
                                            <p:cond delay="1999"/>
                                          </p:stCondLst>
                                        </p:cTn>
                                        <p:tgtEl>
                                          <p:spTgt spid="3"/>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9"/>
                                        </p:tgtEl>
                                        <p:attrNameLst>
                                          <p:attrName>ppt_x</p:attrName>
                                        </p:attrNameLst>
                                      </p:cBhvr>
                                      <p:tavLst>
                                        <p:tav tm="0">
                                          <p:val>
                                            <p:strVal val="ppt_x"/>
                                          </p:val>
                                        </p:tav>
                                        <p:tav tm="100000">
                                          <p:val>
                                            <p:strVal val="0-ppt_w/2"/>
                                          </p:val>
                                        </p:tav>
                                      </p:tavLst>
                                    </p:anim>
                                    <p:anim calcmode="lin" valueType="num">
                                      <p:cBhvr additive="base">
                                        <p:cTn id="174" dur="2000"/>
                                        <p:tgtEl>
                                          <p:spTgt spid="9"/>
                                        </p:tgtEl>
                                        <p:attrNameLst>
                                          <p:attrName>ppt_y</p:attrName>
                                        </p:attrNameLst>
                                      </p:cBhvr>
                                      <p:tavLst>
                                        <p:tav tm="0">
                                          <p:val>
                                            <p:strVal val="ppt_y"/>
                                          </p:val>
                                        </p:tav>
                                        <p:tav tm="100000">
                                          <p:val>
                                            <p:strVal val="0-ppt_h/2"/>
                                          </p:val>
                                        </p:tav>
                                      </p:tavLst>
                                    </p:anim>
                                    <p:set>
                                      <p:cBhvr>
                                        <p:cTn id="175" dur="1" fill="hold">
                                          <p:stCondLst>
                                            <p:cond delay="1999"/>
                                          </p:stCondLst>
                                        </p:cTn>
                                        <p:tgtEl>
                                          <p:spTgt spid="9"/>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0-ppt_w/2"/>
                                          </p:val>
                                        </p:tav>
                                      </p:tavLst>
                                    </p:anim>
                                    <p:anim calcmode="lin" valueType="num">
                                      <p:cBhvr additive="base">
                                        <p:cTn id="178" dur="2000"/>
                                        <p:tgtEl>
                                          <p:spTgt spid="10"/>
                                        </p:tgtEl>
                                        <p:attrNameLst>
                                          <p:attrName>ppt_y</p:attrName>
                                        </p:attrNameLst>
                                      </p:cBhvr>
                                      <p:tavLst>
                                        <p:tav tm="0">
                                          <p:val>
                                            <p:strVal val="ppt_y"/>
                                          </p:val>
                                        </p:tav>
                                        <p:tav tm="100000">
                                          <p:val>
                                            <p:strVal val="0-ppt_h/2"/>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0-ppt_w/2"/>
                                          </p:val>
                                        </p:tav>
                                      </p:tavLst>
                                    </p:anim>
                                    <p:anim calcmode="lin" valueType="num">
                                      <p:cBhvr additive="base">
                                        <p:cTn id="182" dur="2000"/>
                                        <p:tgtEl>
                                          <p:spTgt spid="11"/>
                                        </p:tgtEl>
                                        <p:attrNameLst>
                                          <p:attrName>ppt_y</p:attrName>
                                        </p:attrNameLst>
                                      </p:cBhvr>
                                      <p:tavLst>
                                        <p:tav tm="0">
                                          <p:val>
                                            <p:strVal val="ppt_y"/>
                                          </p:val>
                                        </p:tav>
                                        <p:tav tm="100000">
                                          <p:val>
                                            <p:strVal val="0-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12"/>
                                        </p:tgtEl>
                                        <p:attrNameLst>
                                          <p:attrName>ppt_x</p:attrName>
                                        </p:attrNameLst>
                                      </p:cBhvr>
                                      <p:tavLst>
                                        <p:tav tm="0">
                                          <p:val>
                                            <p:strVal val="ppt_x"/>
                                          </p:val>
                                        </p:tav>
                                        <p:tav tm="100000">
                                          <p:val>
                                            <p:strVal val="0-ppt_w/2"/>
                                          </p:val>
                                        </p:tav>
                                      </p:tavLst>
                                    </p:anim>
                                    <p:anim calcmode="lin" valueType="num">
                                      <p:cBhvr additive="base">
                                        <p:cTn id="186" dur="2000"/>
                                        <p:tgtEl>
                                          <p:spTgt spid="12"/>
                                        </p:tgtEl>
                                        <p:attrNameLst>
                                          <p:attrName>ppt_y</p:attrName>
                                        </p:attrNameLst>
                                      </p:cBhvr>
                                      <p:tavLst>
                                        <p:tav tm="0">
                                          <p:val>
                                            <p:strVal val="ppt_y"/>
                                          </p:val>
                                        </p:tav>
                                        <p:tav tm="100000">
                                          <p:val>
                                            <p:strVal val="0-ppt_h/2"/>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18"/>
                                        </p:tgtEl>
                                        <p:attrNameLst>
                                          <p:attrName>ppt_x</p:attrName>
                                        </p:attrNameLst>
                                      </p:cBhvr>
                                      <p:tavLst>
                                        <p:tav tm="0">
                                          <p:val>
                                            <p:strVal val="ppt_x"/>
                                          </p:val>
                                        </p:tav>
                                        <p:tav tm="100000">
                                          <p:val>
                                            <p:strVal val="0-ppt_w/2"/>
                                          </p:val>
                                        </p:tav>
                                      </p:tavLst>
                                    </p:anim>
                                    <p:anim calcmode="lin" valueType="num">
                                      <p:cBhvr additive="base">
                                        <p:cTn id="190" dur="2000"/>
                                        <p:tgtEl>
                                          <p:spTgt spid="18"/>
                                        </p:tgtEl>
                                        <p:attrNameLst>
                                          <p:attrName>ppt_y</p:attrName>
                                        </p:attrNameLst>
                                      </p:cBhvr>
                                      <p:tavLst>
                                        <p:tav tm="0">
                                          <p:val>
                                            <p:strVal val="ppt_y"/>
                                          </p:val>
                                        </p:tav>
                                        <p:tav tm="100000">
                                          <p:val>
                                            <p:strVal val="0-ppt_h/2"/>
                                          </p:val>
                                        </p:tav>
                                      </p:tavLst>
                                    </p:anim>
                                    <p:set>
                                      <p:cBhvr>
                                        <p:cTn id="191" dur="1" fill="hold">
                                          <p:stCondLst>
                                            <p:cond delay="1999"/>
                                          </p:stCondLst>
                                        </p:cTn>
                                        <p:tgtEl>
                                          <p:spTgt spid="18"/>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19"/>
                                        </p:tgtEl>
                                        <p:attrNameLst>
                                          <p:attrName>ppt_x</p:attrName>
                                        </p:attrNameLst>
                                      </p:cBhvr>
                                      <p:tavLst>
                                        <p:tav tm="0">
                                          <p:val>
                                            <p:strVal val="ppt_x"/>
                                          </p:val>
                                        </p:tav>
                                        <p:tav tm="100000">
                                          <p:val>
                                            <p:strVal val="0-ppt_w/2"/>
                                          </p:val>
                                        </p:tav>
                                      </p:tavLst>
                                    </p:anim>
                                    <p:anim calcmode="lin" valueType="num">
                                      <p:cBhvr additive="base">
                                        <p:cTn id="194" dur="2000"/>
                                        <p:tgtEl>
                                          <p:spTgt spid="19"/>
                                        </p:tgtEl>
                                        <p:attrNameLst>
                                          <p:attrName>ppt_y</p:attrName>
                                        </p:attrNameLst>
                                      </p:cBhvr>
                                      <p:tavLst>
                                        <p:tav tm="0">
                                          <p:val>
                                            <p:strVal val="ppt_y"/>
                                          </p:val>
                                        </p:tav>
                                        <p:tav tm="100000">
                                          <p:val>
                                            <p:strVal val="0-ppt_h/2"/>
                                          </p:val>
                                        </p:tav>
                                      </p:tavLst>
                                    </p:anim>
                                    <p:set>
                                      <p:cBhvr>
                                        <p:cTn id="195" dur="1" fill="hold">
                                          <p:stCondLst>
                                            <p:cond delay="1999"/>
                                          </p:stCondLst>
                                        </p:cTn>
                                        <p:tgtEl>
                                          <p:spTgt spid="19"/>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20"/>
                                        </p:tgtEl>
                                        <p:attrNameLst>
                                          <p:attrName>ppt_x</p:attrName>
                                        </p:attrNameLst>
                                      </p:cBhvr>
                                      <p:tavLst>
                                        <p:tav tm="0">
                                          <p:val>
                                            <p:strVal val="ppt_x"/>
                                          </p:val>
                                        </p:tav>
                                        <p:tav tm="100000">
                                          <p:val>
                                            <p:strVal val="0-ppt_w/2"/>
                                          </p:val>
                                        </p:tav>
                                      </p:tavLst>
                                    </p:anim>
                                    <p:anim calcmode="lin" valueType="num">
                                      <p:cBhvr additive="base">
                                        <p:cTn id="198" dur="2000"/>
                                        <p:tgtEl>
                                          <p:spTgt spid="20"/>
                                        </p:tgtEl>
                                        <p:attrNameLst>
                                          <p:attrName>ppt_y</p:attrName>
                                        </p:attrNameLst>
                                      </p:cBhvr>
                                      <p:tavLst>
                                        <p:tav tm="0">
                                          <p:val>
                                            <p:strVal val="ppt_y"/>
                                          </p:val>
                                        </p:tav>
                                        <p:tav tm="100000">
                                          <p:val>
                                            <p:strVal val="0-ppt_h/2"/>
                                          </p:val>
                                        </p:tav>
                                      </p:tavLst>
                                    </p:anim>
                                    <p:set>
                                      <p:cBhvr>
                                        <p:cTn id="199" dur="1" fill="hold">
                                          <p:stCondLst>
                                            <p:cond delay="1999"/>
                                          </p:stCondLst>
                                        </p:cTn>
                                        <p:tgtEl>
                                          <p:spTgt spid="20"/>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21"/>
                                        </p:tgtEl>
                                        <p:attrNameLst>
                                          <p:attrName>ppt_x</p:attrName>
                                        </p:attrNameLst>
                                      </p:cBhvr>
                                      <p:tavLst>
                                        <p:tav tm="0">
                                          <p:val>
                                            <p:strVal val="ppt_x"/>
                                          </p:val>
                                        </p:tav>
                                        <p:tav tm="100000">
                                          <p:val>
                                            <p:strVal val="0-ppt_w/2"/>
                                          </p:val>
                                        </p:tav>
                                      </p:tavLst>
                                    </p:anim>
                                    <p:anim calcmode="lin" valueType="num">
                                      <p:cBhvr additive="base">
                                        <p:cTn id="202" dur="2000"/>
                                        <p:tgtEl>
                                          <p:spTgt spid="21"/>
                                        </p:tgtEl>
                                        <p:attrNameLst>
                                          <p:attrName>ppt_y</p:attrName>
                                        </p:attrNameLst>
                                      </p:cBhvr>
                                      <p:tavLst>
                                        <p:tav tm="0">
                                          <p:val>
                                            <p:strVal val="ppt_y"/>
                                          </p:val>
                                        </p:tav>
                                        <p:tav tm="100000">
                                          <p:val>
                                            <p:strVal val="0-ppt_h/2"/>
                                          </p:val>
                                        </p:tav>
                                      </p:tavLst>
                                    </p:anim>
                                    <p:set>
                                      <p:cBhvr>
                                        <p:cTn id="203" dur="1" fill="hold">
                                          <p:stCondLst>
                                            <p:cond delay="1999"/>
                                          </p:stCondLst>
                                        </p:cTn>
                                        <p:tgtEl>
                                          <p:spTgt spid="21"/>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22"/>
                                        </p:tgtEl>
                                        <p:attrNameLst>
                                          <p:attrName>ppt_x</p:attrName>
                                        </p:attrNameLst>
                                      </p:cBhvr>
                                      <p:tavLst>
                                        <p:tav tm="0">
                                          <p:val>
                                            <p:strVal val="ppt_x"/>
                                          </p:val>
                                        </p:tav>
                                        <p:tav tm="100000">
                                          <p:val>
                                            <p:strVal val="0-ppt_w/2"/>
                                          </p:val>
                                        </p:tav>
                                      </p:tavLst>
                                    </p:anim>
                                    <p:anim calcmode="lin" valueType="num">
                                      <p:cBhvr additive="base">
                                        <p:cTn id="206" dur="2000"/>
                                        <p:tgtEl>
                                          <p:spTgt spid="22"/>
                                        </p:tgtEl>
                                        <p:attrNameLst>
                                          <p:attrName>ppt_y</p:attrName>
                                        </p:attrNameLst>
                                      </p:cBhvr>
                                      <p:tavLst>
                                        <p:tav tm="0">
                                          <p:val>
                                            <p:strVal val="ppt_y"/>
                                          </p:val>
                                        </p:tav>
                                        <p:tav tm="100000">
                                          <p:val>
                                            <p:strVal val="0-ppt_h/2"/>
                                          </p:val>
                                        </p:tav>
                                      </p:tavLst>
                                    </p:anim>
                                    <p:set>
                                      <p:cBhvr>
                                        <p:cTn id="207" dur="1" fill="hold">
                                          <p:stCondLst>
                                            <p:cond delay="1999"/>
                                          </p:stCondLst>
                                        </p:cTn>
                                        <p:tgtEl>
                                          <p:spTgt spid="22"/>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4"/>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5"/>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6"/>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7"/>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8"/>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3"/>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4"/>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5"/>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6"/>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17"/>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3"/>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9"/>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0"/>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1"/>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8"/>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9"/>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0"/>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1"/>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2"/>
                                        </p:tgtEl>
                                        <p:attrNameLst>
                                          <p:attrName>r</p:attrName>
                                        </p:attrNameLst>
                                      </p:cBhvr>
                                    </p:animRot>
                                  </p:childTnLst>
                                </p:cTn>
                              </p:par>
                              <p:par>
                                <p:cTn id="248" presetID="23" presetClass="entr" presetSubtype="28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4/3*#ppt_w"/>
                                          </p:val>
                                        </p:tav>
                                        <p:tav tm="100000">
                                          <p:val>
                                            <p:strVal val="#ppt_w"/>
                                          </p:val>
                                        </p:tav>
                                      </p:tavLst>
                                    </p:anim>
                                    <p:anim calcmode="lin" valueType="num">
                                      <p:cBhvr>
                                        <p:cTn id="251" dur="2000" fill="hold"/>
                                        <p:tgtEl>
                                          <p:spTgt spid="2"/>
                                        </p:tgtEl>
                                        <p:attrNameLst>
                                          <p:attrName>ppt_h</p:attrName>
                                        </p:attrNameLst>
                                      </p:cBhvr>
                                      <p:tavLst>
                                        <p:tav tm="0">
                                          <p:val>
                                            <p:strVal val="4/3*#ppt_h"/>
                                          </p:val>
                                        </p:tav>
                                        <p:tav tm="100000">
                                          <p:val>
                                            <p:strVal val="#ppt_h"/>
                                          </p:val>
                                        </p:tav>
                                      </p:tavLst>
                                    </p:anim>
                                  </p:childTnLst>
                                </p:cTn>
                              </p:par>
                              <p:par>
                                <p:cTn id="252" presetID="16" presetClass="entr" presetSubtype="37"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arn(outVertical)">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zoom.png"/>
          <p:cNvPicPr>
            <a:picLocks noChangeAspect="1"/>
          </p:cNvPicPr>
          <p:nvPr/>
        </p:nvPicPr>
        <p:blipFill>
          <a:blip r:embed="rId2">
            <a:duotone>
              <a:schemeClr val="accent5">
                <a:shade val="45000"/>
                <a:satMod val="135000"/>
              </a:schemeClr>
              <a:prstClr val="white"/>
            </a:duotone>
            <a:lum/>
          </a:blip>
          <a:stretch>
            <a:fillRect/>
          </a:stretch>
        </p:blipFill>
        <p:spPr>
          <a:xfrm>
            <a:off x="1116" y="0"/>
            <a:ext cx="9141767" cy="5143500"/>
          </a:xfrm>
          <a:prstGeom prst="rect">
            <a:avLst/>
          </a:prstGeom>
        </p:spPr>
      </p:pic>
      <p:pic>
        <p:nvPicPr>
          <p:cNvPr id="3" name="2 Imagen" descr="pajaro-azulrama.gif"/>
          <p:cNvPicPr>
            <a:picLocks noChangeAspect="1"/>
          </p:cNvPicPr>
          <p:nvPr/>
        </p:nvPicPr>
        <p:blipFill>
          <a:blip r:embed="rId3">
            <a:lum contrast="40000"/>
          </a:blip>
          <a:stretch>
            <a:fillRect/>
          </a:stretch>
        </p:blipFill>
        <p:spPr>
          <a:xfrm>
            <a:off x="5182470" y="1500180"/>
            <a:ext cx="2866162" cy="3152778"/>
          </a:xfrm>
          <a:prstGeom prst="rect">
            <a:avLst/>
          </a:prstGeom>
        </p:spPr>
      </p:pic>
      <p:sp>
        <p:nvSpPr>
          <p:cNvPr id="4" name="3 CuadroTexto"/>
          <p:cNvSpPr txBox="1"/>
          <p:nvPr/>
        </p:nvSpPr>
        <p:spPr>
          <a:xfrm>
            <a:off x="2000233" y="1643056"/>
            <a:ext cx="3500461" cy="1815882"/>
          </a:xfrm>
          <a:prstGeom prst="rect">
            <a:avLst/>
          </a:prstGeom>
          <a:noFill/>
        </p:spPr>
        <p:txBody>
          <a:bodyPr wrap="square" rtlCol="0">
            <a:spAutoFit/>
          </a:bodyPr>
          <a:lstStyle/>
          <a:p>
            <a:pPr algn="ctr"/>
            <a:r>
              <a:rPr lang="es-PE" sz="1400" b="1" dirty="0" smtClean="0"/>
              <a:t>¿Sabes que las aves macho suelen tener un plumaje más llamativo y de mayor belleza que las de género femenino? Desde siempre los investigadores han atribuido esta cualidad a la necesidad que tiene el macho de atraer a la hembra para el apareamiento.</a:t>
            </a:r>
            <a:endParaRPr lang="es-PE" sz="1400" dirty="0"/>
          </a:p>
        </p:txBody>
      </p:sp>
      <p:sp>
        <p:nvSpPr>
          <p:cNvPr id="5" name="4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12000">
              <a:srgbClr val="002060"/>
            </a:gs>
            <a:gs pos="50000">
              <a:srgbClr val="3399FF">
                <a:shade val="67500"/>
                <a:satMod val="115000"/>
              </a:srgbClr>
            </a:gs>
            <a:gs pos="100000">
              <a:srgbClr val="33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0205174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9ee05ce36d564d8e6f1ac2ecb625bbdc-ola-plana-del-mar-by-vexels.png"/>
          <p:cNvPicPr>
            <a:picLocks noChangeAspect="1"/>
          </p:cNvPicPr>
          <p:nvPr/>
        </p:nvPicPr>
        <p:blipFill>
          <a:blip r:embed="rId3">
            <a:duotone>
              <a:prstClr val="black"/>
              <a:srgbClr val="3366FF">
                <a:tint val="45000"/>
                <a:satMod val="400000"/>
              </a:srgbClr>
            </a:duotone>
            <a:lum contrast="40000"/>
          </a:blip>
          <a:stretch>
            <a:fillRect/>
          </a:stretch>
        </p:blipFill>
        <p:spPr>
          <a:xfrm rot="10182561">
            <a:off x="-77691" y="2198943"/>
            <a:ext cx="1575275" cy="1671766"/>
          </a:xfrm>
          <a:prstGeom prst="rect">
            <a:avLst/>
          </a:prstGeom>
        </p:spPr>
      </p:pic>
      <p:pic>
        <p:nvPicPr>
          <p:cNvPr id="5" name="4 Imagen" descr="9ee05ce36d564d8e6f1ac2ecb625bbdc-ola-plana-del-mar-by-vexels.png"/>
          <p:cNvPicPr>
            <a:picLocks noChangeAspect="1"/>
          </p:cNvPicPr>
          <p:nvPr/>
        </p:nvPicPr>
        <p:blipFill>
          <a:blip r:embed="rId3">
            <a:duotone>
              <a:prstClr val="black"/>
              <a:srgbClr val="3366FF">
                <a:tint val="45000"/>
                <a:satMod val="400000"/>
              </a:srgbClr>
            </a:duotone>
            <a:lum contrast="40000"/>
          </a:blip>
          <a:stretch>
            <a:fillRect/>
          </a:stretch>
        </p:blipFill>
        <p:spPr>
          <a:xfrm rot="11850785" flipV="1">
            <a:off x="-96212" y="1165376"/>
            <a:ext cx="1648535" cy="1513871"/>
          </a:xfrm>
          <a:prstGeom prst="rect">
            <a:avLst/>
          </a:prstGeom>
        </p:spPr>
      </p:pic>
      <p:pic>
        <p:nvPicPr>
          <p:cNvPr id="8" name="7 Imagen" descr="9ee05ce36d564d8e6f1ac2ecb625bbdc-ola-plana-del-mar-by-vexels.png"/>
          <p:cNvPicPr>
            <a:picLocks noChangeAspect="1"/>
          </p:cNvPicPr>
          <p:nvPr/>
        </p:nvPicPr>
        <p:blipFill>
          <a:blip r:embed="rId3">
            <a:grayscl/>
            <a:lum contrast="20000"/>
          </a:blip>
          <a:stretch>
            <a:fillRect/>
          </a:stretch>
        </p:blipFill>
        <p:spPr>
          <a:xfrm rot="10182561">
            <a:off x="1136759" y="2175199"/>
            <a:ext cx="1575275" cy="1671766"/>
          </a:xfrm>
          <a:prstGeom prst="rect">
            <a:avLst/>
          </a:prstGeom>
        </p:spPr>
      </p:pic>
      <p:pic>
        <p:nvPicPr>
          <p:cNvPr id="9" name="8 Imagen" descr="9ee05ce36d564d8e6f1ac2ecb625bbdc-ola-plana-del-mar-by-vexels.png"/>
          <p:cNvPicPr>
            <a:picLocks noChangeAspect="1"/>
          </p:cNvPicPr>
          <p:nvPr/>
        </p:nvPicPr>
        <p:blipFill>
          <a:blip r:embed="rId3">
            <a:grayscl/>
            <a:lum contrast="20000"/>
          </a:blip>
          <a:stretch>
            <a:fillRect/>
          </a:stretch>
        </p:blipFill>
        <p:spPr>
          <a:xfrm rot="11850785" flipV="1">
            <a:off x="1118238" y="1141632"/>
            <a:ext cx="1648535" cy="1513871"/>
          </a:xfrm>
          <a:prstGeom prst="rect">
            <a:avLst/>
          </a:prstGeom>
        </p:spPr>
      </p:pic>
      <p:pic>
        <p:nvPicPr>
          <p:cNvPr id="10" name="9 Imagen" descr="9ee05ce36d564d8e6f1ac2ecb625bbdc-ola-plana-del-mar-by-vexels.png"/>
          <p:cNvPicPr>
            <a:picLocks noChangeAspect="1"/>
          </p:cNvPicPr>
          <p:nvPr/>
        </p:nvPicPr>
        <p:blipFill>
          <a:blip r:embed="rId3">
            <a:duotone>
              <a:prstClr val="black"/>
              <a:srgbClr val="3366FF">
                <a:tint val="45000"/>
                <a:satMod val="400000"/>
              </a:srgbClr>
            </a:duotone>
            <a:lum contrast="40000"/>
          </a:blip>
          <a:stretch>
            <a:fillRect/>
          </a:stretch>
        </p:blipFill>
        <p:spPr>
          <a:xfrm rot="10182561">
            <a:off x="2279763" y="2198943"/>
            <a:ext cx="1575275" cy="1671766"/>
          </a:xfrm>
          <a:prstGeom prst="rect">
            <a:avLst/>
          </a:prstGeom>
        </p:spPr>
      </p:pic>
      <p:pic>
        <p:nvPicPr>
          <p:cNvPr id="11" name="10 Imagen" descr="9ee05ce36d564d8e6f1ac2ecb625bbdc-ola-plana-del-mar-by-vexels.png"/>
          <p:cNvPicPr>
            <a:picLocks noChangeAspect="1"/>
          </p:cNvPicPr>
          <p:nvPr/>
        </p:nvPicPr>
        <p:blipFill>
          <a:blip r:embed="rId3">
            <a:duotone>
              <a:prstClr val="black"/>
              <a:srgbClr val="3366FF">
                <a:tint val="45000"/>
                <a:satMod val="400000"/>
              </a:srgbClr>
            </a:duotone>
            <a:lum contrast="40000"/>
          </a:blip>
          <a:stretch>
            <a:fillRect/>
          </a:stretch>
        </p:blipFill>
        <p:spPr>
          <a:xfrm rot="11850785" flipV="1">
            <a:off x="2261242" y="1165376"/>
            <a:ext cx="1648535" cy="1513871"/>
          </a:xfrm>
          <a:prstGeom prst="rect">
            <a:avLst/>
          </a:prstGeom>
        </p:spPr>
      </p:pic>
      <p:pic>
        <p:nvPicPr>
          <p:cNvPr id="12" name="11 Imagen" descr="9ee05ce36d564d8e6f1ac2ecb625bbdc-ola-plana-del-mar-by-vexels.png"/>
          <p:cNvPicPr>
            <a:picLocks noChangeAspect="1"/>
          </p:cNvPicPr>
          <p:nvPr/>
        </p:nvPicPr>
        <p:blipFill>
          <a:blip r:embed="rId3">
            <a:grayscl/>
            <a:lum contrast="20000"/>
          </a:blip>
          <a:stretch>
            <a:fillRect/>
          </a:stretch>
        </p:blipFill>
        <p:spPr>
          <a:xfrm rot="10182561">
            <a:off x="3351333" y="2198943"/>
            <a:ext cx="1575275" cy="1671766"/>
          </a:xfrm>
          <a:prstGeom prst="rect">
            <a:avLst/>
          </a:prstGeom>
        </p:spPr>
      </p:pic>
      <p:pic>
        <p:nvPicPr>
          <p:cNvPr id="13" name="12 Imagen" descr="9ee05ce36d564d8e6f1ac2ecb625bbdc-ola-plana-del-mar-by-vexels.png"/>
          <p:cNvPicPr>
            <a:picLocks noChangeAspect="1"/>
          </p:cNvPicPr>
          <p:nvPr/>
        </p:nvPicPr>
        <p:blipFill>
          <a:blip r:embed="rId3">
            <a:grayscl/>
            <a:lum contrast="20000"/>
          </a:blip>
          <a:stretch>
            <a:fillRect/>
          </a:stretch>
        </p:blipFill>
        <p:spPr>
          <a:xfrm rot="11850785" flipV="1">
            <a:off x="3332812" y="1165376"/>
            <a:ext cx="1648535" cy="1513871"/>
          </a:xfrm>
          <a:prstGeom prst="rect">
            <a:avLst/>
          </a:prstGeom>
        </p:spPr>
      </p:pic>
      <p:pic>
        <p:nvPicPr>
          <p:cNvPr id="14" name="13 Imagen" descr="9ee05ce36d564d8e6f1ac2ecb625bbdc-ola-plana-del-mar-by-vexels.png"/>
          <p:cNvPicPr>
            <a:picLocks noChangeAspect="1"/>
          </p:cNvPicPr>
          <p:nvPr/>
        </p:nvPicPr>
        <p:blipFill>
          <a:blip r:embed="rId3">
            <a:duotone>
              <a:prstClr val="black"/>
              <a:srgbClr val="3366FF">
                <a:tint val="45000"/>
                <a:satMod val="400000"/>
              </a:srgbClr>
            </a:duotone>
            <a:lum contrast="40000"/>
          </a:blip>
          <a:stretch>
            <a:fillRect/>
          </a:stretch>
        </p:blipFill>
        <p:spPr>
          <a:xfrm rot="10182561">
            <a:off x="4494341" y="2270381"/>
            <a:ext cx="1575275" cy="1671766"/>
          </a:xfrm>
          <a:prstGeom prst="rect">
            <a:avLst/>
          </a:prstGeom>
        </p:spPr>
      </p:pic>
      <p:pic>
        <p:nvPicPr>
          <p:cNvPr id="15" name="14 Imagen" descr="9ee05ce36d564d8e6f1ac2ecb625bbdc-ola-plana-del-mar-by-vexels.png"/>
          <p:cNvPicPr>
            <a:picLocks noChangeAspect="1"/>
          </p:cNvPicPr>
          <p:nvPr/>
        </p:nvPicPr>
        <p:blipFill>
          <a:blip r:embed="rId3">
            <a:duotone>
              <a:prstClr val="black"/>
              <a:srgbClr val="3366FF">
                <a:tint val="45000"/>
                <a:satMod val="400000"/>
              </a:srgbClr>
            </a:duotone>
            <a:lum contrast="40000"/>
          </a:blip>
          <a:stretch>
            <a:fillRect/>
          </a:stretch>
        </p:blipFill>
        <p:spPr>
          <a:xfrm rot="11850785" flipV="1">
            <a:off x="4475820" y="1236814"/>
            <a:ext cx="1648535" cy="1513871"/>
          </a:xfrm>
          <a:prstGeom prst="rect">
            <a:avLst/>
          </a:prstGeom>
        </p:spPr>
      </p:pic>
      <p:pic>
        <p:nvPicPr>
          <p:cNvPr id="16" name="15 Imagen" descr="9ee05ce36d564d8e6f1ac2ecb625bbdc-ola-plana-del-mar-by-vexels.png"/>
          <p:cNvPicPr>
            <a:picLocks noChangeAspect="1"/>
          </p:cNvPicPr>
          <p:nvPr/>
        </p:nvPicPr>
        <p:blipFill>
          <a:blip r:embed="rId3">
            <a:grayscl/>
            <a:lum contrast="20000"/>
          </a:blip>
          <a:stretch>
            <a:fillRect/>
          </a:stretch>
        </p:blipFill>
        <p:spPr>
          <a:xfrm rot="10182561">
            <a:off x="5637349" y="2341820"/>
            <a:ext cx="1575275" cy="1671766"/>
          </a:xfrm>
          <a:prstGeom prst="rect">
            <a:avLst/>
          </a:prstGeom>
        </p:spPr>
      </p:pic>
      <p:pic>
        <p:nvPicPr>
          <p:cNvPr id="17" name="16 Imagen" descr="9ee05ce36d564d8e6f1ac2ecb625bbdc-ola-plana-del-mar-by-vexels.png"/>
          <p:cNvPicPr>
            <a:picLocks noChangeAspect="1"/>
          </p:cNvPicPr>
          <p:nvPr/>
        </p:nvPicPr>
        <p:blipFill>
          <a:blip r:embed="rId3">
            <a:grayscl/>
            <a:lum contrast="20000"/>
          </a:blip>
          <a:stretch>
            <a:fillRect/>
          </a:stretch>
        </p:blipFill>
        <p:spPr>
          <a:xfrm rot="11850785" flipV="1">
            <a:off x="5618828" y="1308253"/>
            <a:ext cx="1648535" cy="1513871"/>
          </a:xfrm>
          <a:prstGeom prst="rect">
            <a:avLst/>
          </a:prstGeom>
        </p:spPr>
      </p:pic>
      <p:pic>
        <p:nvPicPr>
          <p:cNvPr id="18" name="17 Imagen" descr="9ee05ce36d564d8e6f1ac2ecb625bbdc-ola-plana-del-mar-by-vexels.png"/>
          <p:cNvPicPr>
            <a:picLocks noChangeAspect="1"/>
          </p:cNvPicPr>
          <p:nvPr/>
        </p:nvPicPr>
        <p:blipFill>
          <a:blip r:embed="rId3">
            <a:duotone>
              <a:prstClr val="black"/>
              <a:srgbClr val="3366FF">
                <a:tint val="45000"/>
                <a:satMod val="400000"/>
              </a:srgbClr>
            </a:duotone>
            <a:lum contrast="40000"/>
          </a:blip>
          <a:stretch>
            <a:fillRect/>
          </a:stretch>
        </p:blipFill>
        <p:spPr>
          <a:xfrm rot="10182561">
            <a:off x="6637482" y="2341819"/>
            <a:ext cx="1575275" cy="1671766"/>
          </a:xfrm>
          <a:prstGeom prst="rect">
            <a:avLst/>
          </a:prstGeom>
        </p:spPr>
      </p:pic>
      <p:pic>
        <p:nvPicPr>
          <p:cNvPr id="19" name="18 Imagen" descr="9ee05ce36d564d8e6f1ac2ecb625bbdc-ola-plana-del-mar-by-vexels.png"/>
          <p:cNvPicPr>
            <a:picLocks noChangeAspect="1"/>
          </p:cNvPicPr>
          <p:nvPr/>
        </p:nvPicPr>
        <p:blipFill>
          <a:blip r:embed="rId3">
            <a:duotone>
              <a:prstClr val="black"/>
              <a:srgbClr val="3366FF">
                <a:tint val="45000"/>
                <a:satMod val="400000"/>
              </a:srgbClr>
            </a:duotone>
            <a:lum contrast="40000"/>
          </a:blip>
          <a:stretch>
            <a:fillRect/>
          </a:stretch>
        </p:blipFill>
        <p:spPr>
          <a:xfrm rot="11850785" flipV="1">
            <a:off x="6618961" y="1308252"/>
            <a:ext cx="1648535" cy="1513871"/>
          </a:xfrm>
          <a:prstGeom prst="rect">
            <a:avLst/>
          </a:prstGeom>
        </p:spPr>
      </p:pic>
      <p:pic>
        <p:nvPicPr>
          <p:cNvPr id="20" name="19 Imagen" descr="9ee05ce36d564d8e6f1ac2ecb625bbdc-ola-plana-del-mar-by-vexels.png"/>
          <p:cNvPicPr>
            <a:picLocks noChangeAspect="1"/>
          </p:cNvPicPr>
          <p:nvPr/>
        </p:nvPicPr>
        <p:blipFill>
          <a:blip r:embed="rId3">
            <a:grayscl/>
            <a:lum contrast="20000"/>
          </a:blip>
          <a:stretch>
            <a:fillRect/>
          </a:stretch>
        </p:blipFill>
        <p:spPr>
          <a:xfrm rot="10182561">
            <a:off x="7780489" y="2270381"/>
            <a:ext cx="1575275" cy="1671766"/>
          </a:xfrm>
          <a:prstGeom prst="rect">
            <a:avLst/>
          </a:prstGeom>
        </p:spPr>
      </p:pic>
      <p:pic>
        <p:nvPicPr>
          <p:cNvPr id="21" name="20 Imagen" descr="9ee05ce36d564d8e6f1ac2ecb625bbdc-ola-plana-del-mar-by-vexels.png"/>
          <p:cNvPicPr>
            <a:picLocks noChangeAspect="1"/>
          </p:cNvPicPr>
          <p:nvPr/>
        </p:nvPicPr>
        <p:blipFill>
          <a:blip r:embed="rId3">
            <a:grayscl/>
            <a:lum contrast="20000"/>
          </a:blip>
          <a:stretch>
            <a:fillRect/>
          </a:stretch>
        </p:blipFill>
        <p:spPr>
          <a:xfrm rot="11850785" flipV="1">
            <a:off x="7761968" y="1236814"/>
            <a:ext cx="1648535" cy="1513871"/>
          </a:xfrm>
          <a:prstGeom prst="rect">
            <a:avLst/>
          </a:prstGeom>
        </p:spPr>
      </p:pic>
      <p:sp>
        <p:nvSpPr>
          <p:cNvPr id="22" name="21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1+#ppt_w/2"/>
                                          </p:val>
                                        </p:tav>
                                        <p:tav tm="100000">
                                          <p:val>
                                            <p:strVal val="#ppt_x"/>
                                          </p:val>
                                        </p:tav>
                                      </p:tavLst>
                                    </p:anim>
                                    <p:anim calcmode="lin" valueType="num">
                                      <p:cBhvr additive="base">
                                        <p:cTn id="30" dur="2000" fill="hold"/>
                                        <p:tgtEl>
                                          <p:spTgt spid="11"/>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1+#ppt_w/2"/>
                                          </p:val>
                                        </p:tav>
                                        <p:tav tm="100000">
                                          <p:val>
                                            <p:strVal val="#ppt_x"/>
                                          </p:val>
                                        </p:tav>
                                      </p:tavLst>
                                    </p:anim>
                                    <p:anim calcmode="lin" valueType="num">
                                      <p:cBhvr additive="base">
                                        <p:cTn id="34" dur="2000" fill="hold"/>
                                        <p:tgtEl>
                                          <p:spTgt spid="12"/>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1+#ppt_w/2"/>
                                          </p:val>
                                        </p:tav>
                                        <p:tav tm="100000">
                                          <p:val>
                                            <p:strVal val="#ppt_x"/>
                                          </p:val>
                                        </p:tav>
                                      </p:tavLst>
                                    </p:anim>
                                    <p:anim calcmode="lin" valueType="num">
                                      <p:cBhvr additive="base">
                                        <p:cTn id="38" dur="2000" fill="hold"/>
                                        <p:tgtEl>
                                          <p:spTgt spid="13"/>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1+#ppt_w/2"/>
                                          </p:val>
                                        </p:tav>
                                        <p:tav tm="100000">
                                          <p:val>
                                            <p:strVal val="#ppt_x"/>
                                          </p:val>
                                        </p:tav>
                                      </p:tavLst>
                                    </p:anim>
                                    <p:anim calcmode="lin" valueType="num">
                                      <p:cBhvr additive="base">
                                        <p:cTn id="42" dur="2000" fill="hold"/>
                                        <p:tgtEl>
                                          <p:spTgt spid="14"/>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1+#ppt_w/2"/>
                                          </p:val>
                                        </p:tav>
                                        <p:tav tm="100000">
                                          <p:val>
                                            <p:strVal val="#ppt_x"/>
                                          </p:val>
                                        </p:tav>
                                      </p:tavLst>
                                    </p:anim>
                                    <p:anim calcmode="lin" valueType="num">
                                      <p:cBhvr additive="base">
                                        <p:cTn id="46" dur="2000" fill="hold"/>
                                        <p:tgtEl>
                                          <p:spTgt spid="15"/>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1+#ppt_w/2"/>
                                          </p:val>
                                        </p:tav>
                                        <p:tav tm="100000">
                                          <p:val>
                                            <p:strVal val="#ppt_x"/>
                                          </p:val>
                                        </p:tav>
                                      </p:tavLst>
                                    </p:anim>
                                    <p:anim calcmode="lin" valueType="num">
                                      <p:cBhvr additive="base">
                                        <p:cTn id="50" dur="2000" fill="hold"/>
                                        <p:tgtEl>
                                          <p:spTgt spid="16"/>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1+#ppt_w/2"/>
                                          </p:val>
                                        </p:tav>
                                        <p:tav tm="100000">
                                          <p:val>
                                            <p:strVal val="#ppt_x"/>
                                          </p:val>
                                        </p:tav>
                                      </p:tavLst>
                                    </p:anim>
                                    <p:anim calcmode="lin" valueType="num">
                                      <p:cBhvr additive="base">
                                        <p:cTn id="54" dur="2000" fill="hold"/>
                                        <p:tgtEl>
                                          <p:spTgt spid="17"/>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2000" fill="hold"/>
                                        <p:tgtEl>
                                          <p:spTgt spid="18"/>
                                        </p:tgtEl>
                                        <p:attrNameLst>
                                          <p:attrName>ppt_x</p:attrName>
                                        </p:attrNameLst>
                                      </p:cBhvr>
                                      <p:tavLst>
                                        <p:tav tm="0">
                                          <p:val>
                                            <p:strVal val="1+#ppt_w/2"/>
                                          </p:val>
                                        </p:tav>
                                        <p:tav tm="100000">
                                          <p:val>
                                            <p:strVal val="#ppt_x"/>
                                          </p:val>
                                        </p:tav>
                                      </p:tavLst>
                                    </p:anim>
                                    <p:anim calcmode="lin" valueType="num">
                                      <p:cBhvr additive="base">
                                        <p:cTn id="58" dur="2000" fill="hold"/>
                                        <p:tgtEl>
                                          <p:spTgt spid="18"/>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2000" fill="hold"/>
                                        <p:tgtEl>
                                          <p:spTgt spid="19"/>
                                        </p:tgtEl>
                                        <p:attrNameLst>
                                          <p:attrName>ppt_x</p:attrName>
                                        </p:attrNameLst>
                                      </p:cBhvr>
                                      <p:tavLst>
                                        <p:tav tm="0">
                                          <p:val>
                                            <p:strVal val="1+#ppt_w/2"/>
                                          </p:val>
                                        </p:tav>
                                        <p:tav tm="100000">
                                          <p:val>
                                            <p:strVal val="#ppt_x"/>
                                          </p:val>
                                        </p:tav>
                                      </p:tavLst>
                                    </p:anim>
                                    <p:anim calcmode="lin" valueType="num">
                                      <p:cBhvr additive="base">
                                        <p:cTn id="62" dur="2000" fill="hold"/>
                                        <p:tgtEl>
                                          <p:spTgt spid="19"/>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2000" fill="hold"/>
                                        <p:tgtEl>
                                          <p:spTgt spid="20"/>
                                        </p:tgtEl>
                                        <p:attrNameLst>
                                          <p:attrName>ppt_x</p:attrName>
                                        </p:attrNameLst>
                                      </p:cBhvr>
                                      <p:tavLst>
                                        <p:tav tm="0">
                                          <p:val>
                                            <p:strVal val="1+#ppt_w/2"/>
                                          </p:val>
                                        </p:tav>
                                        <p:tav tm="100000">
                                          <p:val>
                                            <p:strVal val="#ppt_x"/>
                                          </p:val>
                                        </p:tav>
                                      </p:tavLst>
                                    </p:anim>
                                    <p:anim calcmode="lin" valueType="num">
                                      <p:cBhvr additive="base">
                                        <p:cTn id="66" dur="2000" fill="hold"/>
                                        <p:tgtEl>
                                          <p:spTgt spid="20"/>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2000" fill="hold"/>
                                        <p:tgtEl>
                                          <p:spTgt spid="21"/>
                                        </p:tgtEl>
                                        <p:attrNameLst>
                                          <p:attrName>ppt_x</p:attrName>
                                        </p:attrNameLst>
                                      </p:cBhvr>
                                      <p:tavLst>
                                        <p:tav tm="0">
                                          <p:val>
                                            <p:strVal val="1+#ppt_w/2"/>
                                          </p:val>
                                        </p:tav>
                                        <p:tav tm="100000">
                                          <p:val>
                                            <p:strVal val="#ppt_x"/>
                                          </p:val>
                                        </p:tav>
                                      </p:tavLst>
                                    </p:anim>
                                    <p:anim calcmode="lin" valueType="num">
                                      <p:cBhvr additive="base">
                                        <p:cTn id="70" dur="2000" fill="hold"/>
                                        <p:tgtEl>
                                          <p:spTgt spid="21"/>
                                        </p:tgtEl>
                                        <p:attrNameLst>
                                          <p:attrName>ppt_y</p:attrName>
                                        </p:attrNameLst>
                                      </p:cBhvr>
                                      <p:tavLst>
                                        <p:tav tm="0">
                                          <p:val>
                                            <p:strVal val="#ppt_y"/>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1"/>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3"/>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9"/>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21"/>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2"/>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4"/>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0"/>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1+ppt_w/2"/>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9"/>
                                        </p:tgtEl>
                                        <p:attrNameLst>
                                          <p:attrName>ppt_x</p:attrName>
                                        </p:attrNameLst>
                                      </p:cBhvr>
                                      <p:tavLst>
                                        <p:tav tm="0">
                                          <p:val>
                                            <p:strVal val="ppt_x"/>
                                          </p:val>
                                        </p:tav>
                                        <p:tav tm="100000">
                                          <p:val>
                                            <p:strVal val="1+ppt_w/2"/>
                                          </p:val>
                                        </p:tav>
                                      </p:tavLst>
                                    </p:anim>
                                    <p:anim calcmode="lin" valueType="num">
                                      <p:cBhvr additive="base">
                                        <p:cTn id="110" dur="2000"/>
                                        <p:tgtEl>
                                          <p:spTgt spid="9"/>
                                        </p:tgtEl>
                                        <p:attrNameLst>
                                          <p:attrName>ppt_y</p:attrName>
                                        </p:attrNameLst>
                                      </p:cBhvr>
                                      <p:tavLst>
                                        <p:tav tm="0">
                                          <p:val>
                                            <p:strVal val="ppt_y"/>
                                          </p:val>
                                        </p:tav>
                                        <p:tav tm="100000">
                                          <p:val>
                                            <p:strVal val="1+ppt_h/2"/>
                                          </p:val>
                                        </p:tav>
                                      </p:tavLst>
                                    </p:anim>
                                    <p:set>
                                      <p:cBhvr>
                                        <p:cTn id="111" dur="1" fill="hold">
                                          <p:stCondLst>
                                            <p:cond delay="1999"/>
                                          </p:stCondLst>
                                        </p:cTn>
                                        <p:tgtEl>
                                          <p:spTgt spid="9"/>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1+ppt_w/2"/>
                                          </p:val>
                                        </p:tav>
                                      </p:tavLst>
                                    </p:anim>
                                    <p:anim calcmode="lin" valueType="num">
                                      <p:cBhvr additive="base">
                                        <p:cTn id="114" dur="2000"/>
                                        <p:tgtEl>
                                          <p:spTgt spid="11"/>
                                        </p:tgtEl>
                                        <p:attrNameLst>
                                          <p:attrName>ppt_y</p:attrName>
                                        </p:attrNameLst>
                                      </p:cBhvr>
                                      <p:tavLst>
                                        <p:tav tm="0">
                                          <p:val>
                                            <p:strVal val="ppt_y"/>
                                          </p:val>
                                        </p:tav>
                                        <p:tav tm="100000">
                                          <p:val>
                                            <p:strVal val="1+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3"/>
                                        </p:tgtEl>
                                        <p:attrNameLst>
                                          <p:attrName>ppt_x</p:attrName>
                                        </p:attrNameLst>
                                      </p:cBhvr>
                                      <p:tavLst>
                                        <p:tav tm="0">
                                          <p:val>
                                            <p:strVal val="ppt_x"/>
                                          </p:val>
                                        </p:tav>
                                        <p:tav tm="100000">
                                          <p:val>
                                            <p:strVal val="1+ppt_w/2"/>
                                          </p:val>
                                        </p:tav>
                                      </p:tavLst>
                                    </p:anim>
                                    <p:anim calcmode="lin" valueType="num">
                                      <p:cBhvr additive="base">
                                        <p:cTn id="118" dur="2000"/>
                                        <p:tgtEl>
                                          <p:spTgt spid="13"/>
                                        </p:tgtEl>
                                        <p:attrNameLst>
                                          <p:attrName>ppt_y</p:attrName>
                                        </p:attrNameLst>
                                      </p:cBhvr>
                                      <p:tavLst>
                                        <p:tav tm="0">
                                          <p:val>
                                            <p:strVal val="ppt_y"/>
                                          </p:val>
                                        </p:tav>
                                        <p:tav tm="100000">
                                          <p:val>
                                            <p:strVal val="1+ppt_h/2"/>
                                          </p:val>
                                        </p:tav>
                                      </p:tavLst>
                                    </p:anim>
                                    <p:set>
                                      <p:cBhvr>
                                        <p:cTn id="119" dur="1" fill="hold">
                                          <p:stCondLst>
                                            <p:cond delay="1999"/>
                                          </p:stCondLst>
                                        </p:cTn>
                                        <p:tgtEl>
                                          <p:spTgt spid="13"/>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1+ppt_w/2"/>
                                          </p:val>
                                        </p:tav>
                                      </p:tavLst>
                                    </p:anim>
                                    <p:anim calcmode="lin" valueType="num">
                                      <p:cBhvr additive="base">
                                        <p:cTn id="122" dur="2000"/>
                                        <p:tgtEl>
                                          <p:spTgt spid="15"/>
                                        </p:tgtEl>
                                        <p:attrNameLst>
                                          <p:attrName>ppt_y</p:attrName>
                                        </p:attrNameLst>
                                      </p:cBhvr>
                                      <p:tavLst>
                                        <p:tav tm="0">
                                          <p:val>
                                            <p:strVal val="ppt_y"/>
                                          </p:val>
                                        </p:tav>
                                        <p:tav tm="100000">
                                          <p:val>
                                            <p:strVal val="1+ppt_h/2"/>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7"/>
                                        </p:tgtEl>
                                        <p:attrNameLst>
                                          <p:attrName>ppt_x</p:attrName>
                                        </p:attrNameLst>
                                      </p:cBhvr>
                                      <p:tavLst>
                                        <p:tav tm="0">
                                          <p:val>
                                            <p:strVal val="ppt_x"/>
                                          </p:val>
                                        </p:tav>
                                        <p:tav tm="100000">
                                          <p:val>
                                            <p:strVal val="1+ppt_w/2"/>
                                          </p:val>
                                        </p:tav>
                                      </p:tavLst>
                                    </p:anim>
                                    <p:anim calcmode="lin" valueType="num">
                                      <p:cBhvr additive="base">
                                        <p:cTn id="126" dur="2000"/>
                                        <p:tgtEl>
                                          <p:spTgt spid="17"/>
                                        </p:tgtEl>
                                        <p:attrNameLst>
                                          <p:attrName>ppt_y</p:attrName>
                                        </p:attrNameLst>
                                      </p:cBhvr>
                                      <p:tavLst>
                                        <p:tav tm="0">
                                          <p:val>
                                            <p:strVal val="ppt_y"/>
                                          </p:val>
                                        </p:tav>
                                        <p:tav tm="100000">
                                          <p:val>
                                            <p:strVal val="1+ppt_h/2"/>
                                          </p:val>
                                        </p:tav>
                                      </p:tavLst>
                                    </p:anim>
                                    <p:set>
                                      <p:cBhvr>
                                        <p:cTn id="127" dur="1" fill="hold">
                                          <p:stCondLst>
                                            <p:cond delay="1999"/>
                                          </p:stCondLst>
                                        </p:cTn>
                                        <p:tgtEl>
                                          <p:spTgt spid="17"/>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9"/>
                                        </p:tgtEl>
                                        <p:attrNameLst>
                                          <p:attrName>ppt_x</p:attrName>
                                        </p:attrNameLst>
                                      </p:cBhvr>
                                      <p:tavLst>
                                        <p:tav tm="0">
                                          <p:val>
                                            <p:strVal val="ppt_x"/>
                                          </p:val>
                                        </p:tav>
                                        <p:tav tm="100000">
                                          <p:val>
                                            <p:strVal val="1+ppt_w/2"/>
                                          </p:val>
                                        </p:tav>
                                      </p:tavLst>
                                    </p:anim>
                                    <p:anim calcmode="lin" valueType="num">
                                      <p:cBhvr additive="base">
                                        <p:cTn id="130" dur="2000"/>
                                        <p:tgtEl>
                                          <p:spTgt spid="19"/>
                                        </p:tgtEl>
                                        <p:attrNameLst>
                                          <p:attrName>ppt_y</p:attrName>
                                        </p:attrNameLst>
                                      </p:cBhvr>
                                      <p:tavLst>
                                        <p:tav tm="0">
                                          <p:val>
                                            <p:strVal val="ppt_y"/>
                                          </p:val>
                                        </p:tav>
                                        <p:tav tm="100000">
                                          <p:val>
                                            <p:strVal val="1+ppt_h/2"/>
                                          </p:val>
                                        </p:tav>
                                      </p:tavLst>
                                    </p:anim>
                                    <p:set>
                                      <p:cBhvr>
                                        <p:cTn id="131" dur="1" fill="hold">
                                          <p:stCondLst>
                                            <p:cond delay="1999"/>
                                          </p:stCondLst>
                                        </p:cTn>
                                        <p:tgtEl>
                                          <p:spTgt spid="19"/>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21"/>
                                        </p:tgtEl>
                                        <p:attrNameLst>
                                          <p:attrName>ppt_x</p:attrName>
                                        </p:attrNameLst>
                                      </p:cBhvr>
                                      <p:tavLst>
                                        <p:tav tm="0">
                                          <p:val>
                                            <p:strVal val="ppt_x"/>
                                          </p:val>
                                        </p:tav>
                                        <p:tav tm="100000">
                                          <p:val>
                                            <p:strVal val="1+ppt_w/2"/>
                                          </p:val>
                                        </p:tav>
                                      </p:tavLst>
                                    </p:anim>
                                    <p:anim calcmode="lin" valueType="num">
                                      <p:cBhvr additive="base">
                                        <p:cTn id="134" dur="2000"/>
                                        <p:tgtEl>
                                          <p:spTgt spid="21"/>
                                        </p:tgtEl>
                                        <p:attrNameLst>
                                          <p:attrName>ppt_y</p:attrName>
                                        </p:attrNameLst>
                                      </p:cBhvr>
                                      <p:tavLst>
                                        <p:tav tm="0">
                                          <p:val>
                                            <p:strVal val="ppt_y"/>
                                          </p:val>
                                        </p:tav>
                                        <p:tav tm="100000">
                                          <p:val>
                                            <p:strVal val="1+ppt_h/2"/>
                                          </p:val>
                                        </p:tav>
                                      </p:tavLst>
                                    </p:anim>
                                    <p:set>
                                      <p:cBhvr>
                                        <p:cTn id="135" dur="1" fill="hold">
                                          <p:stCondLst>
                                            <p:cond delay="1999"/>
                                          </p:stCondLst>
                                        </p:cTn>
                                        <p:tgtEl>
                                          <p:spTgt spid="21"/>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1+ppt_w/2"/>
                                          </p:val>
                                        </p:tav>
                                      </p:tavLst>
                                    </p:anim>
                                    <p:anim calcmode="lin" valueType="num">
                                      <p:cBhvr additive="base">
                                        <p:cTn id="138" dur="2000"/>
                                        <p:tgtEl>
                                          <p:spTgt spid="4"/>
                                        </p:tgtEl>
                                        <p:attrNameLst>
                                          <p:attrName>ppt_y</p:attrName>
                                        </p:attrNameLst>
                                      </p:cBhvr>
                                      <p:tavLst>
                                        <p:tav tm="0">
                                          <p:val>
                                            <p:strVal val="ppt_y"/>
                                          </p:val>
                                        </p:tav>
                                        <p:tav tm="100000">
                                          <p:val>
                                            <p:strVal val="0-ppt_h/2"/>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8"/>
                                        </p:tgtEl>
                                        <p:attrNameLst>
                                          <p:attrName>ppt_x</p:attrName>
                                        </p:attrNameLst>
                                      </p:cBhvr>
                                      <p:tavLst>
                                        <p:tav tm="0">
                                          <p:val>
                                            <p:strVal val="ppt_x"/>
                                          </p:val>
                                        </p:tav>
                                        <p:tav tm="100000">
                                          <p:val>
                                            <p:strVal val="1+ppt_w/2"/>
                                          </p:val>
                                        </p:tav>
                                      </p:tavLst>
                                    </p:anim>
                                    <p:anim calcmode="lin" valueType="num">
                                      <p:cBhvr additive="base">
                                        <p:cTn id="142" dur="2000"/>
                                        <p:tgtEl>
                                          <p:spTgt spid="8"/>
                                        </p:tgtEl>
                                        <p:attrNameLst>
                                          <p:attrName>ppt_y</p:attrName>
                                        </p:attrNameLst>
                                      </p:cBhvr>
                                      <p:tavLst>
                                        <p:tav tm="0">
                                          <p:val>
                                            <p:strVal val="ppt_y"/>
                                          </p:val>
                                        </p:tav>
                                        <p:tav tm="100000">
                                          <p:val>
                                            <p:strVal val="0-ppt_h/2"/>
                                          </p:val>
                                        </p:tav>
                                      </p:tavLst>
                                    </p:anim>
                                    <p:set>
                                      <p:cBhvr>
                                        <p:cTn id="143" dur="1" fill="hold">
                                          <p:stCondLst>
                                            <p:cond delay="1999"/>
                                          </p:stCondLst>
                                        </p:cTn>
                                        <p:tgtEl>
                                          <p:spTgt spid="8"/>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1+ppt_w/2"/>
                                          </p:val>
                                        </p:tav>
                                      </p:tavLst>
                                    </p:anim>
                                    <p:anim calcmode="lin" valueType="num">
                                      <p:cBhvr additive="base">
                                        <p:cTn id="146" dur="2000"/>
                                        <p:tgtEl>
                                          <p:spTgt spid="10"/>
                                        </p:tgtEl>
                                        <p:attrNameLst>
                                          <p:attrName>ppt_y</p:attrName>
                                        </p:attrNameLst>
                                      </p:cBhvr>
                                      <p:tavLst>
                                        <p:tav tm="0">
                                          <p:val>
                                            <p:strVal val="ppt_y"/>
                                          </p:val>
                                        </p:tav>
                                        <p:tav tm="100000">
                                          <p:val>
                                            <p:strVal val="0-ppt_h/2"/>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2"/>
                                        </p:tgtEl>
                                        <p:attrNameLst>
                                          <p:attrName>ppt_x</p:attrName>
                                        </p:attrNameLst>
                                      </p:cBhvr>
                                      <p:tavLst>
                                        <p:tav tm="0">
                                          <p:val>
                                            <p:strVal val="ppt_x"/>
                                          </p:val>
                                        </p:tav>
                                        <p:tav tm="100000">
                                          <p:val>
                                            <p:strVal val="1+ppt_w/2"/>
                                          </p:val>
                                        </p:tav>
                                      </p:tavLst>
                                    </p:anim>
                                    <p:anim calcmode="lin" valueType="num">
                                      <p:cBhvr additive="base">
                                        <p:cTn id="150" dur="2000"/>
                                        <p:tgtEl>
                                          <p:spTgt spid="12"/>
                                        </p:tgtEl>
                                        <p:attrNameLst>
                                          <p:attrName>ppt_y</p:attrName>
                                        </p:attrNameLst>
                                      </p:cBhvr>
                                      <p:tavLst>
                                        <p:tav tm="0">
                                          <p:val>
                                            <p:strVal val="ppt_y"/>
                                          </p:val>
                                        </p:tav>
                                        <p:tav tm="100000">
                                          <p:val>
                                            <p:strVal val="0-ppt_h/2"/>
                                          </p:val>
                                        </p:tav>
                                      </p:tavLst>
                                    </p:anim>
                                    <p:set>
                                      <p:cBhvr>
                                        <p:cTn id="151" dur="1" fill="hold">
                                          <p:stCondLst>
                                            <p:cond delay="1999"/>
                                          </p:stCondLst>
                                        </p:cTn>
                                        <p:tgtEl>
                                          <p:spTgt spid="12"/>
                                        </p:tgtEl>
                                        <p:attrNameLst>
                                          <p:attrName>style.visibility</p:attrName>
                                        </p:attrNameLst>
                                      </p:cBhvr>
                                      <p:to>
                                        <p:strVal val="hidden"/>
                                      </p:to>
                                    </p:set>
                                  </p:childTnLst>
                                </p:cTn>
                              </p:par>
                              <p:par>
                                <p:cTn id="152" presetID="2" presetClass="exit" presetSubtype="3" fill="hold" nodeType="withEffect">
                                  <p:stCondLst>
                                    <p:cond delay="0"/>
                                  </p:stCondLst>
                                  <p:childTnLst>
                                    <p:anim calcmode="lin" valueType="num">
                                      <p:cBhvr additive="base">
                                        <p:cTn id="153" dur="2000"/>
                                        <p:tgtEl>
                                          <p:spTgt spid="14"/>
                                        </p:tgtEl>
                                        <p:attrNameLst>
                                          <p:attrName>ppt_x</p:attrName>
                                        </p:attrNameLst>
                                      </p:cBhvr>
                                      <p:tavLst>
                                        <p:tav tm="0">
                                          <p:val>
                                            <p:strVal val="ppt_x"/>
                                          </p:val>
                                        </p:tav>
                                        <p:tav tm="100000">
                                          <p:val>
                                            <p:strVal val="1+ppt_w/2"/>
                                          </p:val>
                                        </p:tav>
                                      </p:tavLst>
                                    </p:anim>
                                    <p:anim calcmode="lin" valueType="num">
                                      <p:cBhvr additive="base">
                                        <p:cTn id="154" dur="2000"/>
                                        <p:tgtEl>
                                          <p:spTgt spid="14"/>
                                        </p:tgtEl>
                                        <p:attrNameLst>
                                          <p:attrName>ppt_y</p:attrName>
                                        </p:attrNameLst>
                                      </p:cBhvr>
                                      <p:tavLst>
                                        <p:tav tm="0">
                                          <p:val>
                                            <p:strVal val="ppt_y"/>
                                          </p:val>
                                        </p:tav>
                                        <p:tav tm="100000">
                                          <p:val>
                                            <p:strVal val="0-ppt_h/2"/>
                                          </p:val>
                                        </p:tav>
                                      </p:tavLst>
                                    </p:anim>
                                    <p:set>
                                      <p:cBhvr>
                                        <p:cTn id="155" dur="1" fill="hold">
                                          <p:stCondLst>
                                            <p:cond delay="1999"/>
                                          </p:stCondLst>
                                        </p:cTn>
                                        <p:tgtEl>
                                          <p:spTgt spid="14"/>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1+ppt_w/2"/>
                                          </p:val>
                                        </p:tav>
                                      </p:tavLst>
                                    </p:anim>
                                    <p:anim calcmode="lin" valueType="num">
                                      <p:cBhvr additive="base">
                                        <p:cTn id="158" dur="2000"/>
                                        <p:tgtEl>
                                          <p:spTgt spid="16"/>
                                        </p:tgtEl>
                                        <p:attrNameLst>
                                          <p:attrName>ppt_y</p:attrName>
                                        </p:attrNameLst>
                                      </p:cBhvr>
                                      <p:tavLst>
                                        <p:tav tm="0">
                                          <p:val>
                                            <p:strVal val="ppt_y"/>
                                          </p:val>
                                        </p:tav>
                                        <p:tav tm="100000">
                                          <p:val>
                                            <p:strVal val="0-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1+ppt_w/2"/>
                                          </p:val>
                                        </p:tav>
                                      </p:tavLst>
                                    </p:anim>
                                    <p:anim calcmode="lin" valueType="num">
                                      <p:cBhvr additive="base">
                                        <p:cTn id="162" dur="2000"/>
                                        <p:tgtEl>
                                          <p:spTgt spid="18"/>
                                        </p:tgtEl>
                                        <p:attrNameLst>
                                          <p:attrName>ppt_y</p:attrName>
                                        </p:attrNameLst>
                                      </p:cBhvr>
                                      <p:tavLst>
                                        <p:tav tm="0">
                                          <p:val>
                                            <p:strVal val="ppt_y"/>
                                          </p:val>
                                        </p:tav>
                                        <p:tav tm="100000">
                                          <p:val>
                                            <p:strVal val="0-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2000"/>
                                        <p:tgtEl>
                                          <p:spTgt spid="20"/>
                                        </p:tgtEl>
                                        <p:attrNameLst>
                                          <p:attrName>ppt_x</p:attrName>
                                        </p:attrNameLst>
                                      </p:cBhvr>
                                      <p:tavLst>
                                        <p:tav tm="0">
                                          <p:val>
                                            <p:strVal val="ppt_x"/>
                                          </p:val>
                                        </p:tav>
                                        <p:tav tm="100000">
                                          <p:val>
                                            <p:strVal val="1+ppt_w/2"/>
                                          </p:val>
                                        </p:tav>
                                      </p:tavLst>
                                    </p:anim>
                                    <p:anim calcmode="lin" valueType="num">
                                      <p:cBhvr additive="base">
                                        <p:cTn id="166" dur="2000"/>
                                        <p:tgtEl>
                                          <p:spTgt spid="20"/>
                                        </p:tgtEl>
                                        <p:attrNameLst>
                                          <p:attrName>ppt_y</p:attrName>
                                        </p:attrNameLst>
                                      </p:cBhvr>
                                      <p:tavLst>
                                        <p:tav tm="0">
                                          <p:val>
                                            <p:strVal val="ppt_y"/>
                                          </p:val>
                                        </p:tav>
                                        <p:tav tm="100000">
                                          <p:val>
                                            <p:strVal val="0-ppt_h/2"/>
                                          </p:val>
                                        </p:tav>
                                      </p:tavLst>
                                    </p:anim>
                                    <p:set>
                                      <p:cBhvr>
                                        <p:cTn id="167" dur="1" fill="hold">
                                          <p:stCondLst>
                                            <p:cond delay="1999"/>
                                          </p:stCondLst>
                                        </p:cTn>
                                        <p:tgtEl>
                                          <p:spTgt spid="20"/>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5"/>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9"/>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1"/>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3"/>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5"/>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7"/>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9"/>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21"/>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8"/>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0"/>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2"/>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4"/>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6"/>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8"/>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20"/>
                                        </p:tgtEl>
                                        <p:attrNameLst>
                                          <p:attrName>r</p:attrName>
                                        </p:attrNameLst>
                                      </p:cBhvr>
                                    </p:animRot>
                                  </p:childTnLst>
                                </p:cTn>
                              </p:par>
                              <p:par>
                                <p:cTn id="200" presetID="17" presetClass="entr" presetSubtype="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ppt_w/2"/>
                                          </p:val>
                                        </p:tav>
                                        <p:tav tm="100000">
                                          <p:val>
                                            <p:strVal val="#ppt_x"/>
                                          </p:val>
                                        </p:tav>
                                      </p:tavLst>
                                    </p:anim>
                                    <p:anim calcmode="lin" valueType="num">
                                      <p:cBhvr>
                                        <p:cTn id="203" dur="2000" fill="hold"/>
                                        <p:tgtEl>
                                          <p:spTgt spid="2"/>
                                        </p:tgtEl>
                                        <p:attrNameLst>
                                          <p:attrName>ppt_y</p:attrName>
                                        </p:attrNameLst>
                                      </p:cBhvr>
                                      <p:tavLst>
                                        <p:tav tm="0">
                                          <p:val>
                                            <p:strVal val="#ppt_y"/>
                                          </p:val>
                                        </p:tav>
                                        <p:tav tm="100000">
                                          <p:val>
                                            <p:strVal val="#ppt_y"/>
                                          </p:val>
                                        </p:tav>
                                      </p:tavLst>
                                    </p:anim>
                                    <p:anim calcmode="lin" valueType="num">
                                      <p:cBhvr>
                                        <p:cTn id="204" dur="2000" fill="hold"/>
                                        <p:tgtEl>
                                          <p:spTgt spid="2"/>
                                        </p:tgtEl>
                                        <p:attrNameLst>
                                          <p:attrName>ppt_w</p:attrName>
                                        </p:attrNameLst>
                                      </p:cBhvr>
                                      <p:tavLst>
                                        <p:tav tm="0">
                                          <p:val>
                                            <p:fltVal val="0"/>
                                          </p:val>
                                        </p:tav>
                                        <p:tav tm="100000">
                                          <p:val>
                                            <p:strVal val="#ppt_w"/>
                                          </p:val>
                                        </p:tav>
                                      </p:tavLst>
                                    </p:anim>
                                    <p:anim calcmode="lin" valueType="num">
                                      <p:cBhvr>
                                        <p:cTn id="205" dur="2000" fill="hold"/>
                                        <p:tgtEl>
                                          <p:spTgt spid="2"/>
                                        </p:tgtEl>
                                        <p:attrNameLst>
                                          <p:attrName>ppt_h</p:attrName>
                                        </p:attrNameLst>
                                      </p:cBhvr>
                                      <p:tavLst>
                                        <p:tav tm="0">
                                          <p:val>
                                            <p:strVal val="#ppt_h"/>
                                          </p:val>
                                        </p:tav>
                                        <p:tav tm="100000">
                                          <p:val>
                                            <p:strVal val="#ppt_h"/>
                                          </p:val>
                                        </p:tav>
                                      </p:tavLst>
                                    </p:anim>
                                  </p:childTnLst>
                                </p:cTn>
                              </p:par>
                              <p:par>
                                <p:cTn id="206" presetID="3" presetClass="entr" presetSubtype="5"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linds(vertic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5000">
              <a:schemeClr val="bg1"/>
            </a:gs>
            <a:gs pos="39999">
              <a:srgbClr val="0A128C"/>
            </a:gs>
            <a:gs pos="70000">
              <a:srgbClr val="181CC7"/>
            </a:gs>
            <a:gs pos="88000">
              <a:srgbClr val="7005D4"/>
            </a:gs>
            <a:gs pos="100000">
              <a:srgbClr val="8C3D91"/>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437413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le-447982_640.png"/>
          <p:cNvPicPr>
            <a:picLocks noChangeAspect="1"/>
          </p:cNvPicPr>
          <p:nvPr/>
        </p:nvPicPr>
        <p:blipFill>
          <a:blip r:embed="rId3">
            <a:duotone>
              <a:prstClr val="black"/>
              <a:schemeClr val="accent6">
                <a:tint val="45000"/>
                <a:satMod val="400000"/>
              </a:schemeClr>
            </a:duotone>
            <a:lum contrast="40000"/>
          </a:blip>
          <a:stretch>
            <a:fillRect/>
          </a:stretch>
        </p:blipFill>
        <p:spPr>
          <a:xfrm>
            <a:off x="1500166" y="1500181"/>
            <a:ext cx="3071834" cy="2500330"/>
          </a:xfrm>
          <a:prstGeom prst="rect">
            <a:avLst/>
          </a:prstGeom>
        </p:spPr>
      </p:pic>
      <p:pic>
        <p:nvPicPr>
          <p:cNvPr id="4" name="3 Imagen" descr="circle-447982_640.png"/>
          <p:cNvPicPr>
            <a:picLocks noChangeAspect="1"/>
          </p:cNvPicPr>
          <p:nvPr/>
        </p:nvPicPr>
        <p:blipFill>
          <a:blip r:embed="rId3">
            <a:duotone>
              <a:prstClr val="black"/>
              <a:schemeClr val="accent6">
                <a:tint val="45000"/>
                <a:satMod val="400000"/>
              </a:schemeClr>
            </a:duotone>
            <a:lum contrast="40000"/>
          </a:blip>
          <a:stretch>
            <a:fillRect/>
          </a:stretch>
        </p:blipFill>
        <p:spPr>
          <a:xfrm rot="4779428">
            <a:off x="2755740" y="56601"/>
            <a:ext cx="3071834" cy="2500330"/>
          </a:xfrm>
          <a:prstGeom prst="rect">
            <a:avLst/>
          </a:prstGeom>
        </p:spPr>
      </p:pic>
      <p:pic>
        <p:nvPicPr>
          <p:cNvPr id="5" name="4 Imagen" descr="circle-447982_640.png"/>
          <p:cNvPicPr>
            <a:picLocks noChangeAspect="1"/>
          </p:cNvPicPr>
          <p:nvPr/>
        </p:nvPicPr>
        <p:blipFill>
          <a:blip r:embed="rId3">
            <a:duotone>
              <a:prstClr val="black"/>
              <a:schemeClr val="accent6">
                <a:tint val="45000"/>
                <a:satMod val="400000"/>
              </a:schemeClr>
            </a:duotone>
            <a:lum contrast="40000"/>
          </a:blip>
          <a:stretch>
            <a:fillRect/>
          </a:stretch>
        </p:blipFill>
        <p:spPr>
          <a:xfrm rot="8379450">
            <a:off x="4158785" y="1268467"/>
            <a:ext cx="3071834" cy="2500330"/>
          </a:xfrm>
          <a:prstGeom prst="rect">
            <a:avLst/>
          </a:prstGeom>
        </p:spPr>
      </p:pic>
      <p:pic>
        <p:nvPicPr>
          <p:cNvPr id="6" name="5 Imagen" descr="circle-447982_640.png"/>
          <p:cNvPicPr>
            <a:picLocks noChangeAspect="1"/>
          </p:cNvPicPr>
          <p:nvPr/>
        </p:nvPicPr>
        <p:blipFill>
          <a:blip r:embed="rId3">
            <a:duotone>
              <a:prstClr val="black"/>
              <a:schemeClr val="accent6">
                <a:tint val="45000"/>
                <a:satMod val="400000"/>
              </a:schemeClr>
            </a:duotone>
            <a:lum contrast="40000"/>
          </a:blip>
          <a:stretch>
            <a:fillRect/>
          </a:stretch>
        </p:blipFill>
        <p:spPr>
          <a:xfrm rot="15121960">
            <a:off x="2913122" y="2596741"/>
            <a:ext cx="3071834" cy="2500330"/>
          </a:xfrm>
          <a:prstGeom prst="rect">
            <a:avLst/>
          </a:prstGeom>
        </p:spPr>
      </p:pic>
      <p:pic>
        <p:nvPicPr>
          <p:cNvPr id="7" name="6 Imagen" descr="circle-447982_640.png"/>
          <p:cNvPicPr>
            <a:picLocks noChangeAspect="1"/>
          </p:cNvPicPr>
          <p:nvPr/>
        </p:nvPicPr>
        <p:blipFill>
          <a:blip r:embed="rId3">
            <a:duotone>
              <a:prstClr val="black"/>
              <a:srgbClr val="7030A0">
                <a:tint val="45000"/>
                <a:satMod val="400000"/>
              </a:srgbClr>
            </a:duotone>
            <a:lum contrast="40000"/>
          </a:blip>
          <a:stretch>
            <a:fillRect/>
          </a:stretch>
        </p:blipFill>
        <p:spPr>
          <a:xfrm rot="742041">
            <a:off x="1660844" y="585684"/>
            <a:ext cx="3071834" cy="2500330"/>
          </a:xfrm>
          <a:prstGeom prst="rect">
            <a:avLst/>
          </a:prstGeom>
        </p:spPr>
      </p:pic>
      <p:pic>
        <p:nvPicPr>
          <p:cNvPr id="8" name="7 Imagen" descr="circle-447982_640.png"/>
          <p:cNvPicPr>
            <a:picLocks noChangeAspect="1"/>
          </p:cNvPicPr>
          <p:nvPr/>
        </p:nvPicPr>
        <p:blipFill>
          <a:blip r:embed="rId3">
            <a:duotone>
              <a:prstClr val="black"/>
              <a:srgbClr val="7030A0">
                <a:tint val="45000"/>
                <a:satMod val="400000"/>
              </a:srgbClr>
            </a:duotone>
            <a:lum contrast="40000"/>
          </a:blip>
          <a:stretch>
            <a:fillRect/>
          </a:stretch>
        </p:blipFill>
        <p:spPr>
          <a:xfrm rot="6524849">
            <a:off x="3713428" y="391732"/>
            <a:ext cx="3071834" cy="2500330"/>
          </a:xfrm>
          <a:prstGeom prst="rect">
            <a:avLst/>
          </a:prstGeom>
        </p:spPr>
      </p:pic>
      <p:pic>
        <p:nvPicPr>
          <p:cNvPr id="9" name="8 Imagen" descr="circle-447982_640.png"/>
          <p:cNvPicPr>
            <a:picLocks noChangeAspect="1"/>
          </p:cNvPicPr>
          <p:nvPr/>
        </p:nvPicPr>
        <p:blipFill>
          <a:blip r:embed="rId3">
            <a:duotone>
              <a:prstClr val="black"/>
              <a:srgbClr val="7030A0">
                <a:tint val="45000"/>
                <a:satMod val="400000"/>
              </a:srgbClr>
            </a:duotone>
            <a:lum contrast="40000"/>
          </a:blip>
          <a:stretch>
            <a:fillRect/>
          </a:stretch>
        </p:blipFill>
        <p:spPr>
          <a:xfrm rot="13247200">
            <a:off x="3801216" y="2414218"/>
            <a:ext cx="3071834" cy="2500330"/>
          </a:xfrm>
          <a:prstGeom prst="rect">
            <a:avLst/>
          </a:prstGeom>
        </p:spPr>
      </p:pic>
      <p:pic>
        <p:nvPicPr>
          <p:cNvPr id="10" name="9 Imagen" descr="circle-447982_640.png"/>
          <p:cNvPicPr>
            <a:picLocks noChangeAspect="1"/>
          </p:cNvPicPr>
          <p:nvPr/>
        </p:nvPicPr>
        <p:blipFill>
          <a:blip r:embed="rId3">
            <a:duotone>
              <a:prstClr val="black"/>
              <a:srgbClr val="7030A0">
                <a:tint val="45000"/>
                <a:satMod val="400000"/>
              </a:srgbClr>
            </a:duotone>
            <a:lum contrast="40000"/>
          </a:blip>
          <a:stretch>
            <a:fillRect/>
          </a:stretch>
        </p:blipFill>
        <p:spPr>
          <a:xfrm rot="17487117">
            <a:off x="1975277" y="2493933"/>
            <a:ext cx="3071834" cy="2500330"/>
          </a:xfrm>
          <a:prstGeom prst="rect">
            <a:avLst/>
          </a:prstGeom>
        </p:spPr>
      </p:pic>
      <p:sp>
        <p:nvSpPr>
          <p:cNvPr id="11" name="10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anim calcmode="lin" valueType="num">
                                      <p:cBhvr>
                                        <p:cTn id="11" dur="3000" fill="hold"/>
                                        <p:tgtEl>
                                          <p:spTgt spid="3"/>
                                        </p:tgtEl>
                                        <p:attrNameLst>
                                          <p:attrName>ppt_x</p:attrName>
                                        </p:attrNameLst>
                                      </p:cBhvr>
                                      <p:tavLst>
                                        <p:tav tm="0">
                                          <p:val>
                                            <p:fltVal val="0.5"/>
                                          </p:val>
                                        </p:tav>
                                        <p:tav tm="100000">
                                          <p:val>
                                            <p:strVal val="#ppt_x"/>
                                          </p:val>
                                        </p:tav>
                                      </p:tavLst>
                                    </p:anim>
                                    <p:anim calcmode="lin" valueType="num">
                                      <p:cBhvr>
                                        <p:cTn id="12" dur="3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anim calcmode="lin" valueType="num">
                                      <p:cBhvr>
                                        <p:cTn id="17" dur="3000" fill="hold"/>
                                        <p:tgtEl>
                                          <p:spTgt spid="4"/>
                                        </p:tgtEl>
                                        <p:attrNameLst>
                                          <p:attrName>ppt_x</p:attrName>
                                        </p:attrNameLst>
                                      </p:cBhvr>
                                      <p:tavLst>
                                        <p:tav tm="0">
                                          <p:val>
                                            <p:fltVal val="0.5"/>
                                          </p:val>
                                        </p:tav>
                                        <p:tav tm="100000">
                                          <p:val>
                                            <p:strVal val="#ppt_x"/>
                                          </p:val>
                                        </p:tav>
                                      </p:tavLst>
                                    </p:anim>
                                    <p:anim calcmode="lin" valueType="num">
                                      <p:cBhvr>
                                        <p:cTn id="18" dur="3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fltVal val="0"/>
                                          </p:val>
                                        </p:tav>
                                        <p:tav tm="100000">
                                          <p:val>
                                            <p:strVal val="#ppt_h"/>
                                          </p:val>
                                        </p:tav>
                                      </p:tavLst>
                                    </p:anim>
                                    <p:anim calcmode="lin" valueType="num">
                                      <p:cBhvr>
                                        <p:cTn id="23" dur="3000" fill="hold"/>
                                        <p:tgtEl>
                                          <p:spTgt spid="5"/>
                                        </p:tgtEl>
                                        <p:attrNameLst>
                                          <p:attrName>ppt_x</p:attrName>
                                        </p:attrNameLst>
                                      </p:cBhvr>
                                      <p:tavLst>
                                        <p:tav tm="0">
                                          <p:val>
                                            <p:fltVal val="0.5"/>
                                          </p:val>
                                        </p:tav>
                                        <p:tav tm="100000">
                                          <p:val>
                                            <p:strVal val="#ppt_x"/>
                                          </p:val>
                                        </p:tav>
                                      </p:tavLst>
                                    </p:anim>
                                    <p:anim calcmode="lin" valueType="num">
                                      <p:cBhvr>
                                        <p:cTn id="24" dur="3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ppt_w</p:attrName>
                                        </p:attrNameLst>
                                      </p:cBhvr>
                                      <p:tavLst>
                                        <p:tav tm="0">
                                          <p:val>
                                            <p:fltVal val="0"/>
                                          </p:val>
                                        </p:tav>
                                        <p:tav tm="100000">
                                          <p:val>
                                            <p:strVal val="#ppt_w"/>
                                          </p:val>
                                        </p:tav>
                                      </p:tavLst>
                                    </p:anim>
                                    <p:anim calcmode="lin" valueType="num">
                                      <p:cBhvr>
                                        <p:cTn id="28" dur="3000" fill="hold"/>
                                        <p:tgtEl>
                                          <p:spTgt spid="6"/>
                                        </p:tgtEl>
                                        <p:attrNameLst>
                                          <p:attrName>ppt_h</p:attrName>
                                        </p:attrNameLst>
                                      </p:cBhvr>
                                      <p:tavLst>
                                        <p:tav tm="0">
                                          <p:val>
                                            <p:fltVal val="0"/>
                                          </p:val>
                                        </p:tav>
                                        <p:tav tm="100000">
                                          <p:val>
                                            <p:strVal val="#ppt_h"/>
                                          </p:val>
                                        </p:tav>
                                      </p:tavLst>
                                    </p:anim>
                                    <p:anim calcmode="lin" valueType="num">
                                      <p:cBhvr>
                                        <p:cTn id="29" dur="3000" fill="hold"/>
                                        <p:tgtEl>
                                          <p:spTgt spid="6"/>
                                        </p:tgtEl>
                                        <p:attrNameLst>
                                          <p:attrName>ppt_x</p:attrName>
                                        </p:attrNameLst>
                                      </p:cBhvr>
                                      <p:tavLst>
                                        <p:tav tm="0">
                                          <p:val>
                                            <p:fltVal val="0.5"/>
                                          </p:val>
                                        </p:tav>
                                        <p:tav tm="100000">
                                          <p:val>
                                            <p:strVal val="#ppt_x"/>
                                          </p:val>
                                        </p:tav>
                                      </p:tavLst>
                                    </p:anim>
                                    <p:anim calcmode="lin" valueType="num">
                                      <p:cBhvr>
                                        <p:cTn id="30" dur="3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anim calcmode="lin" valueType="num">
                                      <p:cBhvr>
                                        <p:cTn id="35" dur="3000" fill="hold"/>
                                        <p:tgtEl>
                                          <p:spTgt spid="7"/>
                                        </p:tgtEl>
                                        <p:attrNameLst>
                                          <p:attrName>ppt_x</p:attrName>
                                        </p:attrNameLst>
                                      </p:cBhvr>
                                      <p:tavLst>
                                        <p:tav tm="0">
                                          <p:val>
                                            <p:fltVal val="0.5"/>
                                          </p:val>
                                        </p:tav>
                                        <p:tav tm="100000">
                                          <p:val>
                                            <p:strVal val="#ppt_x"/>
                                          </p:val>
                                        </p:tav>
                                      </p:tavLst>
                                    </p:anim>
                                    <p:anim calcmode="lin" valueType="num">
                                      <p:cBhvr>
                                        <p:cTn id="36" dur="3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0" fill="hold"/>
                                        <p:tgtEl>
                                          <p:spTgt spid="8"/>
                                        </p:tgtEl>
                                        <p:attrNameLst>
                                          <p:attrName>ppt_w</p:attrName>
                                        </p:attrNameLst>
                                      </p:cBhvr>
                                      <p:tavLst>
                                        <p:tav tm="0">
                                          <p:val>
                                            <p:fltVal val="0"/>
                                          </p:val>
                                        </p:tav>
                                        <p:tav tm="100000">
                                          <p:val>
                                            <p:strVal val="#ppt_w"/>
                                          </p:val>
                                        </p:tav>
                                      </p:tavLst>
                                    </p:anim>
                                    <p:anim calcmode="lin" valueType="num">
                                      <p:cBhvr>
                                        <p:cTn id="40" dur="3000" fill="hold"/>
                                        <p:tgtEl>
                                          <p:spTgt spid="8"/>
                                        </p:tgtEl>
                                        <p:attrNameLst>
                                          <p:attrName>ppt_h</p:attrName>
                                        </p:attrNameLst>
                                      </p:cBhvr>
                                      <p:tavLst>
                                        <p:tav tm="0">
                                          <p:val>
                                            <p:fltVal val="0"/>
                                          </p:val>
                                        </p:tav>
                                        <p:tav tm="100000">
                                          <p:val>
                                            <p:strVal val="#ppt_h"/>
                                          </p:val>
                                        </p:tav>
                                      </p:tavLst>
                                    </p:anim>
                                    <p:anim calcmode="lin" valueType="num">
                                      <p:cBhvr>
                                        <p:cTn id="41" dur="3000" fill="hold"/>
                                        <p:tgtEl>
                                          <p:spTgt spid="8"/>
                                        </p:tgtEl>
                                        <p:attrNameLst>
                                          <p:attrName>ppt_x</p:attrName>
                                        </p:attrNameLst>
                                      </p:cBhvr>
                                      <p:tavLst>
                                        <p:tav tm="0">
                                          <p:val>
                                            <p:fltVal val="0.5"/>
                                          </p:val>
                                        </p:tav>
                                        <p:tav tm="100000">
                                          <p:val>
                                            <p:strVal val="#ppt_x"/>
                                          </p:val>
                                        </p:tav>
                                      </p:tavLst>
                                    </p:anim>
                                    <p:anim calcmode="lin" valueType="num">
                                      <p:cBhvr>
                                        <p:cTn id="42" dur="3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3000" fill="hold"/>
                                        <p:tgtEl>
                                          <p:spTgt spid="9"/>
                                        </p:tgtEl>
                                        <p:attrNameLst>
                                          <p:attrName>ppt_w</p:attrName>
                                        </p:attrNameLst>
                                      </p:cBhvr>
                                      <p:tavLst>
                                        <p:tav tm="0">
                                          <p:val>
                                            <p:fltVal val="0"/>
                                          </p:val>
                                        </p:tav>
                                        <p:tav tm="100000">
                                          <p:val>
                                            <p:strVal val="#ppt_w"/>
                                          </p:val>
                                        </p:tav>
                                      </p:tavLst>
                                    </p:anim>
                                    <p:anim calcmode="lin" valueType="num">
                                      <p:cBhvr>
                                        <p:cTn id="46" dur="3000" fill="hold"/>
                                        <p:tgtEl>
                                          <p:spTgt spid="9"/>
                                        </p:tgtEl>
                                        <p:attrNameLst>
                                          <p:attrName>ppt_h</p:attrName>
                                        </p:attrNameLst>
                                      </p:cBhvr>
                                      <p:tavLst>
                                        <p:tav tm="0">
                                          <p:val>
                                            <p:fltVal val="0"/>
                                          </p:val>
                                        </p:tav>
                                        <p:tav tm="100000">
                                          <p:val>
                                            <p:strVal val="#ppt_h"/>
                                          </p:val>
                                        </p:tav>
                                      </p:tavLst>
                                    </p:anim>
                                    <p:anim calcmode="lin" valueType="num">
                                      <p:cBhvr>
                                        <p:cTn id="47" dur="3000" fill="hold"/>
                                        <p:tgtEl>
                                          <p:spTgt spid="9"/>
                                        </p:tgtEl>
                                        <p:attrNameLst>
                                          <p:attrName>ppt_x</p:attrName>
                                        </p:attrNameLst>
                                      </p:cBhvr>
                                      <p:tavLst>
                                        <p:tav tm="0">
                                          <p:val>
                                            <p:fltVal val="0.5"/>
                                          </p:val>
                                        </p:tav>
                                        <p:tav tm="100000">
                                          <p:val>
                                            <p:strVal val="#ppt_x"/>
                                          </p:val>
                                        </p:tav>
                                      </p:tavLst>
                                    </p:anim>
                                    <p:anim calcmode="lin" valueType="num">
                                      <p:cBhvr>
                                        <p:cTn id="48" dur="3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3000" fill="hold"/>
                                        <p:tgtEl>
                                          <p:spTgt spid="10"/>
                                        </p:tgtEl>
                                        <p:attrNameLst>
                                          <p:attrName>ppt_w</p:attrName>
                                        </p:attrNameLst>
                                      </p:cBhvr>
                                      <p:tavLst>
                                        <p:tav tm="0">
                                          <p:val>
                                            <p:fltVal val="0"/>
                                          </p:val>
                                        </p:tav>
                                        <p:tav tm="100000">
                                          <p:val>
                                            <p:strVal val="#ppt_w"/>
                                          </p:val>
                                        </p:tav>
                                      </p:tavLst>
                                    </p:anim>
                                    <p:anim calcmode="lin" valueType="num">
                                      <p:cBhvr>
                                        <p:cTn id="52" dur="3000" fill="hold"/>
                                        <p:tgtEl>
                                          <p:spTgt spid="10"/>
                                        </p:tgtEl>
                                        <p:attrNameLst>
                                          <p:attrName>ppt_h</p:attrName>
                                        </p:attrNameLst>
                                      </p:cBhvr>
                                      <p:tavLst>
                                        <p:tav tm="0">
                                          <p:val>
                                            <p:fltVal val="0"/>
                                          </p:val>
                                        </p:tav>
                                        <p:tav tm="100000">
                                          <p:val>
                                            <p:strVal val="#ppt_h"/>
                                          </p:val>
                                        </p:tav>
                                      </p:tavLst>
                                    </p:anim>
                                    <p:anim calcmode="lin" valueType="num">
                                      <p:cBhvr>
                                        <p:cTn id="53" dur="3000" fill="hold"/>
                                        <p:tgtEl>
                                          <p:spTgt spid="10"/>
                                        </p:tgtEl>
                                        <p:attrNameLst>
                                          <p:attrName>ppt_x</p:attrName>
                                        </p:attrNameLst>
                                      </p:cBhvr>
                                      <p:tavLst>
                                        <p:tav tm="0">
                                          <p:val>
                                            <p:fltVal val="0.5"/>
                                          </p:val>
                                        </p:tav>
                                        <p:tav tm="100000">
                                          <p:val>
                                            <p:strVal val="#ppt_x"/>
                                          </p:val>
                                        </p:tav>
                                      </p:tavLst>
                                    </p:anim>
                                    <p:anim calcmode="lin" valueType="num">
                                      <p:cBhvr>
                                        <p:cTn id="54" dur="3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3000" fill="hold"/>
                                        <p:tgtEl>
                                          <p:spTgt spid="3"/>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5"/>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6"/>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7"/>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8"/>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9"/>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0"/>
                                        </p:tgtEl>
                                        <p:attrNameLst>
                                          <p:attrName>r</p:attrName>
                                        </p:attrNameLst>
                                      </p:cBhvr>
                                    </p:animRot>
                                  </p:childTnLst>
                                </p:cTn>
                              </p:par>
                            </p:childTnLst>
                          </p:cTn>
                        </p:par>
                        <p:par>
                          <p:cTn id="71" fill="hold">
                            <p:stCondLst>
                              <p:cond delay="3000"/>
                            </p:stCondLst>
                            <p:childTnLst>
                              <p:par>
                                <p:cTn id="72" presetID="23" presetClass="exit" presetSubtype="544" fill="hold" nodeType="afterEffect">
                                  <p:stCondLst>
                                    <p:cond delay="0"/>
                                  </p:stCondLst>
                                  <p:childTnLst>
                                    <p:anim calcmode="lin" valueType="num">
                                      <p:cBhvr>
                                        <p:cTn id="73" dur="3000"/>
                                        <p:tgtEl>
                                          <p:spTgt spid="3"/>
                                        </p:tgtEl>
                                        <p:attrNameLst>
                                          <p:attrName>ppt_w</p:attrName>
                                        </p:attrNameLst>
                                      </p:cBhvr>
                                      <p:tavLst>
                                        <p:tav tm="0">
                                          <p:val>
                                            <p:strVal val="ppt_w"/>
                                          </p:val>
                                        </p:tav>
                                        <p:tav tm="100000">
                                          <p:val>
                                            <p:fltVal val="0"/>
                                          </p:val>
                                        </p:tav>
                                      </p:tavLst>
                                    </p:anim>
                                    <p:anim calcmode="lin" valueType="num">
                                      <p:cBhvr>
                                        <p:cTn id="74" dur="3000"/>
                                        <p:tgtEl>
                                          <p:spTgt spid="3"/>
                                        </p:tgtEl>
                                        <p:attrNameLst>
                                          <p:attrName>ppt_h</p:attrName>
                                        </p:attrNameLst>
                                      </p:cBhvr>
                                      <p:tavLst>
                                        <p:tav tm="0">
                                          <p:val>
                                            <p:strVal val="ppt_h"/>
                                          </p:val>
                                        </p:tav>
                                        <p:tav tm="100000">
                                          <p:val>
                                            <p:fltVal val="0"/>
                                          </p:val>
                                        </p:tav>
                                      </p:tavLst>
                                    </p:anim>
                                    <p:anim calcmode="lin" valueType="num">
                                      <p:cBhvr>
                                        <p:cTn id="75" dur="3000"/>
                                        <p:tgtEl>
                                          <p:spTgt spid="3"/>
                                        </p:tgtEl>
                                        <p:attrNameLst>
                                          <p:attrName>ppt_x</p:attrName>
                                        </p:attrNameLst>
                                      </p:cBhvr>
                                      <p:tavLst>
                                        <p:tav tm="0">
                                          <p:val>
                                            <p:strVal val="ppt_x"/>
                                          </p:val>
                                        </p:tav>
                                        <p:tav tm="100000">
                                          <p:val>
                                            <p:fltVal val="0.5"/>
                                          </p:val>
                                        </p:tav>
                                      </p:tavLst>
                                    </p:anim>
                                    <p:anim calcmode="lin" valueType="num">
                                      <p:cBhvr>
                                        <p:cTn id="76" dur="3000"/>
                                        <p:tgtEl>
                                          <p:spTgt spid="3"/>
                                        </p:tgtEl>
                                        <p:attrNameLst>
                                          <p:attrName>ppt_y</p:attrName>
                                        </p:attrNameLst>
                                      </p:cBhvr>
                                      <p:tavLst>
                                        <p:tav tm="0">
                                          <p:val>
                                            <p:strVal val="ppt_y"/>
                                          </p:val>
                                        </p:tav>
                                        <p:tav tm="100000">
                                          <p:val>
                                            <p:fltVal val="0.5"/>
                                          </p:val>
                                        </p:tav>
                                      </p:tavLst>
                                    </p:anim>
                                    <p:set>
                                      <p:cBhvr>
                                        <p:cTn id="77" dur="1" fill="hold">
                                          <p:stCondLst>
                                            <p:cond delay="2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3000"/>
                                        <p:tgtEl>
                                          <p:spTgt spid="4"/>
                                        </p:tgtEl>
                                        <p:attrNameLst>
                                          <p:attrName>ppt_w</p:attrName>
                                        </p:attrNameLst>
                                      </p:cBhvr>
                                      <p:tavLst>
                                        <p:tav tm="0">
                                          <p:val>
                                            <p:strVal val="ppt_w"/>
                                          </p:val>
                                        </p:tav>
                                        <p:tav tm="100000">
                                          <p:val>
                                            <p:fltVal val="0"/>
                                          </p:val>
                                        </p:tav>
                                      </p:tavLst>
                                    </p:anim>
                                    <p:anim calcmode="lin" valueType="num">
                                      <p:cBhvr>
                                        <p:cTn id="80" dur="3000"/>
                                        <p:tgtEl>
                                          <p:spTgt spid="4"/>
                                        </p:tgtEl>
                                        <p:attrNameLst>
                                          <p:attrName>ppt_h</p:attrName>
                                        </p:attrNameLst>
                                      </p:cBhvr>
                                      <p:tavLst>
                                        <p:tav tm="0">
                                          <p:val>
                                            <p:strVal val="ppt_h"/>
                                          </p:val>
                                        </p:tav>
                                        <p:tav tm="100000">
                                          <p:val>
                                            <p:fltVal val="0"/>
                                          </p:val>
                                        </p:tav>
                                      </p:tavLst>
                                    </p:anim>
                                    <p:anim calcmode="lin" valueType="num">
                                      <p:cBhvr>
                                        <p:cTn id="81" dur="3000"/>
                                        <p:tgtEl>
                                          <p:spTgt spid="4"/>
                                        </p:tgtEl>
                                        <p:attrNameLst>
                                          <p:attrName>ppt_x</p:attrName>
                                        </p:attrNameLst>
                                      </p:cBhvr>
                                      <p:tavLst>
                                        <p:tav tm="0">
                                          <p:val>
                                            <p:strVal val="ppt_x"/>
                                          </p:val>
                                        </p:tav>
                                        <p:tav tm="100000">
                                          <p:val>
                                            <p:fltVal val="0.5"/>
                                          </p:val>
                                        </p:tav>
                                      </p:tavLst>
                                    </p:anim>
                                    <p:anim calcmode="lin" valueType="num">
                                      <p:cBhvr>
                                        <p:cTn id="82" dur="3000"/>
                                        <p:tgtEl>
                                          <p:spTgt spid="4"/>
                                        </p:tgtEl>
                                        <p:attrNameLst>
                                          <p:attrName>ppt_y</p:attrName>
                                        </p:attrNameLst>
                                      </p:cBhvr>
                                      <p:tavLst>
                                        <p:tav tm="0">
                                          <p:val>
                                            <p:strVal val="ppt_y"/>
                                          </p:val>
                                        </p:tav>
                                        <p:tav tm="100000">
                                          <p:val>
                                            <p:fltVal val="0.5"/>
                                          </p:val>
                                        </p:tav>
                                      </p:tavLst>
                                    </p:anim>
                                    <p:set>
                                      <p:cBhvr>
                                        <p:cTn id="83" dur="1" fill="hold">
                                          <p:stCondLst>
                                            <p:cond delay="2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3000"/>
                                        <p:tgtEl>
                                          <p:spTgt spid="5"/>
                                        </p:tgtEl>
                                        <p:attrNameLst>
                                          <p:attrName>ppt_w</p:attrName>
                                        </p:attrNameLst>
                                      </p:cBhvr>
                                      <p:tavLst>
                                        <p:tav tm="0">
                                          <p:val>
                                            <p:strVal val="ppt_w"/>
                                          </p:val>
                                        </p:tav>
                                        <p:tav tm="100000">
                                          <p:val>
                                            <p:fltVal val="0"/>
                                          </p:val>
                                        </p:tav>
                                      </p:tavLst>
                                    </p:anim>
                                    <p:anim calcmode="lin" valueType="num">
                                      <p:cBhvr>
                                        <p:cTn id="86" dur="3000"/>
                                        <p:tgtEl>
                                          <p:spTgt spid="5"/>
                                        </p:tgtEl>
                                        <p:attrNameLst>
                                          <p:attrName>ppt_h</p:attrName>
                                        </p:attrNameLst>
                                      </p:cBhvr>
                                      <p:tavLst>
                                        <p:tav tm="0">
                                          <p:val>
                                            <p:strVal val="ppt_h"/>
                                          </p:val>
                                        </p:tav>
                                        <p:tav tm="100000">
                                          <p:val>
                                            <p:fltVal val="0"/>
                                          </p:val>
                                        </p:tav>
                                      </p:tavLst>
                                    </p:anim>
                                    <p:anim calcmode="lin" valueType="num">
                                      <p:cBhvr>
                                        <p:cTn id="87" dur="3000"/>
                                        <p:tgtEl>
                                          <p:spTgt spid="5"/>
                                        </p:tgtEl>
                                        <p:attrNameLst>
                                          <p:attrName>ppt_x</p:attrName>
                                        </p:attrNameLst>
                                      </p:cBhvr>
                                      <p:tavLst>
                                        <p:tav tm="0">
                                          <p:val>
                                            <p:strVal val="ppt_x"/>
                                          </p:val>
                                        </p:tav>
                                        <p:tav tm="100000">
                                          <p:val>
                                            <p:fltVal val="0.5"/>
                                          </p:val>
                                        </p:tav>
                                      </p:tavLst>
                                    </p:anim>
                                    <p:anim calcmode="lin" valueType="num">
                                      <p:cBhvr>
                                        <p:cTn id="88" dur="3000"/>
                                        <p:tgtEl>
                                          <p:spTgt spid="5"/>
                                        </p:tgtEl>
                                        <p:attrNameLst>
                                          <p:attrName>ppt_y</p:attrName>
                                        </p:attrNameLst>
                                      </p:cBhvr>
                                      <p:tavLst>
                                        <p:tav tm="0">
                                          <p:val>
                                            <p:strVal val="ppt_y"/>
                                          </p:val>
                                        </p:tav>
                                        <p:tav tm="100000">
                                          <p:val>
                                            <p:fltVal val="0.5"/>
                                          </p:val>
                                        </p:tav>
                                      </p:tavLst>
                                    </p:anim>
                                    <p:set>
                                      <p:cBhvr>
                                        <p:cTn id="89" dur="1" fill="hold">
                                          <p:stCondLst>
                                            <p:cond delay="2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3000"/>
                                        <p:tgtEl>
                                          <p:spTgt spid="6"/>
                                        </p:tgtEl>
                                        <p:attrNameLst>
                                          <p:attrName>ppt_w</p:attrName>
                                        </p:attrNameLst>
                                      </p:cBhvr>
                                      <p:tavLst>
                                        <p:tav tm="0">
                                          <p:val>
                                            <p:strVal val="ppt_w"/>
                                          </p:val>
                                        </p:tav>
                                        <p:tav tm="100000">
                                          <p:val>
                                            <p:fltVal val="0"/>
                                          </p:val>
                                        </p:tav>
                                      </p:tavLst>
                                    </p:anim>
                                    <p:anim calcmode="lin" valueType="num">
                                      <p:cBhvr>
                                        <p:cTn id="92" dur="3000"/>
                                        <p:tgtEl>
                                          <p:spTgt spid="6"/>
                                        </p:tgtEl>
                                        <p:attrNameLst>
                                          <p:attrName>ppt_h</p:attrName>
                                        </p:attrNameLst>
                                      </p:cBhvr>
                                      <p:tavLst>
                                        <p:tav tm="0">
                                          <p:val>
                                            <p:strVal val="ppt_h"/>
                                          </p:val>
                                        </p:tav>
                                        <p:tav tm="100000">
                                          <p:val>
                                            <p:fltVal val="0"/>
                                          </p:val>
                                        </p:tav>
                                      </p:tavLst>
                                    </p:anim>
                                    <p:anim calcmode="lin" valueType="num">
                                      <p:cBhvr>
                                        <p:cTn id="93" dur="3000"/>
                                        <p:tgtEl>
                                          <p:spTgt spid="6"/>
                                        </p:tgtEl>
                                        <p:attrNameLst>
                                          <p:attrName>ppt_x</p:attrName>
                                        </p:attrNameLst>
                                      </p:cBhvr>
                                      <p:tavLst>
                                        <p:tav tm="0">
                                          <p:val>
                                            <p:strVal val="ppt_x"/>
                                          </p:val>
                                        </p:tav>
                                        <p:tav tm="100000">
                                          <p:val>
                                            <p:fltVal val="0.5"/>
                                          </p:val>
                                        </p:tav>
                                      </p:tavLst>
                                    </p:anim>
                                    <p:anim calcmode="lin" valueType="num">
                                      <p:cBhvr>
                                        <p:cTn id="94" dur="3000"/>
                                        <p:tgtEl>
                                          <p:spTgt spid="6"/>
                                        </p:tgtEl>
                                        <p:attrNameLst>
                                          <p:attrName>ppt_y</p:attrName>
                                        </p:attrNameLst>
                                      </p:cBhvr>
                                      <p:tavLst>
                                        <p:tav tm="0">
                                          <p:val>
                                            <p:strVal val="ppt_y"/>
                                          </p:val>
                                        </p:tav>
                                        <p:tav tm="100000">
                                          <p:val>
                                            <p:fltVal val="0.5"/>
                                          </p:val>
                                        </p:tav>
                                      </p:tavLst>
                                    </p:anim>
                                    <p:set>
                                      <p:cBhvr>
                                        <p:cTn id="95" dur="1" fill="hold">
                                          <p:stCondLst>
                                            <p:cond delay="2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3000"/>
                                        <p:tgtEl>
                                          <p:spTgt spid="7"/>
                                        </p:tgtEl>
                                        <p:attrNameLst>
                                          <p:attrName>ppt_w</p:attrName>
                                        </p:attrNameLst>
                                      </p:cBhvr>
                                      <p:tavLst>
                                        <p:tav tm="0">
                                          <p:val>
                                            <p:strVal val="ppt_w"/>
                                          </p:val>
                                        </p:tav>
                                        <p:tav tm="100000">
                                          <p:val>
                                            <p:fltVal val="0"/>
                                          </p:val>
                                        </p:tav>
                                      </p:tavLst>
                                    </p:anim>
                                    <p:anim calcmode="lin" valueType="num">
                                      <p:cBhvr>
                                        <p:cTn id="98" dur="3000"/>
                                        <p:tgtEl>
                                          <p:spTgt spid="7"/>
                                        </p:tgtEl>
                                        <p:attrNameLst>
                                          <p:attrName>ppt_h</p:attrName>
                                        </p:attrNameLst>
                                      </p:cBhvr>
                                      <p:tavLst>
                                        <p:tav tm="0">
                                          <p:val>
                                            <p:strVal val="ppt_h"/>
                                          </p:val>
                                        </p:tav>
                                        <p:tav tm="100000">
                                          <p:val>
                                            <p:fltVal val="0"/>
                                          </p:val>
                                        </p:tav>
                                      </p:tavLst>
                                    </p:anim>
                                    <p:anim calcmode="lin" valueType="num">
                                      <p:cBhvr>
                                        <p:cTn id="99" dur="3000"/>
                                        <p:tgtEl>
                                          <p:spTgt spid="7"/>
                                        </p:tgtEl>
                                        <p:attrNameLst>
                                          <p:attrName>ppt_x</p:attrName>
                                        </p:attrNameLst>
                                      </p:cBhvr>
                                      <p:tavLst>
                                        <p:tav tm="0">
                                          <p:val>
                                            <p:strVal val="ppt_x"/>
                                          </p:val>
                                        </p:tav>
                                        <p:tav tm="100000">
                                          <p:val>
                                            <p:fltVal val="0.5"/>
                                          </p:val>
                                        </p:tav>
                                      </p:tavLst>
                                    </p:anim>
                                    <p:anim calcmode="lin" valueType="num">
                                      <p:cBhvr>
                                        <p:cTn id="100" dur="3000"/>
                                        <p:tgtEl>
                                          <p:spTgt spid="7"/>
                                        </p:tgtEl>
                                        <p:attrNameLst>
                                          <p:attrName>ppt_y</p:attrName>
                                        </p:attrNameLst>
                                      </p:cBhvr>
                                      <p:tavLst>
                                        <p:tav tm="0">
                                          <p:val>
                                            <p:strVal val="ppt_y"/>
                                          </p:val>
                                        </p:tav>
                                        <p:tav tm="100000">
                                          <p:val>
                                            <p:fltVal val="0.5"/>
                                          </p:val>
                                        </p:tav>
                                      </p:tavLst>
                                    </p:anim>
                                    <p:set>
                                      <p:cBhvr>
                                        <p:cTn id="101" dur="1" fill="hold">
                                          <p:stCondLst>
                                            <p:cond delay="2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3000"/>
                                        <p:tgtEl>
                                          <p:spTgt spid="8"/>
                                        </p:tgtEl>
                                        <p:attrNameLst>
                                          <p:attrName>ppt_w</p:attrName>
                                        </p:attrNameLst>
                                      </p:cBhvr>
                                      <p:tavLst>
                                        <p:tav tm="0">
                                          <p:val>
                                            <p:strVal val="ppt_w"/>
                                          </p:val>
                                        </p:tav>
                                        <p:tav tm="100000">
                                          <p:val>
                                            <p:fltVal val="0"/>
                                          </p:val>
                                        </p:tav>
                                      </p:tavLst>
                                    </p:anim>
                                    <p:anim calcmode="lin" valueType="num">
                                      <p:cBhvr>
                                        <p:cTn id="104" dur="3000"/>
                                        <p:tgtEl>
                                          <p:spTgt spid="8"/>
                                        </p:tgtEl>
                                        <p:attrNameLst>
                                          <p:attrName>ppt_h</p:attrName>
                                        </p:attrNameLst>
                                      </p:cBhvr>
                                      <p:tavLst>
                                        <p:tav tm="0">
                                          <p:val>
                                            <p:strVal val="ppt_h"/>
                                          </p:val>
                                        </p:tav>
                                        <p:tav tm="100000">
                                          <p:val>
                                            <p:fltVal val="0"/>
                                          </p:val>
                                        </p:tav>
                                      </p:tavLst>
                                    </p:anim>
                                    <p:anim calcmode="lin" valueType="num">
                                      <p:cBhvr>
                                        <p:cTn id="105" dur="3000"/>
                                        <p:tgtEl>
                                          <p:spTgt spid="8"/>
                                        </p:tgtEl>
                                        <p:attrNameLst>
                                          <p:attrName>ppt_x</p:attrName>
                                        </p:attrNameLst>
                                      </p:cBhvr>
                                      <p:tavLst>
                                        <p:tav tm="0">
                                          <p:val>
                                            <p:strVal val="ppt_x"/>
                                          </p:val>
                                        </p:tav>
                                        <p:tav tm="100000">
                                          <p:val>
                                            <p:fltVal val="0.5"/>
                                          </p:val>
                                        </p:tav>
                                      </p:tavLst>
                                    </p:anim>
                                    <p:anim calcmode="lin" valueType="num">
                                      <p:cBhvr>
                                        <p:cTn id="106" dur="3000"/>
                                        <p:tgtEl>
                                          <p:spTgt spid="8"/>
                                        </p:tgtEl>
                                        <p:attrNameLst>
                                          <p:attrName>ppt_y</p:attrName>
                                        </p:attrNameLst>
                                      </p:cBhvr>
                                      <p:tavLst>
                                        <p:tav tm="0">
                                          <p:val>
                                            <p:strVal val="ppt_y"/>
                                          </p:val>
                                        </p:tav>
                                        <p:tav tm="100000">
                                          <p:val>
                                            <p:fltVal val="0.5"/>
                                          </p:val>
                                        </p:tav>
                                      </p:tavLst>
                                    </p:anim>
                                    <p:set>
                                      <p:cBhvr>
                                        <p:cTn id="107" dur="1" fill="hold">
                                          <p:stCondLst>
                                            <p:cond delay="2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3000"/>
                                        <p:tgtEl>
                                          <p:spTgt spid="9"/>
                                        </p:tgtEl>
                                        <p:attrNameLst>
                                          <p:attrName>ppt_w</p:attrName>
                                        </p:attrNameLst>
                                      </p:cBhvr>
                                      <p:tavLst>
                                        <p:tav tm="0">
                                          <p:val>
                                            <p:strVal val="ppt_w"/>
                                          </p:val>
                                        </p:tav>
                                        <p:tav tm="100000">
                                          <p:val>
                                            <p:fltVal val="0"/>
                                          </p:val>
                                        </p:tav>
                                      </p:tavLst>
                                    </p:anim>
                                    <p:anim calcmode="lin" valueType="num">
                                      <p:cBhvr>
                                        <p:cTn id="110" dur="3000"/>
                                        <p:tgtEl>
                                          <p:spTgt spid="9"/>
                                        </p:tgtEl>
                                        <p:attrNameLst>
                                          <p:attrName>ppt_h</p:attrName>
                                        </p:attrNameLst>
                                      </p:cBhvr>
                                      <p:tavLst>
                                        <p:tav tm="0">
                                          <p:val>
                                            <p:strVal val="ppt_h"/>
                                          </p:val>
                                        </p:tav>
                                        <p:tav tm="100000">
                                          <p:val>
                                            <p:fltVal val="0"/>
                                          </p:val>
                                        </p:tav>
                                      </p:tavLst>
                                    </p:anim>
                                    <p:anim calcmode="lin" valueType="num">
                                      <p:cBhvr>
                                        <p:cTn id="111" dur="3000"/>
                                        <p:tgtEl>
                                          <p:spTgt spid="9"/>
                                        </p:tgtEl>
                                        <p:attrNameLst>
                                          <p:attrName>ppt_x</p:attrName>
                                        </p:attrNameLst>
                                      </p:cBhvr>
                                      <p:tavLst>
                                        <p:tav tm="0">
                                          <p:val>
                                            <p:strVal val="ppt_x"/>
                                          </p:val>
                                        </p:tav>
                                        <p:tav tm="100000">
                                          <p:val>
                                            <p:fltVal val="0.5"/>
                                          </p:val>
                                        </p:tav>
                                      </p:tavLst>
                                    </p:anim>
                                    <p:anim calcmode="lin" valueType="num">
                                      <p:cBhvr>
                                        <p:cTn id="112" dur="3000"/>
                                        <p:tgtEl>
                                          <p:spTgt spid="9"/>
                                        </p:tgtEl>
                                        <p:attrNameLst>
                                          <p:attrName>ppt_y</p:attrName>
                                        </p:attrNameLst>
                                      </p:cBhvr>
                                      <p:tavLst>
                                        <p:tav tm="0">
                                          <p:val>
                                            <p:strVal val="ppt_y"/>
                                          </p:val>
                                        </p:tav>
                                        <p:tav tm="100000">
                                          <p:val>
                                            <p:fltVal val="0.5"/>
                                          </p:val>
                                        </p:tav>
                                      </p:tavLst>
                                    </p:anim>
                                    <p:set>
                                      <p:cBhvr>
                                        <p:cTn id="113" dur="1" fill="hold">
                                          <p:stCondLst>
                                            <p:cond delay="2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3000"/>
                                        <p:tgtEl>
                                          <p:spTgt spid="10"/>
                                        </p:tgtEl>
                                        <p:attrNameLst>
                                          <p:attrName>ppt_w</p:attrName>
                                        </p:attrNameLst>
                                      </p:cBhvr>
                                      <p:tavLst>
                                        <p:tav tm="0">
                                          <p:val>
                                            <p:strVal val="ppt_w"/>
                                          </p:val>
                                        </p:tav>
                                        <p:tav tm="100000">
                                          <p:val>
                                            <p:fltVal val="0"/>
                                          </p:val>
                                        </p:tav>
                                      </p:tavLst>
                                    </p:anim>
                                    <p:anim calcmode="lin" valueType="num">
                                      <p:cBhvr>
                                        <p:cTn id="116" dur="3000"/>
                                        <p:tgtEl>
                                          <p:spTgt spid="10"/>
                                        </p:tgtEl>
                                        <p:attrNameLst>
                                          <p:attrName>ppt_h</p:attrName>
                                        </p:attrNameLst>
                                      </p:cBhvr>
                                      <p:tavLst>
                                        <p:tav tm="0">
                                          <p:val>
                                            <p:strVal val="ppt_h"/>
                                          </p:val>
                                        </p:tav>
                                        <p:tav tm="100000">
                                          <p:val>
                                            <p:fltVal val="0"/>
                                          </p:val>
                                        </p:tav>
                                      </p:tavLst>
                                    </p:anim>
                                    <p:anim calcmode="lin" valueType="num">
                                      <p:cBhvr>
                                        <p:cTn id="117" dur="3000"/>
                                        <p:tgtEl>
                                          <p:spTgt spid="10"/>
                                        </p:tgtEl>
                                        <p:attrNameLst>
                                          <p:attrName>ppt_x</p:attrName>
                                        </p:attrNameLst>
                                      </p:cBhvr>
                                      <p:tavLst>
                                        <p:tav tm="0">
                                          <p:val>
                                            <p:strVal val="ppt_x"/>
                                          </p:val>
                                        </p:tav>
                                        <p:tav tm="100000">
                                          <p:val>
                                            <p:fltVal val="0.5"/>
                                          </p:val>
                                        </p:tav>
                                      </p:tavLst>
                                    </p:anim>
                                    <p:anim calcmode="lin" valueType="num">
                                      <p:cBhvr>
                                        <p:cTn id="118" dur="3000"/>
                                        <p:tgtEl>
                                          <p:spTgt spid="10"/>
                                        </p:tgtEl>
                                        <p:attrNameLst>
                                          <p:attrName>ppt_y</p:attrName>
                                        </p:attrNameLst>
                                      </p:cBhvr>
                                      <p:tavLst>
                                        <p:tav tm="0">
                                          <p:val>
                                            <p:strVal val="ppt_y"/>
                                          </p:val>
                                        </p:tav>
                                        <p:tav tm="100000">
                                          <p:val>
                                            <p:fltVal val="0.5"/>
                                          </p:val>
                                        </p:tav>
                                      </p:tavLst>
                                    </p:anim>
                                    <p:set>
                                      <p:cBhvr>
                                        <p:cTn id="119" dur="1" fill="hold">
                                          <p:stCondLst>
                                            <p:cond delay="2999"/>
                                          </p:stCondLst>
                                        </p:cTn>
                                        <p:tgtEl>
                                          <p:spTgt spid="10"/>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3000" fill="hold"/>
                                        <p:tgtEl>
                                          <p:spTgt spid="3"/>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4"/>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5"/>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6"/>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7"/>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9"/>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3000" fill="hold"/>
                                        <p:tgtEl>
                                          <p:spTgt spid="2"/>
                                        </p:tgtEl>
                                        <p:attrNameLst>
                                          <p:attrName>ppt_w</p:attrName>
                                        </p:attrNameLst>
                                      </p:cBhvr>
                                      <p:tavLst>
                                        <p:tav tm="0">
                                          <p:val>
                                            <p:strVal val="4/3*#ppt_w"/>
                                          </p:val>
                                        </p:tav>
                                        <p:tav tm="100000">
                                          <p:val>
                                            <p:strVal val="#ppt_w"/>
                                          </p:val>
                                        </p:tav>
                                      </p:tavLst>
                                    </p:anim>
                                    <p:anim calcmode="lin" valueType="num">
                                      <p:cBhvr>
                                        <p:cTn id="139" dur="3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20000">
              <a:srgbClr val="000040"/>
            </a:gs>
            <a:gs pos="50000">
              <a:srgbClr val="400040"/>
            </a:gs>
            <a:gs pos="75000">
              <a:srgbClr val="8F0040"/>
            </a:gs>
            <a:gs pos="89999">
              <a:srgbClr val="F27300"/>
            </a:gs>
            <a:gs pos="100000">
              <a:srgbClr val="FFBF00"/>
            </a:gs>
          </a:gsLst>
          <a:lin ang="0" scaled="1"/>
          <a:tileRect/>
        </a:gradFill>
        <a:effectLst/>
      </p:bgPr>
    </p:bg>
    <p:spTree>
      <p:nvGrpSpPr>
        <p:cNvPr id="1" name=""/>
        <p:cNvGrpSpPr/>
        <p:nvPr/>
      </p:nvGrpSpPr>
      <p:grpSpPr>
        <a:xfrm>
          <a:off x="0" y="0"/>
          <a:ext cx="0" cy="0"/>
          <a:chOff x="0" y="0"/>
          <a:chExt cx="0" cy="0"/>
        </a:xfrm>
      </p:grpSpPr>
      <p:pic>
        <p:nvPicPr>
          <p:cNvPr id="2" name="1 Imagen" descr="stock-photo-110210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v8r9-logo_arc_en_ciel.png"/>
          <p:cNvPicPr>
            <a:picLocks noChangeAspect="1"/>
          </p:cNvPicPr>
          <p:nvPr/>
        </p:nvPicPr>
        <p:blipFill>
          <a:blip r:embed="rId3">
            <a:duotone>
              <a:schemeClr val="accent6">
                <a:shade val="45000"/>
                <a:satMod val="135000"/>
              </a:schemeClr>
              <a:prstClr val="white"/>
            </a:duotone>
            <a:lum contrast="40000"/>
          </a:blip>
          <a:stretch>
            <a:fillRect/>
          </a:stretch>
        </p:blipFill>
        <p:spPr>
          <a:xfrm rot="3307308">
            <a:off x="4535565" y="-200665"/>
            <a:ext cx="1428750" cy="1005193"/>
          </a:xfrm>
          <a:prstGeom prst="rect">
            <a:avLst/>
          </a:prstGeom>
          <a:effectLst>
            <a:reflection blurRad="6350" stA="50000" endA="300" endPos="90000" dir="5400000" sy="-100000" algn="bl" rotWithShape="0"/>
          </a:effectLst>
        </p:spPr>
      </p:pic>
      <p:pic>
        <p:nvPicPr>
          <p:cNvPr id="4" name="3 Imagen" descr="9v8r9-logo_arc_en_ciel.png"/>
          <p:cNvPicPr>
            <a:picLocks noChangeAspect="1"/>
          </p:cNvPicPr>
          <p:nvPr/>
        </p:nvPicPr>
        <p:blipFill>
          <a:blip r:embed="rId3">
            <a:duotone>
              <a:schemeClr val="accent6">
                <a:shade val="45000"/>
                <a:satMod val="135000"/>
              </a:schemeClr>
              <a:prstClr val="white"/>
            </a:duotone>
            <a:lum contrast="40000"/>
          </a:blip>
          <a:stretch>
            <a:fillRect/>
          </a:stretch>
        </p:blipFill>
        <p:spPr>
          <a:xfrm rot="7320248" flipV="1">
            <a:off x="3107947" y="-224464"/>
            <a:ext cx="1384475" cy="1021097"/>
          </a:xfrm>
          <a:prstGeom prst="rect">
            <a:avLst/>
          </a:prstGeom>
          <a:effectLst>
            <a:reflection blurRad="6350" stA="50000" endA="300" endPos="90000" dir="5400000" sy="-100000" algn="bl" rotWithShape="0"/>
          </a:effectLst>
        </p:spPr>
      </p:pic>
      <p:pic>
        <p:nvPicPr>
          <p:cNvPr id="5" name="4 Imagen" descr="9v8r9-logo_arc_en_ciel.png"/>
          <p:cNvPicPr>
            <a:picLocks noChangeAspect="1"/>
          </p:cNvPicPr>
          <p:nvPr/>
        </p:nvPicPr>
        <p:blipFill>
          <a:blip r:embed="rId3">
            <a:duotone>
              <a:schemeClr val="accent6">
                <a:shade val="45000"/>
                <a:satMod val="135000"/>
              </a:schemeClr>
              <a:prstClr val="white"/>
            </a:duotone>
            <a:lum contrast="40000"/>
          </a:blip>
          <a:stretch>
            <a:fillRect/>
          </a:stretch>
        </p:blipFill>
        <p:spPr>
          <a:xfrm rot="3307308">
            <a:off x="4487488" y="215795"/>
            <a:ext cx="1428750" cy="1062141"/>
          </a:xfrm>
          <a:prstGeom prst="rect">
            <a:avLst/>
          </a:prstGeom>
          <a:effectLst>
            <a:reflection blurRad="6350" stA="50000" endA="300" endPos="90000" dir="5400000" sy="-100000" algn="bl" rotWithShape="0"/>
          </a:effectLst>
        </p:spPr>
      </p:pic>
      <p:pic>
        <p:nvPicPr>
          <p:cNvPr id="6" name="5 Imagen" descr="9v8r9-logo_arc_en_ciel.png"/>
          <p:cNvPicPr>
            <a:picLocks noChangeAspect="1"/>
          </p:cNvPicPr>
          <p:nvPr/>
        </p:nvPicPr>
        <p:blipFill>
          <a:blip r:embed="rId3">
            <a:duotone>
              <a:schemeClr val="accent6">
                <a:shade val="45000"/>
                <a:satMod val="135000"/>
              </a:schemeClr>
              <a:prstClr val="white"/>
            </a:duotone>
            <a:lum contrast="40000"/>
          </a:blip>
          <a:stretch>
            <a:fillRect/>
          </a:stretch>
        </p:blipFill>
        <p:spPr>
          <a:xfrm rot="7320248" flipV="1">
            <a:off x="3107948" y="275625"/>
            <a:ext cx="1384475" cy="1021097"/>
          </a:xfrm>
          <a:prstGeom prst="rect">
            <a:avLst/>
          </a:prstGeom>
          <a:effectLst>
            <a:reflection blurRad="6350" stA="50000" endA="300" endPos="90000" dir="5400000" sy="-100000" algn="bl" rotWithShape="0"/>
          </a:effectLst>
        </p:spPr>
      </p:pic>
      <p:pic>
        <p:nvPicPr>
          <p:cNvPr id="7" name="6 Imagen" descr="9v8r9-logo_arc_en_ciel.png"/>
          <p:cNvPicPr>
            <a:picLocks noChangeAspect="1"/>
          </p:cNvPicPr>
          <p:nvPr/>
        </p:nvPicPr>
        <p:blipFill>
          <a:blip r:embed="rId3">
            <a:duotone>
              <a:schemeClr val="accent6">
                <a:shade val="45000"/>
                <a:satMod val="135000"/>
              </a:schemeClr>
              <a:prstClr val="white"/>
            </a:duotone>
            <a:lum contrast="40000"/>
          </a:blip>
          <a:stretch>
            <a:fillRect/>
          </a:stretch>
        </p:blipFill>
        <p:spPr>
          <a:xfrm rot="3307308">
            <a:off x="4464128" y="870907"/>
            <a:ext cx="1428750" cy="1005193"/>
          </a:xfrm>
          <a:prstGeom prst="rect">
            <a:avLst/>
          </a:prstGeom>
          <a:effectLst>
            <a:reflection blurRad="6350" stA="50000" endA="300" endPos="90000" dir="5400000" sy="-100000" algn="bl" rotWithShape="0"/>
          </a:effectLst>
        </p:spPr>
      </p:pic>
      <p:pic>
        <p:nvPicPr>
          <p:cNvPr id="8" name="7 Imagen" descr="9v8r9-logo_arc_en_ciel.png"/>
          <p:cNvPicPr>
            <a:picLocks noChangeAspect="1"/>
          </p:cNvPicPr>
          <p:nvPr/>
        </p:nvPicPr>
        <p:blipFill>
          <a:blip r:embed="rId3">
            <a:duotone>
              <a:schemeClr val="accent6">
                <a:shade val="45000"/>
                <a:satMod val="135000"/>
              </a:schemeClr>
              <a:prstClr val="white"/>
            </a:duotone>
            <a:lum contrast="40000"/>
          </a:blip>
          <a:stretch>
            <a:fillRect/>
          </a:stretch>
        </p:blipFill>
        <p:spPr>
          <a:xfrm rot="7320248" flipV="1">
            <a:off x="3107948" y="918544"/>
            <a:ext cx="1384475" cy="1021097"/>
          </a:xfrm>
          <a:prstGeom prst="rect">
            <a:avLst/>
          </a:prstGeom>
          <a:effectLst>
            <a:reflection blurRad="6350" stA="50000" endA="300" endPos="90000" dir="5400000" sy="-100000" algn="bl" rotWithShape="0"/>
          </a:effectLst>
        </p:spPr>
      </p:pic>
      <p:pic>
        <p:nvPicPr>
          <p:cNvPr id="9" name="8 Imagen" descr="9v8r9-logo_arc_en_ciel.png"/>
          <p:cNvPicPr>
            <a:picLocks noChangeAspect="1"/>
          </p:cNvPicPr>
          <p:nvPr/>
        </p:nvPicPr>
        <p:blipFill>
          <a:blip r:embed="rId3">
            <a:duotone>
              <a:schemeClr val="accent6">
                <a:shade val="45000"/>
                <a:satMod val="135000"/>
              </a:schemeClr>
              <a:prstClr val="white"/>
            </a:duotone>
            <a:lum contrast="40000"/>
          </a:blip>
          <a:stretch>
            <a:fillRect/>
          </a:stretch>
        </p:blipFill>
        <p:spPr>
          <a:xfrm rot="3307308">
            <a:off x="4464128" y="1442410"/>
            <a:ext cx="1428750" cy="1005193"/>
          </a:xfrm>
          <a:prstGeom prst="rect">
            <a:avLst/>
          </a:prstGeom>
          <a:effectLst>
            <a:reflection blurRad="6350" stA="50000" endA="300" endPos="90000" dir="5400000" sy="-100000" algn="bl" rotWithShape="0"/>
          </a:effectLst>
        </p:spPr>
      </p:pic>
      <p:pic>
        <p:nvPicPr>
          <p:cNvPr id="10" name="9 Imagen" descr="9v8r9-logo_arc_en_ciel.png"/>
          <p:cNvPicPr>
            <a:picLocks noChangeAspect="1"/>
          </p:cNvPicPr>
          <p:nvPr/>
        </p:nvPicPr>
        <p:blipFill>
          <a:blip r:embed="rId3">
            <a:duotone>
              <a:schemeClr val="accent6">
                <a:shade val="45000"/>
                <a:satMod val="135000"/>
              </a:schemeClr>
              <a:prstClr val="white"/>
            </a:duotone>
            <a:lum contrast="40000"/>
          </a:blip>
          <a:stretch>
            <a:fillRect/>
          </a:stretch>
        </p:blipFill>
        <p:spPr>
          <a:xfrm rot="7320248" flipV="1">
            <a:off x="3107948" y="1490047"/>
            <a:ext cx="1384475" cy="1021097"/>
          </a:xfrm>
          <a:prstGeom prst="rect">
            <a:avLst/>
          </a:prstGeom>
          <a:effectLst>
            <a:reflection blurRad="6350" stA="50000" endA="300" endPos="90000" dir="5400000" sy="-100000" algn="bl" rotWithShape="0"/>
          </a:effectLst>
        </p:spPr>
      </p:pic>
      <p:pic>
        <p:nvPicPr>
          <p:cNvPr id="11" name="10 Imagen" descr="9v8r9-logo_arc_en_ciel.png"/>
          <p:cNvPicPr>
            <a:picLocks noChangeAspect="1"/>
          </p:cNvPicPr>
          <p:nvPr/>
        </p:nvPicPr>
        <p:blipFill>
          <a:blip r:embed="rId3">
            <a:duotone>
              <a:schemeClr val="accent6">
                <a:shade val="45000"/>
                <a:satMod val="135000"/>
              </a:schemeClr>
              <a:prstClr val="white"/>
            </a:duotone>
            <a:lum contrast="40000"/>
          </a:blip>
          <a:stretch>
            <a:fillRect/>
          </a:stretch>
        </p:blipFill>
        <p:spPr>
          <a:xfrm rot="3307308">
            <a:off x="4464127" y="2013914"/>
            <a:ext cx="1428750" cy="1005193"/>
          </a:xfrm>
          <a:prstGeom prst="rect">
            <a:avLst/>
          </a:prstGeom>
          <a:effectLst>
            <a:reflection blurRad="6350" stA="50000" endA="300" endPos="90000" dir="5400000" sy="-100000" algn="bl" rotWithShape="0"/>
          </a:effectLst>
        </p:spPr>
      </p:pic>
      <p:pic>
        <p:nvPicPr>
          <p:cNvPr id="12" name="11 Imagen" descr="9v8r9-logo_arc_en_ciel.png"/>
          <p:cNvPicPr>
            <a:picLocks noChangeAspect="1"/>
          </p:cNvPicPr>
          <p:nvPr/>
        </p:nvPicPr>
        <p:blipFill>
          <a:blip r:embed="rId3">
            <a:duotone>
              <a:schemeClr val="accent6">
                <a:shade val="45000"/>
                <a:satMod val="135000"/>
              </a:schemeClr>
              <a:prstClr val="white"/>
            </a:duotone>
            <a:lum contrast="40000"/>
          </a:blip>
          <a:stretch>
            <a:fillRect/>
          </a:stretch>
        </p:blipFill>
        <p:spPr>
          <a:xfrm rot="7320248" flipV="1">
            <a:off x="3107947" y="2061551"/>
            <a:ext cx="1384475" cy="1021097"/>
          </a:xfrm>
          <a:prstGeom prst="rect">
            <a:avLst/>
          </a:prstGeom>
          <a:effectLst>
            <a:reflection blurRad="6350" stA="50000" endA="300" endPos="90000" dir="5400000" sy="-100000" algn="bl" rotWithShape="0"/>
          </a:effectLst>
        </p:spPr>
      </p:pic>
      <p:pic>
        <p:nvPicPr>
          <p:cNvPr id="13" name="12 Imagen" descr="9v8r9-logo_arc_en_ciel.png"/>
          <p:cNvPicPr>
            <a:picLocks noChangeAspect="1"/>
          </p:cNvPicPr>
          <p:nvPr/>
        </p:nvPicPr>
        <p:blipFill>
          <a:blip r:embed="rId3">
            <a:duotone>
              <a:schemeClr val="accent6">
                <a:shade val="45000"/>
                <a:satMod val="135000"/>
              </a:schemeClr>
              <a:prstClr val="white"/>
            </a:duotone>
            <a:lum contrast="40000"/>
          </a:blip>
          <a:stretch>
            <a:fillRect/>
          </a:stretch>
        </p:blipFill>
        <p:spPr>
          <a:xfrm rot="3307308">
            <a:off x="4464128" y="2585418"/>
            <a:ext cx="1428750" cy="1005193"/>
          </a:xfrm>
          <a:prstGeom prst="rect">
            <a:avLst/>
          </a:prstGeom>
          <a:effectLst>
            <a:reflection blurRad="6350" stA="50000" endA="300" endPos="90000" dir="5400000" sy="-100000" algn="bl" rotWithShape="0"/>
          </a:effectLst>
        </p:spPr>
      </p:pic>
      <p:pic>
        <p:nvPicPr>
          <p:cNvPr id="14" name="13 Imagen" descr="9v8r9-logo_arc_en_ciel.png"/>
          <p:cNvPicPr>
            <a:picLocks noChangeAspect="1"/>
          </p:cNvPicPr>
          <p:nvPr/>
        </p:nvPicPr>
        <p:blipFill>
          <a:blip r:embed="rId3">
            <a:duotone>
              <a:schemeClr val="accent6">
                <a:shade val="45000"/>
                <a:satMod val="135000"/>
              </a:schemeClr>
              <a:prstClr val="white"/>
            </a:duotone>
            <a:lum contrast="40000"/>
          </a:blip>
          <a:stretch>
            <a:fillRect/>
          </a:stretch>
        </p:blipFill>
        <p:spPr>
          <a:xfrm rot="7320248" flipV="1">
            <a:off x="3107948" y="2633055"/>
            <a:ext cx="1384475" cy="1021097"/>
          </a:xfrm>
          <a:prstGeom prst="rect">
            <a:avLst/>
          </a:prstGeom>
          <a:effectLst>
            <a:reflection blurRad="6350" stA="50000" endA="300" endPos="90000" dir="5400000" sy="-100000" algn="bl" rotWithShape="0"/>
          </a:effectLst>
        </p:spPr>
      </p:pic>
      <p:pic>
        <p:nvPicPr>
          <p:cNvPr id="15" name="14 Imagen" descr="9v8r9-logo_arc_en_ciel.png"/>
          <p:cNvPicPr>
            <a:picLocks noChangeAspect="1"/>
          </p:cNvPicPr>
          <p:nvPr/>
        </p:nvPicPr>
        <p:blipFill>
          <a:blip r:embed="rId3">
            <a:duotone>
              <a:schemeClr val="accent6">
                <a:shade val="45000"/>
                <a:satMod val="135000"/>
              </a:schemeClr>
              <a:prstClr val="white"/>
            </a:duotone>
            <a:lum contrast="40000"/>
          </a:blip>
          <a:stretch>
            <a:fillRect/>
          </a:stretch>
        </p:blipFill>
        <p:spPr>
          <a:xfrm rot="3307308">
            <a:off x="4464129" y="3085507"/>
            <a:ext cx="1428750" cy="1005193"/>
          </a:xfrm>
          <a:prstGeom prst="rect">
            <a:avLst/>
          </a:prstGeom>
          <a:effectLst>
            <a:reflection blurRad="6350" stA="50000" endA="300" endPos="90000" dir="5400000" sy="-100000" algn="bl" rotWithShape="0"/>
          </a:effectLst>
        </p:spPr>
      </p:pic>
      <p:pic>
        <p:nvPicPr>
          <p:cNvPr id="16" name="15 Imagen" descr="9v8r9-logo_arc_en_ciel.png"/>
          <p:cNvPicPr>
            <a:picLocks noChangeAspect="1"/>
          </p:cNvPicPr>
          <p:nvPr/>
        </p:nvPicPr>
        <p:blipFill>
          <a:blip r:embed="rId3">
            <a:duotone>
              <a:schemeClr val="accent6">
                <a:shade val="45000"/>
                <a:satMod val="135000"/>
              </a:schemeClr>
              <a:prstClr val="white"/>
            </a:duotone>
            <a:lum contrast="40000"/>
          </a:blip>
          <a:stretch>
            <a:fillRect/>
          </a:stretch>
        </p:blipFill>
        <p:spPr>
          <a:xfrm rot="7320248" flipV="1">
            <a:off x="3107949" y="3133144"/>
            <a:ext cx="1384475" cy="1021097"/>
          </a:xfrm>
          <a:prstGeom prst="rect">
            <a:avLst/>
          </a:prstGeom>
          <a:effectLst>
            <a:reflection blurRad="6350" stA="50000" endA="300" endPos="90000" dir="5400000" sy="-100000" algn="bl" rotWithShape="0"/>
          </a:effectLst>
        </p:spPr>
      </p:pic>
      <p:pic>
        <p:nvPicPr>
          <p:cNvPr id="17" name="16 Imagen" descr="9v8r9-logo_arc_en_ciel.png"/>
          <p:cNvPicPr>
            <a:picLocks noChangeAspect="1"/>
          </p:cNvPicPr>
          <p:nvPr/>
        </p:nvPicPr>
        <p:blipFill>
          <a:blip r:embed="rId3">
            <a:duotone>
              <a:schemeClr val="accent6">
                <a:shade val="45000"/>
                <a:satMod val="135000"/>
              </a:schemeClr>
              <a:prstClr val="white"/>
            </a:duotone>
            <a:lum contrast="40000"/>
          </a:blip>
          <a:stretch>
            <a:fillRect/>
          </a:stretch>
        </p:blipFill>
        <p:spPr>
          <a:xfrm rot="3307308">
            <a:off x="4464129" y="3728426"/>
            <a:ext cx="1428750" cy="1005193"/>
          </a:xfrm>
          <a:prstGeom prst="rect">
            <a:avLst/>
          </a:prstGeom>
          <a:effectLst>
            <a:reflection blurRad="6350" stA="50000" endA="300" endPos="90000" dir="5400000" sy="-100000" algn="bl" rotWithShape="0"/>
          </a:effectLst>
        </p:spPr>
      </p:pic>
      <p:pic>
        <p:nvPicPr>
          <p:cNvPr id="18" name="17 Imagen" descr="9v8r9-logo_arc_en_ciel.png"/>
          <p:cNvPicPr>
            <a:picLocks noChangeAspect="1"/>
          </p:cNvPicPr>
          <p:nvPr/>
        </p:nvPicPr>
        <p:blipFill>
          <a:blip r:embed="rId3">
            <a:duotone>
              <a:schemeClr val="accent6">
                <a:shade val="45000"/>
                <a:satMod val="135000"/>
              </a:schemeClr>
              <a:prstClr val="white"/>
            </a:duotone>
            <a:lum contrast="40000"/>
          </a:blip>
          <a:stretch>
            <a:fillRect/>
          </a:stretch>
        </p:blipFill>
        <p:spPr>
          <a:xfrm rot="7320248" flipV="1">
            <a:off x="3107949" y="3776063"/>
            <a:ext cx="1384475" cy="1021097"/>
          </a:xfrm>
          <a:prstGeom prst="rect">
            <a:avLst/>
          </a:prstGeom>
          <a:effectLst>
            <a:reflection blurRad="6350" stA="50000" endA="300" endPos="90000" dir="5400000" sy="-100000" algn="bl" rotWithShape="0"/>
          </a:effectLst>
        </p:spPr>
      </p:pic>
      <p:pic>
        <p:nvPicPr>
          <p:cNvPr id="19" name="18 Imagen" descr="9v8r9-logo_arc_en_ciel.png"/>
          <p:cNvPicPr>
            <a:picLocks noChangeAspect="1"/>
          </p:cNvPicPr>
          <p:nvPr/>
        </p:nvPicPr>
        <p:blipFill>
          <a:blip r:embed="rId3">
            <a:duotone>
              <a:schemeClr val="accent6">
                <a:shade val="45000"/>
                <a:satMod val="135000"/>
              </a:schemeClr>
              <a:prstClr val="white"/>
            </a:duotone>
            <a:lum contrast="40000"/>
          </a:blip>
          <a:stretch>
            <a:fillRect/>
          </a:stretch>
        </p:blipFill>
        <p:spPr>
          <a:xfrm rot="3307308">
            <a:off x="4464129" y="4299929"/>
            <a:ext cx="1428750" cy="1005193"/>
          </a:xfrm>
          <a:prstGeom prst="rect">
            <a:avLst/>
          </a:prstGeom>
          <a:effectLst>
            <a:reflection blurRad="6350" stA="50000" endA="300" endPos="90000" dir="5400000" sy="-100000" algn="bl" rotWithShape="0"/>
          </a:effectLst>
        </p:spPr>
      </p:pic>
      <p:pic>
        <p:nvPicPr>
          <p:cNvPr id="20" name="19 Imagen" descr="9v8r9-logo_arc_en_ciel.png"/>
          <p:cNvPicPr>
            <a:picLocks noChangeAspect="1"/>
          </p:cNvPicPr>
          <p:nvPr/>
        </p:nvPicPr>
        <p:blipFill>
          <a:blip r:embed="rId3">
            <a:duotone>
              <a:schemeClr val="accent6">
                <a:shade val="45000"/>
                <a:satMod val="135000"/>
              </a:schemeClr>
              <a:prstClr val="white"/>
            </a:duotone>
            <a:lum contrast="40000"/>
          </a:blip>
          <a:stretch>
            <a:fillRect/>
          </a:stretch>
        </p:blipFill>
        <p:spPr>
          <a:xfrm rot="7320248" flipV="1">
            <a:off x="3107949" y="4347566"/>
            <a:ext cx="1384475" cy="1021097"/>
          </a:xfrm>
          <a:prstGeom prst="rect">
            <a:avLst/>
          </a:prstGeom>
          <a:effectLst>
            <a:reflection blurRad="6350" stA="50000" endA="300" endPos="90000" dir="5400000" sy="-100000" algn="bl" rotWithShape="0"/>
          </a:effectLst>
        </p:spPr>
      </p:pic>
      <p:sp>
        <p:nvSpPr>
          <p:cNvPr id="21" name="20 Rectángulo"/>
          <p:cNvSpPr/>
          <p:nvPr/>
        </p:nvSpPr>
        <p:spPr>
          <a:xfrm>
            <a:off x="-428660" y="-357208"/>
            <a:ext cx="10001320" cy="678661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2000" fill="hold"/>
                                        <p:tgtEl>
                                          <p:spTgt spid="3"/>
                                        </p:tgtEl>
                                        <p:attrNameLst>
                                          <p:attrName>ppt_x</p:attrName>
                                        </p:attrNameLst>
                                      </p:cBhvr>
                                      <p:tavLst>
                                        <p:tav tm="0">
                                          <p:val>
                                            <p:strVal val="1+#ppt_w/2"/>
                                          </p:val>
                                        </p:tav>
                                        <p:tav tm="100000">
                                          <p:val>
                                            <p:strVal val="#ppt_x"/>
                                          </p:val>
                                        </p:tav>
                                      </p:tavLst>
                                    </p:anim>
                                    <p:anim calcmode="lin" valueType="num">
                                      <p:cBhvr additive="base">
                                        <p:cTn id="46" dur="2000" fill="hold"/>
                                        <p:tgtEl>
                                          <p:spTgt spid="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1+#ppt_w/2"/>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1+#ppt_w/2"/>
                                          </p:val>
                                        </p:tav>
                                        <p:tav tm="100000">
                                          <p:val>
                                            <p:strVal val="#ppt_x"/>
                                          </p:val>
                                        </p:tav>
                                      </p:tavLst>
                                    </p:anim>
                                    <p:anim calcmode="lin" valueType="num">
                                      <p:cBhvr additive="base">
                                        <p:cTn id="54" dur="2000" fill="hold"/>
                                        <p:tgtEl>
                                          <p:spTgt spid="7"/>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2000" fill="hold"/>
                                        <p:tgtEl>
                                          <p:spTgt spid="9"/>
                                        </p:tgtEl>
                                        <p:attrNameLst>
                                          <p:attrName>ppt_x</p:attrName>
                                        </p:attrNameLst>
                                      </p:cBhvr>
                                      <p:tavLst>
                                        <p:tav tm="0">
                                          <p:val>
                                            <p:strVal val="1+#ppt_w/2"/>
                                          </p:val>
                                        </p:tav>
                                        <p:tav tm="100000">
                                          <p:val>
                                            <p:strVal val="#ppt_x"/>
                                          </p:val>
                                        </p:tav>
                                      </p:tavLst>
                                    </p:anim>
                                    <p:anim calcmode="lin" valueType="num">
                                      <p:cBhvr additive="base">
                                        <p:cTn id="58" dur="2000" fill="hold"/>
                                        <p:tgtEl>
                                          <p:spTgt spid="9"/>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1+#ppt_w/2"/>
                                          </p:val>
                                        </p:tav>
                                        <p:tav tm="100000">
                                          <p:val>
                                            <p:strVal val="#ppt_x"/>
                                          </p:val>
                                        </p:tav>
                                      </p:tavLst>
                                    </p:anim>
                                    <p:anim calcmode="lin" valueType="num">
                                      <p:cBhvr additive="base">
                                        <p:cTn id="62" dur="2000" fill="hold"/>
                                        <p:tgtEl>
                                          <p:spTgt spid="11"/>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1+#ppt_w/2"/>
                                          </p:val>
                                        </p:tav>
                                        <p:tav tm="100000">
                                          <p:val>
                                            <p:strVal val="#ppt_x"/>
                                          </p:val>
                                        </p:tav>
                                      </p:tavLst>
                                    </p:anim>
                                    <p:anim calcmode="lin" valueType="num">
                                      <p:cBhvr additive="base">
                                        <p:cTn id="66" dur="2000" fill="hold"/>
                                        <p:tgtEl>
                                          <p:spTgt spid="13"/>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2000" fill="hold"/>
                                        <p:tgtEl>
                                          <p:spTgt spid="15"/>
                                        </p:tgtEl>
                                        <p:attrNameLst>
                                          <p:attrName>ppt_x</p:attrName>
                                        </p:attrNameLst>
                                      </p:cBhvr>
                                      <p:tavLst>
                                        <p:tav tm="0">
                                          <p:val>
                                            <p:strVal val="1+#ppt_w/2"/>
                                          </p:val>
                                        </p:tav>
                                        <p:tav tm="100000">
                                          <p:val>
                                            <p:strVal val="#ppt_x"/>
                                          </p:val>
                                        </p:tav>
                                      </p:tavLst>
                                    </p:anim>
                                    <p:anim calcmode="lin" valueType="num">
                                      <p:cBhvr additive="base">
                                        <p:cTn id="70" dur="2000" fill="hold"/>
                                        <p:tgtEl>
                                          <p:spTgt spid="15"/>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2000" fill="hold"/>
                                        <p:tgtEl>
                                          <p:spTgt spid="17"/>
                                        </p:tgtEl>
                                        <p:attrNameLst>
                                          <p:attrName>ppt_x</p:attrName>
                                        </p:attrNameLst>
                                      </p:cBhvr>
                                      <p:tavLst>
                                        <p:tav tm="0">
                                          <p:val>
                                            <p:strVal val="1+#ppt_w/2"/>
                                          </p:val>
                                        </p:tav>
                                        <p:tav tm="100000">
                                          <p:val>
                                            <p:strVal val="#ppt_x"/>
                                          </p:val>
                                        </p:tav>
                                      </p:tavLst>
                                    </p:anim>
                                    <p:anim calcmode="lin" valueType="num">
                                      <p:cBhvr additive="base">
                                        <p:cTn id="74" dur="2000" fill="hold"/>
                                        <p:tgtEl>
                                          <p:spTgt spid="17"/>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2000" fill="hold"/>
                                        <p:tgtEl>
                                          <p:spTgt spid="19"/>
                                        </p:tgtEl>
                                        <p:attrNameLst>
                                          <p:attrName>ppt_x</p:attrName>
                                        </p:attrNameLst>
                                      </p:cBhvr>
                                      <p:tavLst>
                                        <p:tav tm="0">
                                          <p:val>
                                            <p:strVal val="1+#ppt_w/2"/>
                                          </p:val>
                                        </p:tav>
                                        <p:tav tm="100000">
                                          <p:val>
                                            <p:strVal val="#ppt_x"/>
                                          </p:val>
                                        </p:tav>
                                      </p:tavLst>
                                    </p:anim>
                                    <p:anim calcmode="lin" valueType="num">
                                      <p:cBhvr additive="base">
                                        <p:cTn id="78" dur="2000" fill="hold"/>
                                        <p:tgtEl>
                                          <p:spTgt spid="19"/>
                                        </p:tgtEl>
                                        <p:attrNameLst>
                                          <p:attrName>ppt_y</p:attrName>
                                        </p:attrNameLst>
                                      </p:cBhvr>
                                      <p:tavLst>
                                        <p:tav tm="0">
                                          <p:val>
                                            <p:strVal val="1+#ppt_h/2"/>
                                          </p:val>
                                        </p:tav>
                                        <p:tav tm="100000">
                                          <p:val>
                                            <p:strVal val="#ppt_y"/>
                                          </p:val>
                                        </p:tav>
                                      </p:tavLst>
                                    </p:anim>
                                  </p:childTnLst>
                                </p:cTn>
                              </p:par>
                              <p:par>
                                <p:cTn id="79" presetID="8" presetClass="emph" presetSubtype="0" fill="hold" nodeType="withEffect">
                                  <p:stCondLst>
                                    <p:cond delay="0"/>
                                  </p:stCondLst>
                                  <p:childTnLst>
                                    <p:animRot by="21600000">
                                      <p:cBhvr>
                                        <p:cTn id="80" dur="2000" fill="hold"/>
                                        <p:tgtEl>
                                          <p:spTgt spid="3"/>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7"/>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9"/>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2000"/>
                            </p:stCondLst>
                            <p:childTnLst>
                              <p:par>
                                <p:cTn id="116" presetID="2" presetClass="exit" presetSubtype="2"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ppt_y"/>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ppt_y"/>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ppt_y"/>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1+ppt_w/2"/>
                                          </p:val>
                                        </p:tav>
                                      </p:tavLst>
                                    </p:anim>
                                    <p:anim calcmode="lin" valueType="num">
                                      <p:cBhvr additive="base">
                                        <p:cTn id="134" dur="2000"/>
                                        <p:tgtEl>
                                          <p:spTgt spid="12"/>
                                        </p:tgtEl>
                                        <p:attrNameLst>
                                          <p:attrName>ppt_y</p:attrName>
                                        </p:attrNameLst>
                                      </p:cBhvr>
                                      <p:tavLst>
                                        <p:tav tm="0">
                                          <p:val>
                                            <p:strVal val="ppt_y"/>
                                          </p:val>
                                        </p:tav>
                                        <p:tav tm="100000">
                                          <p:val>
                                            <p:strVal val="ppt_y"/>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1+ppt_w/2"/>
                                          </p:val>
                                        </p:tav>
                                      </p:tavLst>
                                    </p:anim>
                                    <p:anim calcmode="lin" valueType="num">
                                      <p:cBhvr additive="base">
                                        <p:cTn id="138" dur="2000"/>
                                        <p:tgtEl>
                                          <p:spTgt spid="14"/>
                                        </p:tgtEl>
                                        <p:attrNameLst>
                                          <p:attrName>ppt_y</p:attrName>
                                        </p:attrNameLst>
                                      </p:cBhvr>
                                      <p:tavLst>
                                        <p:tav tm="0">
                                          <p:val>
                                            <p:strVal val="ppt_y"/>
                                          </p:val>
                                        </p:tav>
                                        <p:tav tm="100000">
                                          <p:val>
                                            <p:strVal val="ppt_y"/>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1+ppt_w/2"/>
                                          </p:val>
                                        </p:tav>
                                      </p:tavLst>
                                    </p:anim>
                                    <p:anim calcmode="lin" valueType="num">
                                      <p:cBhvr additive="base">
                                        <p:cTn id="142" dur="2000"/>
                                        <p:tgtEl>
                                          <p:spTgt spid="16"/>
                                        </p:tgtEl>
                                        <p:attrNameLst>
                                          <p:attrName>ppt_y</p:attrName>
                                        </p:attrNameLst>
                                      </p:cBhvr>
                                      <p:tavLst>
                                        <p:tav tm="0">
                                          <p:val>
                                            <p:strVal val="ppt_y"/>
                                          </p:val>
                                        </p:tav>
                                        <p:tav tm="100000">
                                          <p:val>
                                            <p:strVal val="ppt_y"/>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1+ppt_w/2"/>
                                          </p:val>
                                        </p:tav>
                                      </p:tavLst>
                                    </p:anim>
                                    <p:anim calcmode="lin" valueType="num">
                                      <p:cBhvr additive="base">
                                        <p:cTn id="146" dur="2000"/>
                                        <p:tgtEl>
                                          <p:spTgt spid="18"/>
                                        </p:tgtEl>
                                        <p:attrNameLst>
                                          <p:attrName>ppt_y</p:attrName>
                                        </p:attrNameLst>
                                      </p:cBhvr>
                                      <p:tavLst>
                                        <p:tav tm="0">
                                          <p:val>
                                            <p:strVal val="ppt_y"/>
                                          </p:val>
                                        </p:tav>
                                        <p:tav tm="100000">
                                          <p:val>
                                            <p:strVal val="ppt_y"/>
                                          </p:val>
                                        </p:tav>
                                      </p:tavLst>
                                    </p:anim>
                                    <p:set>
                                      <p:cBhvr>
                                        <p:cTn id="147" dur="1" fill="hold">
                                          <p:stCondLst>
                                            <p:cond delay="1999"/>
                                          </p:stCondLst>
                                        </p:cTn>
                                        <p:tgtEl>
                                          <p:spTgt spid="18"/>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2000"/>
                                        <p:tgtEl>
                                          <p:spTgt spid="20"/>
                                        </p:tgtEl>
                                        <p:attrNameLst>
                                          <p:attrName>ppt_x</p:attrName>
                                        </p:attrNameLst>
                                      </p:cBhvr>
                                      <p:tavLst>
                                        <p:tav tm="0">
                                          <p:val>
                                            <p:strVal val="ppt_x"/>
                                          </p:val>
                                        </p:tav>
                                        <p:tav tm="100000">
                                          <p:val>
                                            <p:strVal val="1+ppt_w/2"/>
                                          </p:val>
                                        </p:tav>
                                      </p:tavLst>
                                    </p:anim>
                                    <p:anim calcmode="lin" valueType="num">
                                      <p:cBhvr additive="base">
                                        <p:cTn id="150" dur="2000"/>
                                        <p:tgtEl>
                                          <p:spTgt spid="20"/>
                                        </p:tgtEl>
                                        <p:attrNameLst>
                                          <p:attrName>ppt_y</p:attrName>
                                        </p:attrNameLst>
                                      </p:cBhvr>
                                      <p:tavLst>
                                        <p:tav tm="0">
                                          <p:val>
                                            <p:strVal val="ppt_y"/>
                                          </p:val>
                                        </p:tav>
                                        <p:tav tm="100000">
                                          <p:val>
                                            <p:strVal val="ppt_y"/>
                                          </p:val>
                                        </p:tav>
                                      </p:tavLst>
                                    </p:anim>
                                    <p:set>
                                      <p:cBhvr>
                                        <p:cTn id="151" dur="1" fill="hold">
                                          <p:stCondLst>
                                            <p:cond delay="1999"/>
                                          </p:stCondLst>
                                        </p:cTn>
                                        <p:tgtEl>
                                          <p:spTgt spid="20"/>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0-ppt_w/2"/>
                                          </p:val>
                                        </p:tav>
                                      </p:tavLst>
                                    </p:anim>
                                    <p:anim calcmode="lin" valueType="num">
                                      <p:cBhvr additive="base">
                                        <p:cTn id="154" dur="2000"/>
                                        <p:tgtEl>
                                          <p:spTgt spid="3"/>
                                        </p:tgtEl>
                                        <p:attrNameLst>
                                          <p:attrName>ppt_y</p:attrName>
                                        </p:attrNameLst>
                                      </p:cBhvr>
                                      <p:tavLst>
                                        <p:tav tm="0">
                                          <p:val>
                                            <p:strVal val="ppt_y"/>
                                          </p:val>
                                        </p:tav>
                                        <p:tav tm="100000">
                                          <p:val>
                                            <p:strVal val="ppt_y"/>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0-ppt_w/2"/>
                                          </p:val>
                                        </p:tav>
                                      </p:tavLst>
                                    </p:anim>
                                    <p:anim calcmode="lin" valueType="num">
                                      <p:cBhvr additive="base">
                                        <p:cTn id="158" dur="2000"/>
                                        <p:tgtEl>
                                          <p:spTgt spid="5"/>
                                        </p:tgtEl>
                                        <p:attrNameLst>
                                          <p:attrName>ppt_y</p:attrName>
                                        </p:attrNameLst>
                                      </p:cBhvr>
                                      <p:tavLst>
                                        <p:tav tm="0">
                                          <p:val>
                                            <p:strVal val="ppt_y"/>
                                          </p:val>
                                        </p:tav>
                                        <p:tav tm="100000">
                                          <p:val>
                                            <p:strVal val="ppt_y"/>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0-ppt_w/2"/>
                                          </p:val>
                                        </p:tav>
                                      </p:tavLst>
                                    </p:anim>
                                    <p:anim calcmode="lin" valueType="num">
                                      <p:cBhvr additive="base">
                                        <p:cTn id="162" dur="2000"/>
                                        <p:tgtEl>
                                          <p:spTgt spid="7"/>
                                        </p:tgtEl>
                                        <p:attrNameLst>
                                          <p:attrName>ppt_y</p:attrName>
                                        </p:attrNameLst>
                                      </p:cBhvr>
                                      <p:tavLst>
                                        <p:tav tm="0">
                                          <p:val>
                                            <p:strVal val="ppt_y"/>
                                          </p:val>
                                        </p:tav>
                                        <p:tav tm="100000">
                                          <p:val>
                                            <p:strVal val="ppt_y"/>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0-ppt_w/2"/>
                                          </p:val>
                                        </p:tav>
                                      </p:tavLst>
                                    </p:anim>
                                    <p:anim calcmode="lin" valueType="num">
                                      <p:cBhvr additive="base">
                                        <p:cTn id="166" dur="2000"/>
                                        <p:tgtEl>
                                          <p:spTgt spid="9"/>
                                        </p:tgtEl>
                                        <p:attrNameLst>
                                          <p:attrName>ppt_y</p:attrName>
                                        </p:attrNameLst>
                                      </p:cBhvr>
                                      <p:tavLst>
                                        <p:tav tm="0">
                                          <p:val>
                                            <p:strVal val="ppt_y"/>
                                          </p:val>
                                        </p:tav>
                                        <p:tav tm="100000">
                                          <p:val>
                                            <p:strVal val="ppt_y"/>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0-ppt_w/2"/>
                                          </p:val>
                                        </p:tav>
                                      </p:tavLst>
                                    </p:anim>
                                    <p:anim calcmode="lin" valueType="num">
                                      <p:cBhvr additive="base">
                                        <p:cTn id="170" dur="2000"/>
                                        <p:tgtEl>
                                          <p:spTgt spid="11"/>
                                        </p:tgtEl>
                                        <p:attrNameLst>
                                          <p:attrName>ppt_y</p:attrName>
                                        </p:attrNameLst>
                                      </p:cBhvr>
                                      <p:tavLst>
                                        <p:tav tm="0">
                                          <p:val>
                                            <p:strVal val="ppt_y"/>
                                          </p:val>
                                        </p:tav>
                                        <p:tav tm="100000">
                                          <p:val>
                                            <p:strVal val="ppt_y"/>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0-ppt_w/2"/>
                                          </p:val>
                                        </p:tav>
                                      </p:tavLst>
                                    </p:anim>
                                    <p:anim calcmode="lin" valueType="num">
                                      <p:cBhvr additive="base">
                                        <p:cTn id="174" dur="2000"/>
                                        <p:tgtEl>
                                          <p:spTgt spid="13"/>
                                        </p:tgtEl>
                                        <p:attrNameLst>
                                          <p:attrName>ppt_y</p:attrName>
                                        </p:attrNameLst>
                                      </p:cBhvr>
                                      <p:tavLst>
                                        <p:tav tm="0">
                                          <p:val>
                                            <p:strVal val="ppt_y"/>
                                          </p:val>
                                        </p:tav>
                                        <p:tav tm="100000">
                                          <p:val>
                                            <p:strVal val="ppt_y"/>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2000"/>
                                        <p:tgtEl>
                                          <p:spTgt spid="15"/>
                                        </p:tgtEl>
                                        <p:attrNameLst>
                                          <p:attrName>ppt_x</p:attrName>
                                        </p:attrNameLst>
                                      </p:cBhvr>
                                      <p:tavLst>
                                        <p:tav tm="0">
                                          <p:val>
                                            <p:strVal val="ppt_x"/>
                                          </p:val>
                                        </p:tav>
                                        <p:tav tm="100000">
                                          <p:val>
                                            <p:strVal val="0-ppt_w/2"/>
                                          </p:val>
                                        </p:tav>
                                      </p:tavLst>
                                    </p:anim>
                                    <p:anim calcmode="lin" valueType="num">
                                      <p:cBhvr additive="base">
                                        <p:cTn id="178" dur="2000"/>
                                        <p:tgtEl>
                                          <p:spTgt spid="15"/>
                                        </p:tgtEl>
                                        <p:attrNameLst>
                                          <p:attrName>ppt_y</p:attrName>
                                        </p:attrNameLst>
                                      </p:cBhvr>
                                      <p:tavLst>
                                        <p:tav tm="0">
                                          <p:val>
                                            <p:strVal val="ppt_y"/>
                                          </p:val>
                                        </p:tav>
                                        <p:tav tm="100000">
                                          <p:val>
                                            <p:strVal val="ppt_y"/>
                                          </p:val>
                                        </p:tav>
                                      </p:tavLst>
                                    </p:anim>
                                    <p:set>
                                      <p:cBhvr>
                                        <p:cTn id="179" dur="1" fill="hold">
                                          <p:stCondLst>
                                            <p:cond delay="1999"/>
                                          </p:stCondLst>
                                        </p:cTn>
                                        <p:tgtEl>
                                          <p:spTgt spid="15"/>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0-ppt_w/2"/>
                                          </p:val>
                                        </p:tav>
                                      </p:tavLst>
                                    </p:anim>
                                    <p:anim calcmode="lin" valueType="num">
                                      <p:cBhvr additive="base">
                                        <p:cTn id="182" dur="2000"/>
                                        <p:tgtEl>
                                          <p:spTgt spid="17"/>
                                        </p:tgtEl>
                                        <p:attrNameLst>
                                          <p:attrName>ppt_y</p:attrName>
                                        </p:attrNameLst>
                                      </p:cBhvr>
                                      <p:tavLst>
                                        <p:tav tm="0">
                                          <p:val>
                                            <p:strVal val="ppt_y"/>
                                          </p:val>
                                        </p:tav>
                                        <p:tav tm="100000">
                                          <p:val>
                                            <p:strVal val="ppt_y"/>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19"/>
                                        </p:tgtEl>
                                        <p:attrNameLst>
                                          <p:attrName>ppt_x</p:attrName>
                                        </p:attrNameLst>
                                      </p:cBhvr>
                                      <p:tavLst>
                                        <p:tav tm="0">
                                          <p:val>
                                            <p:strVal val="ppt_x"/>
                                          </p:val>
                                        </p:tav>
                                        <p:tav tm="100000">
                                          <p:val>
                                            <p:strVal val="0-ppt_w/2"/>
                                          </p:val>
                                        </p:tav>
                                      </p:tavLst>
                                    </p:anim>
                                    <p:anim calcmode="lin" valueType="num">
                                      <p:cBhvr additive="base">
                                        <p:cTn id="186" dur="2000"/>
                                        <p:tgtEl>
                                          <p:spTgt spid="19"/>
                                        </p:tgtEl>
                                        <p:attrNameLst>
                                          <p:attrName>ppt_y</p:attrName>
                                        </p:attrNameLst>
                                      </p:cBhvr>
                                      <p:tavLst>
                                        <p:tav tm="0">
                                          <p:val>
                                            <p:strVal val="ppt_y"/>
                                          </p:val>
                                        </p:tav>
                                        <p:tav tm="100000">
                                          <p:val>
                                            <p:strVal val="ppt_y"/>
                                          </p:val>
                                        </p:tav>
                                      </p:tavLst>
                                    </p:anim>
                                    <p:set>
                                      <p:cBhvr>
                                        <p:cTn id="187" dur="1" fill="hold">
                                          <p:stCondLst>
                                            <p:cond delay="1999"/>
                                          </p:stCondLst>
                                        </p:cTn>
                                        <p:tgtEl>
                                          <p:spTgt spid="19"/>
                                        </p:tgtEl>
                                        <p:attrNameLst>
                                          <p:attrName>style.visibility</p:attrName>
                                        </p:attrNameLst>
                                      </p:cBhvr>
                                      <p:to>
                                        <p:strVal val="hidden"/>
                                      </p:to>
                                    </p:set>
                                  </p:childTnLst>
                                </p:cTn>
                              </p:par>
                              <p:par>
                                <p:cTn id="188" presetID="8" presetClass="emph" presetSubtype="0" fill="hold" nodeType="withEffect">
                                  <p:stCondLst>
                                    <p:cond delay="0"/>
                                  </p:stCondLst>
                                  <p:childTnLst>
                                    <p:animRot by="-21600000">
                                      <p:cBhvr>
                                        <p:cTn id="189" dur="2000" fill="hold"/>
                                        <p:tgtEl>
                                          <p:spTgt spid="3"/>
                                        </p:tgtEl>
                                        <p:attrNameLst>
                                          <p:attrName>r</p:attrName>
                                        </p:attrNameLst>
                                      </p:cBhvr>
                                    </p:animRot>
                                  </p:childTnLst>
                                </p:cTn>
                              </p:par>
                              <p:par>
                                <p:cTn id="190" presetID="8" presetClass="emph" presetSubtype="0" fill="hold" nodeType="withEffect">
                                  <p:stCondLst>
                                    <p:cond delay="0"/>
                                  </p:stCondLst>
                                  <p:childTnLst>
                                    <p:animRot by="-21600000">
                                      <p:cBhvr>
                                        <p:cTn id="191" dur="2000" fill="hold"/>
                                        <p:tgtEl>
                                          <p:spTgt spid="5"/>
                                        </p:tgtEl>
                                        <p:attrNameLst>
                                          <p:attrName>r</p:attrName>
                                        </p:attrNameLst>
                                      </p:cBhvr>
                                    </p:animRot>
                                  </p:childTnLst>
                                </p:cTn>
                              </p:par>
                              <p:par>
                                <p:cTn id="192" presetID="8" presetClass="emph" presetSubtype="0" fill="hold" nodeType="withEffect">
                                  <p:stCondLst>
                                    <p:cond delay="0"/>
                                  </p:stCondLst>
                                  <p:childTnLst>
                                    <p:animRot by="-21600000">
                                      <p:cBhvr>
                                        <p:cTn id="193" dur="2000" fill="hold"/>
                                        <p:tgtEl>
                                          <p:spTgt spid="7"/>
                                        </p:tgtEl>
                                        <p:attrNameLst>
                                          <p:attrName>r</p:attrName>
                                        </p:attrNameLst>
                                      </p:cBhvr>
                                    </p:animRot>
                                  </p:childTnLst>
                                </p:cTn>
                              </p:par>
                              <p:par>
                                <p:cTn id="194" presetID="8" presetClass="emph" presetSubtype="0" fill="hold" nodeType="withEffect">
                                  <p:stCondLst>
                                    <p:cond delay="0"/>
                                  </p:stCondLst>
                                  <p:childTnLst>
                                    <p:animRot by="-21600000">
                                      <p:cBhvr>
                                        <p:cTn id="195" dur="2000" fill="hold"/>
                                        <p:tgtEl>
                                          <p:spTgt spid="9"/>
                                        </p:tgtEl>
                                        <p:attrNameLst>
                                          <p:attrName>r</p:attrName>
                                        </p:attrNameLst>
                                      </p:cBhvr>
                                    </p:animRot>
                                  </p:childTnLst>
                                </p:cTn>
                              </p:par>
                              <p:par>
                                <p:cTn id="196" presetID="8" presetClass="emph" presetSubtype="0" fill="hold" nodeType="withEffect">
                                  <p:stCondLst>
                                    <p:cond delay="0"/>
                                  </p:stCondLst>
                                  <p:childTnLst>
                                    <p:animRot by="-21600000">
                                      <p:cBhvr>
                                        <p:cTn id="197" dur="2000" fill="hold"/>
                                        <p:tgtEl>
                                          <p:spTgt spid="11"/>
                                        </p:tgtEl>
                                        <p:attrNameLst>
                                          <p:attrName>r</p:attrName>
                                        </p:attrNameLst>
                                      </p:cBhvr>
                                    </p:animRot>
                                  </p:childTnLst>
                                </p:cTn>
                              </p:par>
                              <p:par>
                                <p:cTn id="198" presetID="8" presetClass="emph" presetSubtype="0" fill="hold" nodeType="withEffect">
                                  <p:stCondLst>
                                    <p:cond delay="0"/>
                                  </p:stCondLst>
                                  <p:childTnLst>
                                    <p:animRot by="-21600000">
                                      <p:cBhvr>
                                        <p:cTn id="199" dur="2000" fill="hold"/>
                                        <p:tgtEl>
                                          <p:spTgt spid="13"/>
                                        </p:tgtEl>
                                        <p:attrNameLst>
                                          <p:attrName>r</p:attrName>
                                        </p:attrNameLst>
                                      </p:cBhvr>
                                    </p:animRot>
                                  </p:childTnLst>
                                </p:cTn>
                              </p:par>
                              <p:par>
                                <p:cTn id="200" presetID="8" presetClass="emph" presetSubtype="0" fill="hold" nodeType="withEffect">
                                  <p:stCondLst>
                                    <p:cond delay="0"/>
                                  </p:stCondLst>
                                  <p:childTnLst>
                                    <p:animRot by="-21600000">
                                      <p:cBhvr>
                                        <p:cTn id="201" dur="2000" fill="hold"/>
                                        <p:tgtEl>
                                          <p:spTgt spid="15"/>
                                        </p:tgtEl>
                                        <p:attrNameLst>
                                          <p:attrName>r</p:attrName>
                                        </p:attrNameLst>
                                      </p:cBhvr>
                                    </p:animRot>
                                  </p:childTnLst>
                                </p:cTn>
                              </p:par>
                              <p:par>
                                <p:cTn id="202" presetID="8" presetClass="emph" presetSubtype="0" fill="hold" nodeType="withEffect">
                                  <p:stCondLst>
                                    <p:cond delay="0"/>
                                  </p:stCondLst>
                                  <p:childTnLst>
                                    <p:animRot by="-21600000">
                                      <p:cBhvr>
                                        <p:cTn id="203" dur="2000" fill="hold"/>
                                        <p:tgtEl>
                                          <p:spTgt spid="17"/>
                                        </p:tgtEl>
                                        <p:attrNameLst>
                                          <p:attrName>r</p:attrName>
                                        </p:attrNameLst>
                                      </p:cBhvr>
                                    </p:animRot>
                                  </p:childTnLst>
                                </p:cTn>
                              </p:par>
                              <p:par>
                                <p:cTn id="204" presetID="8" presetClass="emph" presetSubtype="0" fill="hold" nodeType="withEffect">
                                  <p:stCondLst>
                                    <p:cond delay="0"/>
                                  </p:stCondLst>
                                  <p:childTnLst>
                                    <p:animRot by="-21600000">
                                      <p:cBhvr>
                                        <p:cTn id="205" dur="2000" fill="hold"/>
                                        <p:tgtEl>
                                          <p:spTgt spid="19"/>
                                        </p:tgtEl>
                                        <p:attrNameLst>
                                          <p:attrName>r</p:attrName>
                                        </p:attrNameLst>
                                      </p:cBhvr>
                                    </p:animRot>
                                  </p:childTnLst>
                                </p:cTn>
                              </p:par>
                              <p:par>
                                <p:cTn id="206" presetID="8" presetClass="emph" presetSubtype="0" fill="hold"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12"/>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14"/>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16"/>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18"/>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20"/>
                                        </p:tgtEl>
                                        <p:attrNameLst>
                                          <p:attrName>r</p:attrName>
                                        </p:attrNameLst>
                                      </p:cBhvr>
                                    </p:animRot>
                                  </p:childTnLst>
                                </p:cTn>
                              </p:par>
                              <p:par>
                                <p:cTn id="224" presetID="17" presetClass="entr" presetSubtype="10"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fltVal val="0"/>
                                          </p:val>
                                        </p:tav>
                                        <p:tav tm="100000">
                                          <p:val>
                                            <p:strVal val="#ppt_w"/>
                                          </p:val>
                                        </p:tav>
                                      </p:tavLst>
                                    </p:anim>
                                    <p:anim calcmode="lin" valueType="num">
                                      <p:cBhvr>
                                        <p:cTn id="22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stock-photo-2977046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7.png"/>
          <p:cNvPicPr>
            <a:picLocks noChangeAspect="1"/>
          </p:cNvPicPr>
          <p:nvPr/>
        </p:nvPicPr>
        <p:blipFill>
          <a:blip r:embed="rId3" cstate="print">
            <a:duotone>
              <a:prstClr val="black"/>
              <a:schemeClr val="accent5">
                <a:lumMod val="60000"/>
                <a:lumOff val="40000"/>
                <a:tint val="45000"/>
                <a:satMod val="400000"/>
              </a:schemeClr>
            </a:duotone>
            <a:lum contrast="40000"/>
          </a:blip>
          <a:stretch>
            <a:fillRect/>
          </a:stretch>
        </p:blipFill>
        <p:spPr>
          <a:xfrm>
            <a:off x="0" y="0"/>
            <a:ext cx="928883" cy="928883"/>
          </a:xfrm>
          <a:prstGeom prst="rect">
            <a:avLst/>
          </a:prstGeom>
        </p:spPr>
      </p:pic>
      <p:pic>
        <p:nvPicPr>
          <p:cNvPr id="5" name="4 Imagen" descr="7.png"/>
          <p:cNvPicPr>
            <a:picLocks noChangeAspect="1"/>
          </p:cNvPicPr>
          <p:nvPr/>
        </p:nvPicPr>
        <p:blipFill>
          <a:blip r:embed="rId3" cstate="print">
            <a:duotone>
              <a:prstClr val="black"/>
              <a:schemeClr val="accent5">
                <a:lumMod val="60000"/>
                <a:lumOff val="40000"/>
                <a:tint val="45000"/>
                <a:satMod val="400000"/>
              </a:schemeClr>
            </a:duotone>
            <a:lum contrast="40000"/>
          </a:blip>
          <a:stretch>
            <a:fillRect/>
          </a:stretch>
        </p:blipFill>
        <p:spPr>
          <a:xfrm>
            <a:off x="0" y="4214617"/>
            <a:ext cx="928883" cy="928883"/>
          </a:xfrm>
          <a:prstGeom prst="rect">
            <a:avLst/>
          </a:prstGeom>
        </p:spPr>
      </p:pic>
      <p:pic>
        <p:nvPicPr>
          <p:cNvPr id="6" name="5 Imagen" descr="7.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8215117" y="0"/>
            <a:ext cx="928883" cy="928883"/>
          </a:xfrm>
          <a:prstGeom prst="rect">
            <a:avLst/>
          </a:prstGeom>
        </p:spPr>
      </p:pic>
      <p:pic>
        <p:nvPicPr>
          <p:cNvPr id="7" name="6 Imagen" descr="7.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8215117" y="4357700"/>
            <a:ext cx="928883" cy="928883"/>
          </a:xfrm>
          <a:prstGeom prst="rect">
            <a:avLst/>
          </a:prstGeom>
        </p:spPr>
      </p:pic>
      <p:pic>
        <p:nvPicPr>
          <p:cNvPr id="8" name="7 Imagen" descr="7.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3714744" y="1785932"/>
            <a:ext cx="928883" cy="928883"/>
          </a:xfrm>
          <a:prstGeom prst="rect">
            <a:avLst/>
          </a:prstGeom>
        </p:spPr>
      </p:pic>
      <p:pic>
        <p:nvPicPr>
          <p:cNvPr id="9" name="8 Imagen" descr="7.png"/>
          <p:cNvPicPr>
            <a:picLocks noChangeAspect="1"/>
          </p:cNvPicPr>
          <p:nvPr/>
        </p:nvPicPr>
        <p:blipFill>
          <a:blip r:embed="rId3" cstate="print">
            <a:duotone>
              <a:prstClr val="black"/>
              <a:schemeClr val="accent5">
                <a:lumMod val="60000"/>
                <a:lumOff val="40000"/>
                <a:tint val="45000"/>
                <a:satMod val="400000"/>
              </a:schemeClr>
            </a:duotone>
            <a:lum contrast="40000"/>
          </a:blip>
          <a:stretch>
            <a:fillRect/>
          </a:stretch>
        </p:blipFill>
        <p:spPr>
          <a:xfrm>
            <a:off x="4643438" y="1785932"/>
            <a:ext cx="928883" cy="928883"/>
          </a:xfrm>
          <a:prstGeom prst="rect">
            <a:avLst/>
          </a:prstGeom>
        </p:spPr>
      </p:pic>
      <p:pic>
        <p:nvPicPr>
          <p:cNvPr id="10" name="9 Imagen" descr="7.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3714744" y="2500312"/>
            <a:ext cx="928883" cy="928883"/>
          </a:xfrm>
          <a:prstGeom prst="rect">
            <a:avLst/>
          </a:prstGeom>
        </p:spPr>
      </p:pic>
      <p:pic>
        <p:nvPicPr>
          <p:cNvPr id="11" name="10 Imagen" descr="7.png"/>
          <p:cNvPicPr>
            <a:picLocks noChangeAspect="1"/>
          </p:cNvPicPr>
          <p:nvPr/>
        </p:nvPicPr>
        <p:blipFill>
          <a:blip r:embed="rId3" cstate="print">
            <a:duotone>
              <a:prstClr val="black"/>
              <a:schemeClr val="accent5">
                <a:lumMod val="60000"/>
                <a:lumOff val="40000"/>
                <a:tint val="45000"/>
                <a:satMod val="400000"/>
              </a:schemeClr>
            </a:duotone>
            <a:lum contrast="40000"/>
          </a:blip>
          <a:stretch>
            <a:fillRect/>
          </a:stretch>
        </p:blipFill>
        <p:spPr>
          <a:xfrm>
            <a:off x="4643438" y="2500312"/>
            <a:ext cx="928883" cy="928883"/>
          </a:xfrm>
          <a:prstGeom prst="rect">
            <a:avLst/>
          </a:prstGeom>
        </p:spPr>
      </p:pic>
      <p:pic>
        <p:nvPicPr>
          <p:cNvPr id="12" name="11 Imagen" descr="7.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571472" y="857238"/>
            <a:ext cx="928883" cy="928883"/>
          </a:xfrm>
          <a:prstGeom prst="rect">
            <a:avLst/>
          </a:prstGeom>
        </p:spPr>
      </p:pic>
      <p:pic>
        <p:nvPicPr>
          <p:cNvPr id="13" name="12 Imagen" descr="7.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571472" y="3500444"/>
            <a:ext cx="928883" cy="928883"/>
          </a:xfrm>
          <a:prstGeom prst="rect">
            <a:avLst/>
          </a:prstGeom>
        </p:spPr>
      </p:pic>
      <p:pic>
        <p:nvPicPr>
          <p:cNvPr id="14" name="13 Imagen" descr="7.png"/>
          <p:cNvPicPr>
            <a:picLocks noChangeAspect="1"/>
          </p:cNvPicPr>
          <p:nvPr/>
        </p:nvPicPr>
        <p:blipFill>
          <a:blip r:embed="rId3" cstate="print">
            <a:duotone>
              <a:prstClr val="black"/>
              <a:schemeClr val="accent5">
                <a:lumMod val="60000"/>
                <a:lumOff val="40000"/>
                <a:tint val="45000"/>
                <a:satMod val="400000"/>
              </a:schemeClr>
            </a:duotone>
            <a:lum contrast="20000"/>
          </a:blip>
          <a:stretch>
            <a:fillRect/>
          </a:stretch>
        </p:blipFill>
        <p:spPr>
          <a:xfrm>
            <a:off x="4643438" y="1928808"/>
            <a:ext cx="928883" cy="928883"/>
          </a:xfrm>
          <a:prstGeom prst="rect">
            <a:avLst/>
          </a:prstGeom>
        </p:spPr>
      </p:pic>
      <p:pic>
        <p:nvPicPr>
          <p:cNvPr id="15" name="14 Imagen" descr="7.png"/>
          <p:cNvPicPr>
            <a:picLocks noChangeAspect="1"/>
          </p:cNvPicPr>
          <p:nvPr/>
        </p:nvPicPr>
        <p:blipFill>
          <a:blip r:embed="rId3" cstate="print">
            <a:duotone>
              <a:prstClr val="black"/>
              <a:schemeClr val="accent5">
                <a:lumMod val="60000"/>
                <a:lumOff val="40000"/>
                <a:tint val="45000"/>
                <a:satMod val="400000"/>
              </a:schemeClr>
            </a:duotone>
            <a:lum contrast="40000"/>
          </a:blip>
          <a:stretch>
            <a:fillRect/>
          </a:stretch>
        </p:blipFill>
        <p:spPr>
          <a:xfrm>
            <a:off x="1285852" y="1428742"/>
            <a:ext cx="928883" cy="928883"/>
          </a:xfrm>
          <a:prstGeom prst="rect">
            <a:avLst/>
          </a:prstGeom>
        </p:spPr>
      </p:pic>
      <p:pic>
        <p:nvPicPr>
          <p:cNvPr id="16" name="15 Imagen" descr="7.png"/>
          <p:cNvPicPr>
            <a:picLocks noChangeAspect="1"/>
          </p:cNvPicPr>
          <p:nvPr/>
        </p:nvPicPr>
        <p:blipFill>
          <a:blip r:embed="rId3" cstate="print">
            <a:duotone>
              <a:prstClr val="black"/>
              <a:schemeClr val="accent5">
                <a:lumMod val="60000"/>
                <a:lumOff val="40000"/>
                <a:tint val="45000"/>
                <a:satMod val="400000"/>
              </a:schemeClr>
            </a:duotone>
            <a:lum contrast="40000"/>
          </a:blip>
          <a:stretch>
            <a:fillRect/>
          </a:stretch>
        </p:blipFill>
        <p:spPr>
          <a:xfrm>
            <a:off x="1214414" y="2928940"/>
            <a:ext cx="928883" cy="928883"/>
          </a:xfrm>
          <a:prstGeom prst="rect">
            <a:avLst/>
          </a:prstGeom>
        </p:spPr>
      </p:pic>
      <p:pic>
        <p:nvPicPr>
          <p:cNvPr id="17" name="16 Imagen" descr="7.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2143108" y="1714494"/>
            <a:ext cx="928883" cy="928883"/>
          </a:xfrm>
          <a:prstGeom prst="rect">
            <a:avLst/>
          </a:prstGeom>
        </p:spPr>
      </p:pic>
      <p:pic>
        <p:nvPicPr>
          <p:cNvPr id="18" name="17 Imagen" descr="7.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2071670" y="2500312"/>
            <a:ext cx="928883" cy="928883"/>
          </a:xfrm>
          <a:prstGeom prst="rect">
            <a:avLst/>
          </a:prstGeom>
        </p:spPr>
      </p:pic>
      <p:pic>
        <p:nvPicPr>
          <p:cNvPr id="19" name="18 Imagen" descr="7.png"/>
          <p:cNvPicPr>
            <a:picLocks noChangeAspect="1"/>
          </p:cNvPicPr>
          <p:nvPr/>
        </p:nvPicPr>
        <p:blipFill>
          <a:blip r:embed="rId3" cstate="print">
            <a:duotone>
              <a:prstClr val="black"/>
              <a:schemeClr val="accent5">
                <a:lumMod val="60000"/>
                <a:lumOff val="40000"/>
                <a:tint val="45000"/>
                <a:satMod val="400000"/>
              </a:schemeClr>
            </a:duotone>
            <a:lum contrast="40000"/>
          </a:blip>
          <a:stretch>
            <a:fillRect/>
          </a:stretch>
        </p:blipFill>
        <p:spPr>
          <a:xfrm>
            <a:off x="2928926" y="1785932"/>
            <a:ext cx="928883" cy="928883"/>
          </a:xfrm>
          <a:prstGeom prst="rect">
            <a:avLst/>
          </a:prstGeom>
        </p:spPr>
      </p:pic>
      <p:pic>
        <p:nvPicPr>
          <p:cNvPr id="20" name="19 Imagen" descr="7.png"/>
          <p:cNvPicPr>
            <a:picLocks noChangeAspect="1"/>
          </p:cNvPicPr>
          <p:nvPr/>
        </p:nvPicPr>
        <p:blipFill>
          <a:blip r:embed="rId3" cstate="print">
            <a:duotone>
              <a:prstClr val="black"/>
              <a:schemeClr val="accent5">
                <a:lumMod val="60000"/>
                <a:lumOff val="40000"/>
                <a:tint val="45000"/>
                <a:satMod val="400000"/>
              </a:schemeClr>
            </a:duotone>
            <a:lum contrast="40000"/>
          </a:blip>
          <a:stretch>
            <a:fillRect/>
          </a:stretch>
        </p:blipFill>
        <p:spPr>
          <a:xfrm>
            <a:off x="2857488" y="2500312"/>
            <a:ext cx="928883" cy="928883"/>
          </a:xfrm>
          <a:prstGeom prst="rect">
            <a:avLst/>
          </a:prstGeom>
        </p:spPr>
      </p:pic>
      <p:pic>
        <p:nvPicPr>
          <p:cNvPr id="21" name="20 Imagen" descr="7.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5572132" y="1857370"/>
            <a:ext cx="928883" cy="928883"/>
          </a:xfrm>
          <a:prstGeom prst="rect">
            <a:avLst/>
          </a:prstGeom>
        </p:spPr>
      </p:pic>
      <p:pic>
        <p:nvPicPr>
          <p:cNvPr id="22" name="21 Imagen" descr="7.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5572132" y="2571750"/>
            <a:ext cx="928883" cy="928883"/>
          </a:xfrm>
          <a:prstGeom prst="rect">
            <a:avLst/>
          </a:prstGeom>
        </p:spPr>
      </p:pic>
      <p:pic>
        <p:nvPicPr>
          <p:cNvPr id="23" name="22 Imagen" descr="7.png"/>
          <p:cNvPicPr>
            <a:picLocks noChangeAspect="1"/>
          </p:cNvPicPr>
          <p:nvPr/>
        </p:nvPicPr>
        <p:blipFill>
          <a:blip r:embed="rId3" cstate="print">
            <a:duotone>
              <a:prstClr val="black"/>
              <a:schemeClr val="accent5">
                <a:lumMod val="60000"/>
                <a:lumOff val="40000"/>
                <a:tint val="45000"/>
                <a:satMod val="400000"/>
              </a:schemeClr>
            </a:duotone>
            <a:lum contrast="40000"/>
          </a:blip>
          <a:stretch>
            <a:fillRect/>
          </a:stretch>
        </p:blipFill>
        <p:spPr>
          <a:xfrm>
            <a:off x="6500826" y="1714494"/>
            <a:ext cx="928883" cy="928883"/>
          </a:xfrm>
          <a:prstGeom prst="rect">
            <a:avLst/>
          </a:prstGeom>
        </p:spPr>
      </p:pic>
      <p:pic>
        <p:nvPicPr>
          <p:cNvPr id="24" name="23 Imagen" descr="7.png"/>
          <p:cNvPicPr>
            <a:picLocks noChangeAspect="1"/>
          </p:cNvPicPr>
          <p:nvPr/>
        </p:nvPicPr>
        <p:blipFill>
          <a:blip r:embed="rId3" cstate="print">
            <a:duotone>
              <a:prstClr val="black"/>
              <a:schemeClr val="accent5">
                <a:lumMod val="60000"/>
                <a:lumOff val="40000"/>
                <a:tint val="45000"/>
                <a:satMod val="400000"/>
              </a:schemeClr>
            </a:duotone>
            <a:lum contrast="40000"/>
          </a:blip>
          <a:stretch>
            <a:fillRect/>
          </a:stretch>
        </p:blipFill>
        <p:spPr>
          <a:xfrm>
            <a:off x="6429388" y="2786064"/>
            <a:ext cx="928883" cy="928883"/>
          </a:xfrm>
          <a:prstGeom prst="rect">
            <a:avLst/>
          </a:prstGeom>
        </p:spPr>
      </p:pic>
      <p:pic>
        <p:nvPicPr>
          <p:cNvPr id="25" name="24 Imagen" descr="7.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7358082" y="1357304"/>
            <a:ext cx="928883" cy="928883"/>
          </a:xfrm>
          <a:prstGeom prst="rect">
            <a:avLst/>
          </a:prstGeom>
        </p:spPr>
      </p:pic>
      <p:pic>
        <p:nvPicPr>
          <p:cNvPr id="26" name="25 Imagen" descr="7.png"/>
          <p:cNvPicPr>
            <a:picLocks noChangeAspect="1"/>
          </p:cNvPicPr>
          <p:nvPr/>
        </p:nvPicPr>
        <p:blipFill>
          <a:blip r:embed="rId3" cstate="print">
            <a:duotone>
              <a:prstClr val="black"/>
              <a:schemeClr val="accent5">
                <a:lumMod val="60000"/>
                <a:lumOff val="40000"/>
                <a:tint val="45000"/>
                <a:satMod val="400000"/>
              </a:schemeClr>
            </a:duotone>
            <a:lum contrast="40000"/>
          </a:blip>
          <a:stretch>
            <a:fillRect/>
          </a:stretch>
        </p:blipFill>
        <p:spPr>
          <a:xfrm>
            <a:off x="7929586" y="857238"/>
            <a:ext cx="928883" cy="928883"/>
          </a:xfrm>
          <a:prstGeom prst="rect">
            <a:avLst/>
          </a:prstGeom>
        </p:spPr>
      </p:pic>
      <p:pic>
        <p:nvPicPr>
          <p:cNvPr id="27" name="26 Imagen" descr="7.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7215206" y="3143254"/>
            <a:ext cx="928883" cy="928883"/>
          </a:xfrm>
          <a:prstGeom prst="rect">
            <a:avLst/>
          </a:prstGeom>
        </p:spPr>
      </p:pic>
      <p:pic>
        <p:nvPicPr>
          <p:cNvPr id="28" name="27 Imagen" descr="7.png"/>
          <p:cNvPicPr>
            <a:picLocks noChangeAspect="1"/>
          </p:cNvPicPr>
          <p:nvPr/>
        </p:nvPicPr>
        <p:blipFill>
          <a:blip r:embed="rId3" cstate="print">
            <a:duotone>
              <a:prstClr val="black"/>
              <a:schemeClr val="accent5">
                <a:lumMod val="60000"/>
                <a:lumOff val="40000"/>
                <a:tint val="45000"/>
                <a:satMod val="400000"/>
              </a:schemeClr>
            </a:duotone>
            <a:lum contrast="40000"/>
          </a:blip>
          <a:stretch>
            <a:fillRect/>
          </a:stretch>
        </p:blipFill>
        <p:spPr>
          <a:xfrm>
            <a:off x="7858148" y="3643320"/>
            <a:ext cx="928883" cy="928883"/>
          </a:xfrm>
          <a:prstGeom prst="rect">
            <a:avLst/>
          </a:prstGeom>
        </p:spPr>
      </p:pic>
      <p:sp>
        <p:nvSpPr>
          <p:cNvPr id="29" name="28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1+#ppt_w/2"/>
                                          </p:val>
                                        </p:tav>
                                        <p:tav tm="100000">
                                          <p:val>
                                            <p:strVal val="#ppt_x"/>
                                          </p:val>
                                        </p:tav>
                                      </p:tavLst>
                                    </p:anim>
                                    <p:anim calcmode="lin" valueType="num">
                                      <p:cBhvr additive="base">
                                        <p:cTn id="22" dur="2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2000" fill="hold"/>
                                        <p:tgtEl>
                                          <p:spTgt spid="17"/>
                                        </p:tgtEl>
                                        <p:attrNameLst>
                                          <p:attrName>ppt_x</p:attrName>
                                        </p:attrNameLst>
                                      </p:cBhvr>
                                      <p:tavLst>
                                        <p:tav tm="0">
                                          <p:val>
                                            <p:strVal val="1+#ppt_w/2"/>
                                          </p:val>
                                        </p:tav>
                                        <p:tav tm="100000">
                                          <p:val>
                                            <p:strVal val="#ppt_x"/>
                                          </p:val>
                                        </p:tav>
                                      </p:tavLst>
                                    </p:anim>
                                    <p:anim calcmode="lin" valueType="num">
                                      <p:cBhvr additive="base">
                                        <p:cTn id="26" dur="2000" fill="hold"/>
                                        <p:tgtEl>
                                          <p:spTgt spid="1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2000" fill="hold"/>
                                        <p:tgtEl>
                                          <p:spTgt spid="19"/>
                                        </p:tgtEl>
                                        <p:attrNameLst>
                                          <p:attrName>ppt_x</p:attrName>
                                        </p:attrNameLst>
                                      </p:cBhvr>
                                      <p:tavLst>
                                        <p:tav tm="0">
                                          <p:val>
                                            <p:strVal val="1+#ppt_w/2"/>
                                          </p:val>
                                        </p:tav>
                                        <p:tav tm="100000">
                                          <p:val>
                                            <p:strVal val="#ppt_x"/>
                                          </p:val>
                                        </p:tav>
                                      </p:tavLst>
                                    </p:anim>
                                    <p:anim calcmode="lin" valueType="num">
                                      <p:cBhvr additive="base">
                                        <p:cTn id="30" dur="2000" fill="hold"/>
                                        <p:tgtEl>
                                          <p:spTgt spid="19"/>
                                        </p:tgtEl>
                                        <p:attrNameLst>
                                          <p:attrName>ppt_y</p:attrName>
                                        </p:attrNameLst>
                                      </p:cBhvr>
                                      <p:tavLst>
                                        <p:tav tm="0">
                                          <p:val>
                                            <p:strVal val="1+#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0-#ppt_w/2"/>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2000" fill="hold"/>
                                        <p:tgtEl>
                                          <p:spTgt spid="22"/>
                                        </p:tgtEl>
                                        <p:attrNameLst>
                                          <p:attrName>ppt_x</p:attrName>
                                        </p:attrNameLst>
                                      </p:cBhvr>
                                      <p:tavLst>
                                        <p:tav tm="0">
                                          <p:val>
                                            <p:strVal val="0-#ppt_w/2"/>
                                          </p:val>
                                        </p:tav>
                                        <p:tav tm="100000">
                                          <p:val>
                                            <p:strVal val="#ppt_x"/>
                                          </p:val>
                                        </p:tav>
                                      </p:tavLst>
                                    </p:anim>
                                    <p:anim calcmode="lin" valueType="num">
                                      <p:cBhvr additive="base">
                                        <p:cTn id="42" dur="2000" fill="hold"/>
                                        <p:tgtEl>
                                          <p:spTgt spid="22"/>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2000" fill="hold"/>
                                        <p:tgtEl>
                                          <p:spTgt spid="24"/>
                                        </p:tgtEl>
                                        <p:attrNameLst>
                                          <p:attrName>ppt_x</p:attrName>
                                        </p:attrNameLst>
                                      </p:cBhvr>
                                      <p:tavLst>
                                        <p:tav tm="0">
                                          <p:val>
                                            <p:strVal val="0-#ppt_w/2"/>
                                          </p:val>
                                        </p:tav>
                                        <p:tav tm="100000">
                                          <p:val>
                                            <p:strVal val="#ppt_x"/>
                                          </p:val>
                                        </p:tav>
                                      </p:tavLst>
                                    </p:anim>
                                    <p:anim calcmode="lin" valueType="num">
                                      <p:cBhvr additive="base">
                                        <p:cTn id="46" dur="2000" fill="hold"/>
                                        <p:tgtEl>
                                          <p:spTgt spid="24"/>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2000" fill="hold"/>
                                        <p:tgtEl>
                                          <p:spTgt spid="27"/>
                                        </p:tgtEl>
                                        <p:attrNameLst>
                                          <p:attrName>ppt_x</p:attrName>
                                        </p:attrNameLst>
                                      </p:cBhvr>
                                      <p:tavLst>
                                        <p:tav tm="0">
                                          <p:val>
                                            <p:strVal val="0-#ppt_w/2"/>
                                          </p:val>
                                        </p:tav>
                                        <p:tav tm="100000">
                                          <p:val>
                                            <p:strVal val="#ppt_x"/>
                                          </p:val>
                                        </p:tav>
                                      </p:tavLst>
                                    </p:anim>
                                    <p:anim calcmode="lin" valueType="num">
                                      <p:cBhvr additive="base">
                                        <p:cTn id="50" dur="2000" fill="hold"/>
                                        <p:tgtEl>
                                          <p:spTgt spid="27"/>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2000" fill="hold"/>
                                        <p:tgtEl>
                                          <p:spTgt spid="28"/>
                                        </p:tgtEl>
                                        <p:attrNameLst>
                                          <p:attrName>ppt_x</p:attrName>
                                        </p:attrNameLst>
                                      </p:cBhvr>
                                      <p:tavLst>
                                        <p:tav tm="0">
                                          <p:val>
                                            <p:strVal val="0-#ppt_w/2"/>
                                          </p:val>
                                        </p:tav>
                                        <p:tav tm="100000">
                                          <p:val>
                                            <p:strVal val="#ppt_x"/>
                                          </p:val>
                                        </p:tav>
                                      </p:tavLst>
                                    </p:anim>
                                    <p:anim calcmode="lin" valueType="num">
                                      <p:cBhvr additive="base">
                                        <p:cTn id="54" dur="2000" fill="hold"/>
                                        <p:tgtEl>
                                          <p:spTgt spid="28"/>
                                        </p:tgtEl>
                                        <p:attrNameLst>
                                          <p:attrName>ppt_y</p:attrName>
                                        </p:attrNameLst>
                                      </p:cBhvr>
                                      <p:tavLst>
                                        <p:tav tm="0">
                                          <p:val>
                                            <p:strVal val="0-#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0-#ppt_w/2"/>
                                          </p:val>
                                        </p:tav>
                                        <p:tav tm="100000">
                                          <p:val>
                                            <p:strVal val="#ppt_x"/>
                                          </p:val>
                                        </p:tav>
                                      </p:tavLst>
                                    </p:anim>
                                    <p:anim calcmode="lin" valueType="num">
                                      <p:cBhvr additive="base">
                                        <p:cTn id="58" dur="2000" fill="hold"/>
                                        <p:tgtEl>
                                          <p:spTgt spid="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0-#ppt_w/2"/>
                                          </p:val>
                                        </p:tav>
                                        <p:tav tm="100000">
                                          <p:val>
                                            <p:strVal val="#ppt_x"/>
                                          </p:val>
                                        </p:tav>
                                      </p:tavLst>
                                    </p:anim>
                                    <p:anim calcmode="lin" valueType="num">
                                      <p:cBhvr additive="base">
                                        <p:cTn id="62" dur="2000" fill="hold"/>
                                        <p:tgtEl>
                                          <p:spTgt spid="9"/>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2000" fill="hold"/>
                                        <p:tgtEl>
                                          <p:spTgt spid="21"/>
                                        </p:tgtEl>
                                        <p:attrNameLst>
                                          <p:attrName>ppt_x</p:attrName>
                                        </p:attrNameLst>
                                      </p:cBhvr>
                                      <p:tavLst>
                                        <p:tav tm="0">
                                          <p:val>
                                            <p:strVal val="0-#ppt_w/2"/>
                                          </p:val>
                                        </p:tav>
                                        <p:tav tm="100000">
                                          <p:val>
                                            <p:strVal val="#ppt_x"/>
                                          </p:val>
                                        </p:tav>
                                      </p:tavLst>
                                    </p:anim>
                                    <p:anim calcmode="lin" valueType="num">
                                      <p:cBhvr additive="base">
                                        <p:cTn id="70" dur="2000" fill="hold"/>
                                        <p:tgtEl>
                                          <p:spTgt spid="21"/>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additive="base">
                                        <p:cTn id="73" dur="2000" fill="hold"/>
                                        <p:tgtEl>
                                          <p:spTgt spid="23"/>
                                        </p:tgtEl>
                                        <p:attrNameLst>
                                          <p:attrName>ppt_x</p:attrName>
                                        </p:attrNameLst>
                                      </p:cBhvr>
                                      <p:tavLst>
                                        <p:tav tm="0">
                                          <p:val>
                                            <p:strVal val="0-#ppt_w/2"/>
                                          </p:val>
                                        </p:tav>
                                        <p:tav tm="100000">
                                          <p:val>
                                            <p:strVal val="#ppt_x"/>
                                          </p:val>
                                        </p:tav>
                                      </p:tavLst>
                                    </p:anim>
                                    <p:anim calcmode="lin" valueType="num">
                                      <p:cBhvr additive="base">
                                        <p:cTn id="74" dur="2000" fill="hold"/>
                                        <p:tgtEl>
                                          <p:spTgt spid="23"/>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5"/>
                                        </p:tgtEl>
                                        <p:attrNameLst>
                                          <p:attrName>style.visibility</p:attrName>
                                        </p:attrNameLst>
                                      </p:cBhvr>
                                      <p:to>
                                        <p:strVal val="visible"/>
                                      </p:to>
                                    </p:set>
                                    <p:anim calcmode="lin" valueType="num">
                                      <p:cBhvr additive="base">
                                        <p:cTn id="77" dur="2000" fill="hold"/>
                                        <p:tgtEl>
                                          <p:spTgt spid="25"/>
                                        </p:tgtEl>
                                        <p:attrNameLst>
                                          <p:attrName>ppt_x</p:attrName>
                                        </p:attrNameLst>
                                      </p:cBhvr>
                                      <p:tavLst>
                                        <p:tav tm="0">
                                          <p:val>
                                            <p:strVal val="0-#ppt_w/2"/>
                                          </p:val>
                                        </p:tav>
                                        <p:tav tm="100000">
                                          <p:val>
                                            <p:strVal val="#ppt_x"/>
                                          </p:val>
                                        </p:tav>
                                      </p:tavLst>
                                    </p:anim>
                                    <p:anim calcmode="lin" valueType="num">
                                      <p:cBhvr additive="base">
                                        <p:cTn id="78" dur="2000" fill="hold"/>
                                        <p:tgtEl>
                                          <p:spTgt spid="25"/>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26"/>
                                        </p:tgtEl>
                                        <p:attrNameLst>
                                          <p:attrName>style.visibility</p:attrName>
                                        </p:attrNameLst>
                                      </p:cBhvr>
                                      <p:to>
                                        <p:strVal val="visible"/>
                                      </p:to>
                                    </p:set>
                                    <p:anim calcmode="lin" valueType="num">
                                      <p:cBhvr additive="base">
                                        <p:cTn id="81" dur="2000" fill="hold"/>
                                        <p:tgtEl>
                                          <p:spTgt spid="26"/>
                                        </p:tgtEl>
                                        <p:attrNameLst>
                                          <p:attrName>ppt_x</p:attrName>
                                        </p:attrNameLst>
                                      </p:cBhvr>
                                      <p:tavLst>
                                        <p:tav tm="0">
                                          <p:val>
                                            <p:strVal val="0-#ppt_w/2"/>
                                          </p:val>
                                        </p:tav>
                                        <p:tav tm="100000">
                                          <p:val>
                                            <p:strVal val="#ppt_x"/>
                                          </p:val>
                                        </p:tav>
                                      </p:tavLst>
                                    </p:anim>
                                    <p:anim calcmode="lin" valueType="num">
                                      <p:cBhvr additive="base">
                                        <p:cTn id="82" dur="2000" fill="hold"/>
                                        <p:tgtEl>
                                          <p:spTgt spid="26"/>
                                        </p:tgtEl>
                                        <p:attrNameLst>
                                          <p:attrName>ppt_y</p:attrName>
                                        </p:attrNameLst>
                                      </p:cBhvr>
                                      <p:tavLst>
                                        <p:tav tm="0">
                                          <p:val>
                                            <p:strVal val="1+#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5"/>
                                        </p:tgtEl>
                                        <p:attrNameLst>
                                          <p:attrName>style.visibility</p:attrName>
                                        </p:attrNameLst>
                                      </p:cBhvr>
                                      <p:to>
                                        <p:strVal val="visible"/>
                                      </p:to>
                                    </p:set>
                                    <p:anim calcmode="lin" valueType="num">
                                      <p:cBhvr additive="base">
                                        <p:cTn id="85" dur="2000" fill="hold"/>
                                        <p:tgtEl>
                                          <p:spTgt spid="5"/>
                                        </p:tgtEl>
                                        <p:attrNameLst>
                                          <p:attrName>ppt_x</p:attrName>
                                        </p:attrNameLst>
                                      </p:cBhvr>
                                      <p:tavLst>
                                        <p:tav tm="0">
                                          <p:val>
                                            <p:strVal val="1+#ppt_w/2"/>
                                          </p:val>
                                        </p:tav>
                                        <p:tav tm="100000">
                                          <p:val>
                                            <p:strVal val="#ppt_x"/>
                                          </p:val>
                                        </p:tav>
                                      </p:tavLst>
                                    </p:anim>
                                    <p:anim calcmode="lin" valueType="num">
                                      <p:cBhvr additive="base">
                                        <p:cTn id="86" dur="2000" fill="hold"/>
                                        <p:tgtEl>
                                          <p:spTgt spid="5"/>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10"/>
                                        </p:tgtEl>
                                        <p:attrNameLst>
                                          <p:attrName>style.visibility</p:attrName>
                                        </p:attrNameLst>
                                      </p:cBhvr>
                                      <p:to>
                                        <p:strVal val="visible"/>
                                      </p:to>
                                    </p:set>
                                    <p:anim calcmode="lin" valueType="num">
                                      <p:cBhvr additive="base">
                                        <p:cTn id="89" dur="2000" fill="hold"/>
                                        <p:tgtEl>
                                          <p:spTgt spid="10"/>
                                        </p:tgtEl>
                                        <p:attrNameLst>
                                          <p:attrName>ppt_x</p:attrName>
                                        </p:attrNameLst>
                                      </p:cBhvr>
                                      <p:tavLst>
                                        <p:tav tm="0">
                                          <p:val>
                                            <p:strVal val="1+#ppt_w/2"/>
                                          </p:val>
                                        </p:tav>
                                        <p:tav tm="100000">
                                          <p:val>
                                            <p:strVal val="#ppt_x"/>
                                          </p:val>
                                        </p:tav>
                                      </p:tavLst>
                                    </p:anim>
                                    <p:anim calcmode="lin" valueType="num">
                                      <p:cBhvr additive="base">
                                        <p:cTn id="90" dur="2000" fill="hold"/>
                                        <p:tgtEl>
                                          <p:spTgt spid="10"/>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13"/>
                                        </p:tgtEl>
                                        <p:attrNameLst>
                                          <p:attrName>style.visibility</p:attrName>
                                        </p:attrNameLst>
                                      </p:cBhvr>
                                      <p:to>
                                        <p:strVal val="visible"/>
                                      </p:to>
                                    </p:set>
                                    <p:anim calcmode="lin" valueType="num">
                                      <p:cBhvr additive="base">
                                        <p:cTn id="93" dur="2000" fill="hold"/>
                                        <p:tgtEl>
                                          <p:spTgt spid="13"/>
                                        </p:tgtEl>
                                        <p:attrNameLst>
                                          <p:attrName>ppt_x</p:attrName>
                                        </p:attrNameLst>
                                      </p:cBhvr>
                                      <p:tavLst>
                                        <p:tav tm="0">
                                          <p:val>
                                            <p:strVal val="1+#ppt_w/2"/>
                                          </p:val>
                                        </p:tav>
                                        <p:tav tm="100000">
                                          <p:val>
                                            <p:strVal val="#ppt_x"/>
                                          </p:val>
                                        </p:tav>
                                      </p:tavLst>
                                    </p:anim>
                                    <p:anim calcmode="lin" valueType="num">
                                      <p:cBhvr additive="base">
                                        <p:cTn id="94" dur="2000" fill="hold"/>
                                        <p:tgtEl>
                                          <p:spTgt spid="13"/>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1+#ppt_w/2"/>
                                          </p:val>
                                        </p:tav>
                                        <p:tav tm="100000">
                                          <p:val>
                                            <p:strVal val="#ppt_x"/>
                                          </p:val>
                                        </p:tav>
                                      </p:tavLst>
                                    </p:anim>
                                    <p:anim calcmode="lin" valueType="num">
                                      <p:cBhvr additive="base">
                                        <p:cTn id="98" dur="2000" fill="hold"/>
                                        <p:tgtEl>
                                          <p:spTgt spid="16"/>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1+#ppt_w/2"/>
                                          </p:val>
                                        </p:tav>
                                        <p:tav tm="100000">
                                          <p:val>
                                            <p:strVal val="#ppt_x"/>
                                          </p:val>
                                        </p:tav>
                                      </p:tavLst>
                                    </p:anim>
                                    <p:anim calcmode="lin" valueType="num">
                                      <p:cBhvr additive="base">
                                        <p:cTn id="102" dur="2000" fill="hold"/>
                                        <p:tgtEl>
                                          <p:spTgt spid="18"/>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additive="base">
                                        <p:cTn id="105" dur="2000" fill="hold"/>
                                        <p:tgtEl>
                                          <p:spTgt spid="20"/>
                                        </p:tgtEl>
                                        <p:attrNameLst>
                                          <p:attrName>ppt_x</p:attrName>
                                        </p:attrNameLst>
                                      </p:cBhvr>
                                      <p:tavLst>
                                        <p:tav tm="0">
                                          <p:val>
                                            <p:strVal val="1+#ppt_w/2"/>
                                          </p:val>
                                        </p:tav>
                                        <p:tav tm="100000">
                                          <p:val>
                                            <p:strVal val="#ppt_x"/>
                                          </p:val>
                                        </p:tav>
                                      </p:tavLst>
                                    </p:anim>
                                    <p:anim calcmode="lin" valueType="num">
                                      <p:cBhvr additive="base">
                                        <p:cTn id="106" dur="2000" fill="hold"/>
                                        <p:tgtEl>
                                          <p:spTgt spid="20"/>
                                        </p:tgtEl>
                                        <p:attrNameLst>
                                          <p:attrName>ppt_y</p:attrName>
                                        </p:attrNameLst>
                                      </p:cBhvr>
                                      <p:tavLst>
                                        <p:tav tm="0">
                                          <p:val>
                                            <p:strVal val="0-#ppt_h/2"/>
                                          </p:val>
                                        </p:tav>
                                        <p:tav tm="100000">
                                          <p:val>
                                            <p:strVal val="#ppt_y"/>
                                          </p:val>
                                        </p:tav>
                                      </p:tavLst>
                                    </p:anim>
                                  </p:childTnLst>
                                </p:cTn>
                              </p:par>
                              <p:par>
                                <p:cTn id="107" presetID="8" presetClass="emph" presetSubtype="0" autoRev="1" fill="hold"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2"/>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5"/>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6"/>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4"/>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1"/>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3"/>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5"/>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6"/>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7"/>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1"/>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2"/>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4"/>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7"/>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8"/>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5"/>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0"/>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3"/>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6"/>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18"/>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0"/>
                                        </p:tgtEl>
                                        <p:attrNameLst>
                                          <p:attrName>r</p:attrName>
                                        </p:attrNameLst>
                                      </p:cBhvr>
                                    </p:animRot>
                                  </p:childTnLst>
                                </p:cTn>
                              </p:par>
                            </p:childTnLst>
                          </p:cTn>
                        </p:par>
                        <p:par>
                          <p:cTn id="157" fill="hold">
                            <p:stCondLst>
                              <p:cond delay="4000"/>
                            </p:stCondLst>
                            <p:childTnLst>
                              <p:par>
                                <p:cTn id="158" presetID="2" presetClass="exit" presetSubtype="6" fill="hold" nodeType="afterEffect">
                                  <p:stCondLst>
                                    <p:cond delay="0"/>
                                  </p:stCondLst>
                                  <p:childTnLst>
                                    <p:anim calcmode="lin" valueType="num">
                                      <p:cBhvr additive="base">
                                        <p:cTn id="159" dur="2000"/>
                                        <p:tgtEl>
                                          <p:spTgt spid="4"/>
                                        </p:tgtEl>
                                        <p:attrNameLst>
                                          <p:attrName>ppt_x</p:attrName>
                                        </p:attrNameLst>
                                      </p:cBhvr>
                                      <p:tavLst>
                                        <p:tav tm="0">
                                          <p:val>
                                            <p:strVal val="ppt_x"/>
                                          </p:val>
                                        </p:tav>
                                        <p:tav tm="100000">
                                          <p:val>
                                            <p:strVal val="1+ppt_w/2"/>
                                          </p:val>
                                        </p:tav>
                                      </p:tavLst>
                                    </p:anim>
                                    <p:anim calcmode="lin" valueType="num">
                                      <p:cBhvr additive="base">
                                        <p:cTn id="160" dur="2000"/>
                                        <p:tgtEl>
                                          <p:spTgt spid="4"/>
                                        </p:tgtEl>
                                        <p:attrNameLst>
                                          <p:attrName>ppt_y</p:attrName>
                                        </p:attrNameLst>
                                      </p:cBhvr>
                                      <p:tavLst>
                                        <p:tav tm="0">
                                          <p:val>
                                            <p:strVal val="ppt_y"/>
                                          </p:val>
                                        </p:tav>
                                        <p:tav tm="100000">
                                          <p:val>
                                            <p:strVal val="1+ppt_h/2"/>
                                          </p:val>
                                        </p:tav>
                                      </p:tavLst>
                                    </p:anim>
                                    <p:set>
                                      <p:cBhvr>
                                        <p:cTn id="161" dur="1" fill="hold">
                                          <p:stCondLst>
                                            <p:cond delay="1999"/>
                                          </p:stCondLst>
                                        </p:cTn>
                                        <p:tgtEl>
                                          <p:spTgt spid="4"/>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2000"/>
                                        <p:tgtEl>
                                          <p:spTgt spid="8"/>
                                        </p:tgtEl>
                                        <p:attrNameLst>
                                          <p:attrName>ppt_x</p:attrName>
                                        </p:attrNameLst>
                                      </p:cBhvr>
                                      <p:tavLst>
                                        <p:tav tm="0">
                                          <p:val>
                                            <p:strVal val="ppt_x"/>
                                          </p:val>
                                        </p:tav>
                                        <p:tav tm="100000">
                                          <p:val>
                                            <p:strVal val="1+ppt_w/2"/>
                                          </p:val>
                                        </p:tav>
                                      </p:tavLst>
                                    </p:anim>
                                    <p:anim calcmode="lin" valueType="num">
                                      <p:cBhvr additive="base">
                                        <p:cTn id="164" dur="2000"/>
                                        <p:tgtEl>
                                          <p:spTgt spid="8"/>
                                        </p:tgtEl>
                                        <p:attrNameLst>
                                          <p:attrName>ppt_y</p:attrName>
                                        </p:attrNameLst>
                                      </p:cBhvr>
                                      <p:tavLst>
                                        <p:tav tm="0">
                                          <p:val>
                                            <p:strVal val="ppt_y"/>
                                          </p:val>
                                        </p:tav>
                                        <p:tav tm="100000">
                                          <p:val>
                                            <p:strVal val="1+ppt_h/2"/>
                                          </p:val>
                                        </p:tav>
                                      </p:tavLst>
                                    </p:anim>
                                    <p:set>
                                      <p:cBhvr>
                                        <p:cTn id="165" dur="1" fill="hold">
                                          <p:stCondLst>
                                            <p:cond delay="1999"/>
                                          </p:stCondLst>
                                        </p:cTn>
                                        <p:tgtEl>
                                          <p:spTgt spid="8"/>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2000"/>
                                        <p:tgtEl>
                                          <p:spTgt spid="12"/>
                                        </p:tgtEl>
                                        <p:attrNameLst>
                                          <p:attrName>ppt_x</p:attrName>
                                        </p:attrNameLst>
                                      </p:cBhvr>
                                      <p:tavLst>
                                        <p:tav tm="0">
                                          <p:val>
                                            <p:strVal val="ppt_x"/>
                                          </p:val>
                                        </p:tav>
                                        <p:tav tm="100000">
                                          <p:val>
                                            <p:strVal val="1+ppt_w/2"/>
                                          </p:val>
                                        </p:tav>
                                      </p:tavLst>
                                    </p:anim>
                                    <p:anim calcmode="lin" valueType="num">
                                      <p:cBhvr additive="base">
                                        <p:cTn id="168" dur="2000"/>
                                        <p:tgtEl>
                                          <p:spTgt spid="12"/>
                                        </p:tgtEl>
                                        <p:attrNameLst>
                                          <p:attrName>ppt_y</p:attrName>
                                        </p:attrNameLst>
                                      </p:cBhvr>
                                      <p:tavLst>
                                        <p:tav tm="0">
                                          <p:val>
                                            <p:strVal val="ppt_y"/>
                                          </p:val>
                                        </p:tav>
                                        <p:tav tm="100000">
                                          <p:val>
                                            <p:strVal val="1+ppt_h/2"/>
                                          </p:val>
                                        </p:tav>
                                      </p:tavLst>
                                    </p:anim>
                                    <p:set>
                                      <p:cBhvr>
                                        <p:cTn id="169" dur="1" fill="hold">
                                          <p:stCondLst>
                                            <p:cond delay="1999"/>
                                          </p:stCondLst>
                                        </p:cTn>
                                        <p:tgtEl>
                                          <p:spTgt spid="12"/>
                                        </p:tgtEl>
                                        <p:attrNameLst>
                                          <p:attrName>style.visibility</p:attrName>
                                        </p:attrNameLst>
                                      </p:cBhvr>
                                      <p:to>
                                        <p:strVal val="hidden"/>
                                      </p:to>
                                    </p:set>
                                  </p:childTnLst>
                                </p:cTn>
                              </p:par>
                              <p:par>
                                <p:cTn id="170" presetID="2" presetClass="exit" presetSubtype="6" fill="hold" nodeType="withEffect">
                                  <p:stCondLst>
                                    <p:cond delay="0"/>
                                  </p:stCondLst>
                                  <p:childTnLst>
                                    <p:anim calcmode="lin" valueType="num">
                                      <p:cBhvr additive="base">
                                        <p:cTn id="171" dur="2000"/>
                                        <p:tgtEl>
                                          <p:spTgt spid="15"/>
                                        </p:tgtEl>
                                        <p:attrNameLst>
                                          <p:attrName>ppt_x</p:attrName>
                                        </p:attrNameLst>
                                      </p:cBhvr>
                                      <p:tavLst>
                                        <p:tav tm="0">
                                          <p:val>
                                            <p:strVal val="ppt_x"/>
                                          </p:val>
                                        </p:tav>
                                        <p:tav tm="100000">
                                          <p:val>
                                            <p:strVal val="1+ppt_w/2"/>
                                          </p:val>
                                        </p:tav>
                                      </p:tavLst>
                                    </p:anim>
                                    <p:anim calcmode="lin" valueType="num">
                                      <p:cBhvr additive="base">
                                        <p:cTn id="172" dur="2000"/>
                                        <p:tgtEl>
                                          <p:spTgt spid="15"/>
                                        </p:tgtEl>
                                        <p:attrNameLst>
                                          <p:attrName>ppt_y</p:attrName>
                                        </p:attrNameLst>
                                      </p:cBhvr>
                                      <p:tavLst>
                                        <p:tav tm="0">
                                          <p:val>
                                            <p:strVal val="ppt_y"/>
                                          </p:val>
                                        </p:tav>
                                        <p:tav tm="100000">
                                          <p:val>
                                            <p:strVal val="1+ppt_h/2"/>
                                          </p:val>
                                        </p:tav>
                                      </p:tavLst>
                                    </p:anim>
                                    <p:set>
                                      <p:cBhvr>
                                        <p:cTn id="173" dur="1" fill="hold">
                                          <p:stCondLst>
                                            <p:cond delay="1999"/>
                                          </p:stCondLst>
                                        </p:cTn>
                                        <p:tgtEl>
                                          <p:spTgt spid="15"/>
                                        </p:tgtEl>
                                        <p:attrNameLst>
                                          <p:attrName>style.visibility</p:attrName>
                                        </p:attrNameLst>
                                      </p:cBhvr>
                                      <p:to>
                                        <p:strVal val="hidden"/>
                                      </p:to>
                                    </p:set>
                                  </p:childTnLst>
                                </p:cTn>
                              </p:par>
                              <p:par>
                                <p:cTn id="174" presetID="2" presetClass="exit" presetSubtype="6" fill="hold" nodeType="withEffect">
                                  <p:stCondLst>
                                    <p:cond delay="0"/>
                                  </p:stCondLst>
                                  <p:childTnLst>
                                    <p:anim calcmode="lin" valueType="num">
                                      <p:cBhvr additive="base">
                                        <p:cTn id="175" dur="2000"/>
                                        <p:tgtEl>
                                          <p:spTgt spid="17"/>
                                        </p:tgtEl>
                                        <p:attrNameLst>
                                          <p:attrName>ppt_x</p:attrName>
                                        </p:attrNameLst>
                                      </p:cBhvr>
                                      <p:tavLst>
                                        <p:tav tm="0">
                                          <p:val>
                                            <p:strVal val="ppt_x"/>
                                          </p:val>
                                        </p:tav>
                                        <p:tav tm="100000">
                                          <p:val>
                                            <p:strVal val="1+ppt_w/2"/>
                                          </p:val>
                                        </p:tav>
                                      </p:tavLst>
                                    </p:anim>
                                    <p:anim calcmode="lin" valueType="num">
                                      <p:cBhvr additive="base">
                                        <p:cTn id="176" dur="2000"/>
                                        <p:tgtEl>
                                          <p:spTgt spid="17"/>
                                        </p:tgtEl>
                                        <p:attrNameLst>
                                          <p:attrName>ppt_y</p:attrName>
                                        </p:attrNameLst>
                                      </p:cBhvr>
                                      <p:tavLst>
                                        <p:tav tm="0">
                                          <p:val>
                                            <p:strVal val="ppt_y"/>
                                          </p:val>
                                        </p:tav>
                                        <p:tav tm="100000">
                                          <p:val>
                                            <p:strVal val="1+ppt_h/2"/>
                                          </p:val>
                                        </p:tav>
                                      </p:tavLst>
                                    </p:anim>
                                    <p:set>
                                      <p:cBhvr>
                                        <p:cTn id="177" dur="1" fill="hold">
                                          <p:stCondLst>
                                            <p:cond delay="1999"/>
                                          </p:stCondLst>
                                        </p:cTn>
                                        <p:tgtEl>
                                          <p:spTgt spid="17"/>
                                        </p:tgtEl>
                                        <p:attrNameLst>
                                          <p:attrName>style.visibility</p:attrName>
                                        </p:attrNameLst>
                                      </p:cBhvr>
                                      <p:to>
                                        <p:strVal val="hidden"/>
                                      </p:to>
                                    </p:set>
                                  </p:childTnLst>
                                </p:cTn>
                              </p:par>
                              <p:par>
                                <p:cTn id="178" presetID="2" presetClass="exit" presetSubtype="6" fill="hold" nodeType="withEffect">
                                  <p:stCondLst>
                                    <p:cond delay="0"/>
                                  </p:stCondLst>
                                  <p:childTnLst>
                                    <p:anim calcmode="lin" valueType="num">
                                      <p:cBhvr additive="base">
                                        <p:cTn id="179" dur="2000"/>
                                        <p:tgtEl>
                                          <p:spTgt spid="19"/>
                                        </p:tgtEl>
                                        <p:attrNameLst>
                                          <p:attrName>ppt_x</p:attrName>
                                        </p:attrNameLst>
                                      </p:cBhvr>
                                      <p:tavLst>
                                        <p:tav tm="0">
                                          <p:val>
                                            <p:strVal val="ppt_x"/>
                                          </p:val>
                                        </p:tav>
                                        <p:tav tm="100000">
                                          <p:val>
                                            <p:strVal val="1+ppt_w/2"/>
                                          </p:val>
                                        </p:tav>
                                      </p:tavLst>
                                    </p:anim>
                                    <p:anim calcmode="lin" valueType="num">
                                      <p:cBhvr additive="base">
                                        <p:cTn id="180" dur="2000"/>
                                        <p:tgtEl>
                                          <p:spTgt spid="19"/>
                                        </p:tgtEl>
                                        <p:attrNameLst>
                                          <p:attrName>ppt_y</p:attrName>
                                        </p:attrNameLst>
                                      </p:cBhvr>
                                      <p:tavLst>
                                        <p:tav tm="0">
                                          <p:val>
                                            <p:strVal val="ppt_y"/>
                                          </p:val>
                                        </p:tav>
                                        <p:tav tm="100000">
                                          <p:val>
                                            <p:strVal val="1+ppt_h/2"/>
                                          </p:val>
                                        </p:tav>
                                      </p:tavLst>
                                    </p:anim>
                                    <p:set>
                                      <p:cBhvr>
                                        <p:cTn id="181" dur="1" fill="hold">
                                          <p:stCondLst>
                                            <p:cond delay="1999"/>
                                          </p:stCondLst>
                                        </p:cTn>
                                        <p:tgtEl>
                                          <p:spTgt spid="19"/>
                                        </p:tgtEl>
                                        <p:attrNameLst>
                                          <p:attrName>style.visibility</p:attrName>
                                        </p:attrNameLst>
                                      </p:cBhvr>
                                      <p:to>
                                        <p:strVal val="hidden"/>
                                      </p:to>
                                    </p:set>
                                  </p:childTnLst>
                                </p:cTn>
                              </p:par>
                              <p:par>
                                <p:cTn id="182" presetID="2" presetClass="exit" presetSubtype="12" fill="hold" nodeType="withEffect">
                                  <p:stCondLst>
                                    <p:cond delay="0"/>
                                  </p:stCondLst>
                                  <p:childTnLst>
                                    <p:anim calcmode="lin" valueType="num">
                                      <p:cBhvr additive="base">
                                        <p:cTn id="183" dur="2000"/>
                                        <p:tgtEl>
                                          <p:spTgt spid="6"/>
                                        </p:tgtEl>
                                        <p:attrNameLst>
                                          <p:attrName>ppt_x</p:attrName>
                                        </p:attrNameLst>
                                      </p:cBhvr>
                                      <p:tavLst>
                                        <p:tav tm="0">
                                          <p:val>
                                            <p:strVal val="ppt_x"/>
                                          </p:val>
                                        </p:tav>
                                        <p:tav tm="100000">
                                          <p:val>
                                            <p:strVal val="0-ppt_w/2"/>
                                          </p:val>
                                        </p:tav>
                                      </p:tavLst>
                                    </p:anim>
                                    <p:anim calcmode="lin" valueType="num">
                                      <p:cBhvr additive="base">
                                        <p:cTn id="184" dur="2000"/>
                                        <p:tgtEl>
                                          <p:spTgt spid="6"/>
                                        </p:tgtEl>
                                        <p:attrNameLst>
                                          <p:attrName>ppt_y</p:attrName>
                                        </p:attrNameLst>
                                      </p:cBhvr>
                                      <p:tavLst>
                                        <p:tav tm="0">
                                          <p:val>
                                            <p:strVal val="ppt_y"/>
                                          </p:val>
                                        </p:tav>
                                        <p:tav tm="100000">
                                          <p:val>
                                            <p:strVal val="1+ppt_h/2"/>
                                          </p:val>
                                        </p:tav>
                                      </p:tavLst>
                                    </p:anim>
                                    <p:set>
                                      <p:cBhvr>
                                        <p:cTn id="185" dur="1" fill="hold">
                                          <p:stCondLst>
                                            <p:cond delay="1999"/>
                                          </p:stCondLst>
                                        </p:cTn>
                                        <p:tgtEl>
                                          <p:spTgt spid="6"/>
                                        </p:tgtEl>
                                        <p:attrNameLst>
                                          <p:attrName>style.visibility</p:attrName>
                                        </p:attrNameLst>
                                      </p:cBhvr>
                                      <p:to>
                                        <p:strVal val="hidden"/>
                                      </p:to>
                                    </p:set>
                                  </p:childTnLst>
                                </p:cTn>
                              </p:par>
                              <p:par>
                                <p:cTn id="186" presetID="2" presetClass="exit" presetSubtype="12" fill="hold" nodeType="withEffect">
                                  <p:stCondLst>
                                    <p:cond delay="0"/>
                                  </p:stCondLst>
                                  <p:childTnLst>
                                    <p:anim calcmode="lin" valueType="num">
                                      <p:cBhvr additive="base">
                                        <p:cTn id="187" dur="2000"/>
                                        <p:tgtEl>
                                          <p:spTgt spid="9"/>
                                        </p:tgtEl>
                                        <p:attrNameLst>
                                          <p:attrName>ppt_x</p:attrName>
                                        </p:attrNameLst>
                                      </p:cBhvr>
                                      <p:tavLst>
                                        <p:tav tm="0">
                                          <p:val>
                                            <p:strVal val="ppt_x"/>
                                          </p:val>
                                        </p:tav>
                                        <p:tav tm="100000">
                                          <p:val>
                                            <p:strVal val="0-ppt_w/2"/>
                                          </p:val>
                                        </p:tav>
                                      </p:tavLst>
                                    </p:anim>
                                    <p:anim calcmode="lin" valueType="num">
                                      <p:cBhvr additive="base">
                                        <p:cTn id="188" dur="2000"/>
                                        <p:tgtEl>
                                          <p:spTgt spid="9"/>
                                        </p:tgtEl>
                                        <p:attrNameLst>
                                          <p:attrName>ppt_y</p:attrName>
                                        </p:attrNameLst>
                                      </p:cBhvr>
                                      <p:tavLst>
                                        <p:tav tm="0">
                                          <p:val>
                                            <p:strVal val="ppt_y"/>
                                          </p:val>
                                        </p:tav>
                                        <p:tav tm="100000">
                                          <p:val>
                                            <p:strVal val="1+ppt_h/2"/>
                                          </p:val>
                                        </p:tav>
                                      </p:tavLst>
                                    </p:anim>
                                    <p:set>
                                      <p:cBhvr>
                                        <p:cTn id="189" dur="1" fill="hold">
                                          <p:stCondLst>
                                            <p:cond delay="1999"/>
                                          </p:stCondLst>
                                        </p:cTn>
                                        <p:tgtEl>
                                          <p:spTgt spid="9"/>
                                        </p:tgtEl>
                                        <p:attrNameLst>
                                          <p:attrName>style.visibility</p:attrName>
                                        </p:attrNameLst>
                                      </p:cBhvr>
                                      <p:to>
                                        <p:strVal val="hidden"/>
                                      </p:to>
                                    </p:set>
                                  </p:childTnLst>
                                </p:cTn>
                              </p:par>
                              <p:par>
                                <p:cTn id="190" presetID="2" presetClass="exit" presetSubtype="12" fill="hold" nodeType="withEffect">
                                  <p:stCondLst>
                                    <p:cond delay="0"/>
                                  </p:stCondLst>
                                  <p:childTnLst>
                                    <p:anim calcmode="lin" valueType="num">
                                      <p:cBhvr additive="base">
                                        <p:cTn id="191" dur="2000"/>
                                        <p:tgtEl>
                                          <p:spTgt spid="21"/>
                                        </p:tgtEl>
                                        <p:attrNameLst>
                                          <p:attrName>ppt_x</p:attrName>
                                        </p:attrNameLst>
                                      </p:cBhvr>
                                      <p:tavLst>
                                        <p:tav tm="0">
                                          <p:val>
                                            <p:strVal val="ppt_x"/>
                                          </p:val>
                                        </p:tav>
                                        <p:tav tm="100000">
                                          <p:val>
                                            <p:strVal val="0-ppt_w/2"/>
                                          </p:val>
                                        </p:tav>
                                      </p:tavLst>
                                    </p:anim>
                                    <p:anim calcmode="lin" valueType="num">
                                      <p:cBhvr additive="base">
                                        <p:cTn id="192" dur="2000"/>
                                        <p:tgtEl>
                                          <p:spTgt spid="21"/>
                                        </p:tgtEl>
                                        <p:attrNameLst>
                                          <p:attrName>ppt_y</p:attrName>
                                        </p:attrNameLst>
                                      </p:cBhvr>
                                      <p:tavLst>
                                        <p:tav tm="0">
                                          <p:val>
                                            <p:strVal val="ppt_y"/>
                                          </p:val>
                                        </p:tav>
                                        <p:tav tm="100000">
                                          <p:val>
                                            <p:strVal val="1+ppt_h/2"/>
                                          </p:val>
                                        </p:tav>
                                      </p:tavLst>
                                    </p:anim>
                                    <p:set>
                                      <p:cBhvr>
                                        <p:cTn id="193" dur="1" fill="hold">
                                          <p:stCondLst>
                                            <p:cond delay="1999"/>
                                          </p:stCondLst>
                                        </p:cTn>
                                        <p:tgtEl>
                                          <p:spTgt spid="21"/>
                                        </p:tgtEl>
                                        <p:attrNameLst>
                                          <p:attrName>style.visibility</p:attrName>
                                        </p:attrNameLst>
                                      </p:cBhvr>
                                      <p:to>
                                        <p:strVal val="hidden"/>
                                      </p:to>
                                    </p:set>
                                  </p:childTnLst>
                                </p:cTn>
                              </p:par>
                              <p:par>
                                <p:cTn id="194" presetID="2" presetClass="exit" presetSubtype="12" fill="hold" nodeType="withEffect">
                                  <p:stCondLst>
                                    <p:cond delay="0"/>
                                  </p:stCondLst>
                                  <p:childTnLst>
                                    <p:anim calcmode="lin" valueType="num">
                                      <p:cBhvr additive="base">
                                        <p:cTn id="195" dur="2000"/>
                                        <p:tgtEl>
                                          <p:spTgt spid="23"/>
                                        </p:tgtEl>
                                        <p:attrNameLst>
                                          <p:attrName>ppt_x</p:attrName>
                                        </p:attrNameLst>
                                      </p:cBhvr>
                                      <p:tavLst>
                                        <p:tav tm="0">
                                          <p:val>
                                            <p:strVal val="ppt_x"/>
                                          </p:val>
                                        </p:tav>
                                        <p:tav tm="100000">
                                          <p:val>
                                            <p:strVal val="0-ppt_w/2"/>
                                          </p:val>
                                        </p:tav>
                                      </p:tavLst>
                                    </p:anim>
                                    <p:anim calcmode="lin" valueType="num">
                                      <p:cBhvr additive="base">
                                        <p:cTn id="196" dur="2000"/>
                                        <p:tgtEl>
                                          <p:spTgt spid="23"/>
                                        </p:tgtEl>
                                        <p:attrNameLst>
                                          <p:attrName>ppt_y</p:attrName>
                                        </p:attrNameLst>
                                      </p:cBhvr>
                                      <p:tavLst>
                                        <p:tav tm="0">
                                          <p:val>
                                            <p:strVal val="ppt_y"/>
                                          </p:val>
                                        </p:tav>
                                        <p:tav tm="100000">
                                          <p:val>
                                            <p:strVal val="1+ppt_h/2"/>
                                          </p:val>
                                        </p:tav>
                                      </p:tavLst>
                                    </p:anim>
                                    <p:set>
                                      <p:cBhvr>
                                        <p:cTn id="197" dur="1" fill="hold">
                                          <p:stCondLst>
                                            <p:cond delay="1999"/>
                                          </p:stCondLst>
                                        </p:cTn>
                                        <p:tgtEl>
                                          <p:spTgt spid="23"/>
                                        </p:tgtEl>
                                        <p:attrNameLst>
                                          <p:attrName>style.visibility</p:attrName>
                                        </p:attrNameLst>
                                      </p:cBhvr>
                                      <p:to>
                                        <p:strVal val="hidden"/>
                                      </p:to>
                                    </p:set>
                                  </p:childTnLst>
                                </p:cTn>
                              </p:par>
                              <p:par>
                                <p:cTn id="198" presetID="2" presetClass="exit" presetSubtype="12" fill="hold" nodeType="withEffect">
                                  <p:stCondLst>
                                    <p:cond delay="0"/>
                                  </p:stCondLst>
                                  <p:childTnLst>
                                    <p:anim calcmode="lin" valueType="num">
                                      <p:cBhvr additive="base">
                                        <p:cTn id="199" dur="2000"/>
                                        <p:tgtEl>
                                          <p:spTgt spid="25"/>
                                        </p:tgtEl>
                                        <p:attrNameLst>
                                          <p:attrName>ppt_x</p:attrName>
                                        </p:attrNameLst>
                                      </p:cBhvr>
                                      <p:tavLst>
                                        <p:tav tm="0">
                                          <p:val>
                                            <p:strVal val="ppt_x"/>
                                          </p:val>
                                        </p:tav>
                                        <p:tav tm="100000">
                                          <p:val>
                                            <p:strVal val="0-ppt_w/2"/>
                                          </p:val>
                                        </p:tav>
                                      </p:tavLst>
                                    </p:anim>
                                    <p:anim calcmode="lin" valueType="num">
                                      <p:cBhvr additive="base">
                                        <p:cTn id="200" dur="2000"/>
                                        <p:tgtEl>
                                          <p:spTgt spid="25"/>
                                        </p:tgtEl>
                                        <p:attrNameLst>
                                          <p:attrName>ppt_y</p:attrName>
                                        </p:attrNameLst>
                                      </p:cBhvr>
                                      <p:tavLst>
                                        <p:tav tm="0">
                                          <p:val>
                                            <p:strVal val="ppt_y"/>
                                          </p:val>
                                        </p:tav>
                                        <p:tav tm="100000">
                                          <p:val>
                                            <p:strVal val="1+ppt_h/2"/>
                                          </p:val>
                                        </p:tav>
                                      </p:tavLst>
                                    </p:anim>
                                    <p:set>
                                      <p:cBhvr>
                                        <p:cTn id="201" dur="1" fill="hold">
                                          <p:stCondLst>
                                            <p:cond delay="1999"/>
                                          </p:stCondLst>
                                        </p:cTn>
                                        <p:tgtEl>
                                          <p:spTgt spid="25"/>
                                        </p:tgtEl>
                                        <p:attrNameLst>
                                          <p:attrName>style.visibility</p:attrName>
                                        </p:attrNameLst>
                                      </p:cBhvr>
                                      <p:to>
                                        <p:strVal val="hidden"/>
                                      </p:to>
                                    </p:set>
                                  </p:childTnLst>
                                </p:cTn>
                              </p:par>
                              <p:par>
                                <p:cTn id="202" presetID="2" presetClass="exit" presetSubtype="12" fill="hold" nodeType="withEffect">
                                  <p:stCondLst>
                                    <p:cond delay="0"/>
                                  </p:stCondLst>
                                  <p:childTnLst>
                                    <p:anim calcmode="lin" valueType="num">
                                      <p:cBhvr additive="base">
                                        <p:cTn id="203" dur="2000"/>
                                        <p:tgtEl>
                                          <p:spTgt spid="26"/>
                                        </p:tgtEl>
                                        <p:attrNameLst>
                                          <p:attrName>ppt_x</p:attrName>
                                        </p:attrNameLst>
                                      </p:cBhvr>
                                      <p:tavLst>
                                        <p:tav tm="0">
                                          <p:val>
                                            <p:strVal val="ppt_x"/>
                                          </p:val>
                                        </p:tav>
                                        <p:tav tm="100000">
                                          <p:val>
                                            <p:strVal val="0-ppt_w/2"/>
                                          </p:val>
                                        </p:tav>
                                      </p:tavLst>
                                    </p:anim>
                                    <p:anim calcmode="lin" valueType="num">
                                      <p:cBhvr additive="base">
                                        <p:cTn id="204" dur="2000"/>
                                        <p:tgtEl>
                                          <p:spTgt spid="26"/>
                                        </p:tgtEl>
                                        <p:attrNameLst>
                                          <p:attrName>ppt_y</p:attrName>
                                        </p:attrNameLst>
                                      </p:cBhvr>
                                      <p:tavLst>
                                        <p:tav tm="0">
                                          <p:val>
                                            <p:strVal val="ppt_y"/>
                                          </p:val>
                                        </p:tav>
                                        <p:tav tm="100000">
                                          <p:val>
                                            <p:strVal val="1+ppt_h/2"/>
                                          </p:val>
                                        </p:tav>
                                      </p:tavLst>
                                    </p:anim>
                                    <p:set>
                                      <p:cBhvr>
                                        <p:cTn id="205" dur="1" fill="hold">
                                          <p:stCondLst>
                                            <p:cond delay="1999"/>
                                          </p:stCondLst>
                                        </p:cTn>
                                        <p:tgtEl>
                                          <p:spTgt spid="26"/>
                                        </p:tgtEl>
                                        <p:attrNameLst>
                                          <p:attrName>style.visibility</p:attrName>
                                        </p:attrNameLst>
                                      </p:cBhvr>
                                      <p:to>
                                        <p:strVal val="hidden"/>
                                      </p:to>
                                    </p:set>
                                  </p:childTnLst>
                                </p:cTn>
                              </p:par>
                              <p:par>
                                <p:cTn id="206" presetID="2" presetClass="exit" presetSubtype="9" fill="hold" nodeType="withEffect">
                                  <p:stCondLst>
                                    <p:cond delay="0"/>
                                  </p:stCondLst>
                                  <p:childTnLst>
                                    <p:anim calcmode="lin" valueType="num">
                                      <p:cBhvr additive="base">
                                        <p:cTn id="207" dur="2000"/>
                                        <p:tgtEl>
                                          <p:spTgt spid="7"/>
                                        </p:tgtEl>
                                        <p:attrNameLst>
                                          <p:attrName>ppt_x</p:attrName>
                                        </p:attrNameLst>
                                      </p:cBhvr>
                                      <p:tavLst>
                                        <p:tav tm="0">
                                          <p:val>
                                            <p:strVal val="ppt_x"/>
                                          </p:val>
                                        </p:tav>
                                        <p:tav tm="100000">
                                          <p:val>
                                            <p:strVal val="0-ppt_w/2"/>
                                          </p:val>
                                        </p:tav>
                                      </p:tavLst>
                                    </p:anim>
                                    <p:anim calcmode="lin" valueType="num">
                                      <p:cBhvr additive="base">
                                        <p:cTn id="208" dur="2000"/>
                                        <p:tgtEl>
                                          <p:spTgt spid="7"/>
                                        </p:tgtEl>
                                        <p:attrNameLst>
                                          <p:attrName>ppt_y</p:attrName>
                                        </p:attrNameLst>
                                      </p:cBhvr>
                                      <p:tavLst>
                                        <p:tav tm="0">
                                          <p:val>
                                            <p:strVal val="ppt_y"/>
                                          </p:val>
                                        </p:tav>
                                        <p:tav tm="100000">
                                          <p:val>
                                            <p:strVal val="0-ppt_h/2"/>
                                          </p:val>
                                        </p:tav>
                                      </p:tavLst>
                                    </p:anim>
                                    <p:set>
                                      <p:cBhvr>
                                        <p:cTn id="209" dur="1" fill="hold">
                                          <p:stCondLst>
                                            <p:cond delay="1999"/>
                                          </p:stCondLst>
                                        </p:cTn>
                                        <p:tgtEl>
                                          <p:spTgt spid="7"/>
                                        </p:tgtEl>
                                        <p:attrNameLst>
                                          <p:attrName>style.visibility</p:attrName>
                                        </p:attrNameLst>
                                      </p:cBhvr>
                                      <p:to>
                                        <p:strVal val="hidden"/>
                                      </p:to>
                                    </p:set>
                                  </p:childTnLst>
                                </p:cTn>
                              </p:par>
                              <p:par>
                                <p:cTn id="210" presetID="2" presetClass="exit" presetSubtype="9" fill="hold" nodeType="withEffect">
                                  <p:stCondLst>
                                    <p:cond delay="0"/>
                                  </p:stCondLst>
                                  <p:childTnLst>
                                    <p:anim calcmode="lin" valueType="num">
                                      <p:cBhvr additive="base">
                                        <p:cTn id="211" dur="2000"/>
                                        <p:tgtEl>
                                          <p:spTgt spid="11"/>
                                        </p:tgtEl>
                                        <p:attrNameLst>
                                          <p:attrName>ppt_x</p:attrName>
                                        </p:attrNameLst>
                                      </p:cBhvr>
                                      <p:tavLst>
                                        <p:tav tm="0">
                                          <p:val>
                                            <p:strVal val="ppt_x"/>
                                          </p:val>
                                        </p:tav>
                                        <p:tav tm="100000">
                                          <p:val>
                                            <p:strVal val="0-ppt_w/2"/>
                                          </p:val>
                                        </p:tav>
                                      </p:tavLst>
                                    </p:anim>
                                    <p:anim calcmode="lin" valueType="num">
                                      <p:cBhvr additive="base">
                                        <p:cTn id="212" dur="2000"/>
                                        <p:tgtEl>
                                          <p:spTgt spid="11"/>
                                        </p:tgtEl>
                                        <p:attrNameLst>
                                          <p:attrName>ppt_y</p:attrName>
                                        </p:attrNameLst>
                                      </p:cBhvr>
                                      <p:tavLst>
                                        <p:tav tm="0">
                                          <p:val>
                                            <p:strVal val="ppt_y"/>
                                          </p:val>
                                        </p:tav>
                                        <p:tav tm="100000">
                                          <p:val>
                                            <p:strVal val="0-ppt_h/2"/>
                                          </p:val>
                                        </p:tav>
                                      </p:tavLst>
                                    </p:anim>
                                    <p:set>
                                      <p:cBhvr>
                                        <p:cTn id="213" dur="1" fill="hold">
                                          <p:stCondLst>
                                            <p:cond delay="1999"/>
                                          </p:stCondLst>
                                        </p:cTn>
                                        <p:tgtEl>
                                          <p:spTgt spid="11"/>
                                        </p:tgtEl>
                                        <p:attrNameLst>
                                          <p:attrName>style.visibility</p:attrName>
                                        </p:attrNameLst>
                                      </p:cBhvr>
                                      <p:to>
                                        <p:strVal val="hidden"/>
                                      </p:to>
                                    </p:set>
                                  </p:childTnLst>
                                </p:cTn>
                              </p:par>
                              <p:par>
                                <p:cTn id="214" presetID="2" presetClass="exit" presetSubtype="9" fill="hold" nodeType="withEffect">
                                  <p:stCondLst>
                                    <p:cond delay="0"/>
                                  </p:stCondLst>
                                  <p:childTnLst>
                                    <p:anim calcmode="lin" valueType="num">
                                      <p:cBhvr additive="base">
                                        <p:cTn id="215" dur="2000"/>
                                        <p:tgtEl>
                                          <p:spTgt spid="22"/>
                                        </p:tgtEl>
                                        <p:attrNameLst>
                                          <p:attrName>ppt_x</p:attrName>
                                        </p:attrNameLst>
                                      </p:cBhvr>
                                      <p:tavLst>
                                        <p:tav tm="0">
                                          <p:val>
                                            <p:strVal val="ppt_x"/>
                                          </p:val>
                                        </p:tav>
                                        <p:tav tm="100000">
                                          <p:val>
                                            <p:strVal val="0-ppt_w/2"/>
                                          </p:val>
                                        </p:tav>
                                      </p:tavLst>
                                    </p:anim>
                                    <p:anim calcmode="lin" valueType="num">
                                      <p:cBhvr additive="base">
                                        <p:cTn id="216" dur="2000"/>
                                        <p:tgtEl>
                                          <p:spTgt spid="22"/>
                                        </p:tgtEl>
                                        <p:attrNameLst>
                                          <p:attrName>ppt_y</p:attrName>
                                        </p:attrNameLst>
                                      </p:cBhvr>
                                      <p:tavLst>
                                        <p:tav tm="0">
                                          <p:val>
                                            <p:strVal val="ppt_y"/>
                                          </p:val>
                                        </p:tav>
                                        <p:tav tm="100000">
                                          <p:val>
                                            <p:strVal val="0-ppt_h/2"/>
                                          </p:val>
                                        </p:tav>
                                      </p:tavLst>
                                    </p:anim>
                                    <p:set>
                                      <p:cBhvr>
                                        <p:cTn id="217" dur="1" fill="hold">
                                          <p:stCondLst>
                                            <p:cond delay="1999"/>
                                          </p:stCondLst>
                                        </p:cTn>
                                        <p:tgtEl>
                                          <p:spTgt spid="22"/>
                                        </p:tgtEl>
                                        <p:attrNameLst>
                                          <p:attrName>style.visibility</p:attrName>
                                        </p:attrNameLst>
                                      </p:cBhvr>
                                      <p:to>
                                        <p:strVal val="hidden"/>
                                      </p:to>
                                    </p:set>
                                  </p:childTnLst>
                                </p:cTn>
                              </p:par>
                              <p:par>
                                <p:cTn id="218" presetID="2" presetClass="exit" presetSubtype="9" fill="hold" nodeType="withEffect">
                                  <p:stCondLst>
                                    <p:cond delay="0"/>
                                  </p:stCondLst>
                                  <p:childTnLst>
                                    <p:anim calcmode="lin" valueType="num">
                                      <p:cBhvr additive="base">
                                        <p:cTn id="219" dur="2000"/>
                                        <p:tgtEl>
                                          <p:spTgt spid="24"/>
                                        </p:tgtEl>
                                        <p:attrNameLst>
                                          <p:attrName>ppt_x</p:attrName>
                                        </p:attrNameLst>
                                      </p:cBhvr>
                                      <p:tavLst>
                                        <p:tav tm="0">
                                          <p:val>
                                            <p:strVal val="ppt_x"/>
                                          </p:val>
                                        </p:tav>
                                        <p:tav tm="100000">
                                          <p:val>
                                            <p:strVal val="0-ppt_w/2"/>
                                          </p:val>
                                        </p:tav>
                                      </p:tavLst>
                                    </p:anim>
                                    <p:anim calcmode="lin" valueType="num">
                                      <p:cBhvr additive="base">
                                        <p:cTn id="220" dur="2000"/>
                                        <p:tgtEl>
                                          <p:spTgt spid="24"/>
                                        </p:tgtEl>
                                        <p:attrNameLst>
                                          <p:attrName>ppt_y</p:attrName>
                                        </p:attrNameLst>
                                      </p:cBhvr>
                                      <p:tavLst>
                                        <p:tav tm="0">
                                          <p:val>
                                            <p:strVal val="ppt_y"/>
                                          </p:val>
                                        </p:tav>
                                        <p:tav tm="100000">
                                          <p:val>
                                            <p:strVal val="0-ppt_h/2"/>
                                          </p:val>
                                        </p:tav>
                                      </p:tavLst>
                                    </p:anim>
                                    <p:set>
                                      <p:cBhvr>
                                        <p:cTn id="221" dur="1" fill="hold">
                                          <p:stCondLst>
                                            <p:cond delay="1999"/>
                                          </p:stCondLst>
                                        </p:cTn>
                                        <p:tgtEl>
                                          <p:spTgt spid="24"/>
                                        </p:tgtEl>
                                        <p:attrNameLst>
                                          <p:attrName>style.visibility</p:attrName>
                                        </p:attrNameLst>
                                      </p:cBhvr>
                                      <p:to>
                                        <p:strVal val="hidden"/>
                                      </p:to>
                                    </p:set>
                                  </p:childTnLst>
                                </p:cTn>
                              </p:par>
                              <p:par>
                                <p:cTn id="222" presetID="2" presetClass="exit" presetSubtype="9" fill="hold" nodeType="withEffect">
                                  <p:stCondLst>
                                    <p:cond delay="0"/>
                                  </p:stCondLst>
                                  <p:childTnLst>
                                    <p:anim calcmode="lin" valueType="num">
                                      <p:cBhvr additive="base">
                                        <p:cTn id="223" dur="2000"/>
                                        <p:tgtEl>
                                          <p:spTgt spid="27"/>
                                        </p:tgtEl>
                                        <p:attrNameLst>
                                          <p:attrName>ppt_x</p:attrName>
                                        </p:attrNameLst>
                                      </p:cBhvr>
                                      <p:tavLst>
                                        <p:tav tm="0">
                                          <p:val>
                                            <p:strVal val="ppt_x"/>
                                          </p:val>
                                        </p:tav>
                                        <p:tav tm="100000">
                                          <p:val>
                                            <p:strVal val="0-ppt_w/2"/>
                                          </p:val>
                                        </p:tav>
                                      </p:tavLst>
                                    </p:anim>
                                    <p:anim calcmode="lin" valueType="num">
                                      <p:cBhvr additive="base">
                                        <p:cTn id="224" dur="2000"/>
                                        <p:tgtEl>
                                          <p:spTgt spid="27"/>
                                        </p:tgtEl>
                                        <p:attrNameLst>
                                          <p:attrName>ppt_y</p:attrName>
                                        </p:attrNameLst>
                                      </p:cBhvr>
                                      <p:tavLst>
                                        <p:tav tm="0">
                                          <p:val>
                                            <p:strVal val="ppt_y"/>
                                          </p:val>
                                        </p:tav>
                                        <p:tav tm="100000">
                                          <p:val>
                                            <p:strVal val="0-ppt_h/2"/>
                                          </p:val>
                                        </p:tav>
                                      </p:tavLst>
                                    </p:anim>
                                    <p:set>
                                      <p:cBhvr>
                                        <p:cTn id="225" dur="1" fill="hold">
                                          <p:stCondLst>
                                            <p:cond delay="1999"/>
                                          </p:stCondLst>
                                        </p:cTn>
                                        <p:tgtEl>
                                          <p:spTgt spid="27"/>
                                        </p:tgtEl>
                                        <p:attrNameLst>
                                          <p:attrName>style.visibility</p:attrName>
                                        </p:attrNameLst>
                                      </p:cBhvr>
                                      <p:to>
                                        <p:strVal val="hidden"/>
                                      </p:to>
                                    </p:set>
                                  </p:childTnLst>
                                </p:cTn>
                              </p:par>
                              <p:par>
                                <p:cTn id="226" presetID="2" presetClass="exit" presetSubtype="9" fill="hold" nodeType="withEffect">
                                  <p:stCondLst>
                                    <p:cond delay="0"/>
                                  </p:stCondLst>
                                  <p:childTnLst>
                                    <p:anim calcmode="lin" valueType="num">
                                      <p:cBhvr additive="base">
                                        <p:cTn id="227" dur="2000"/>
                                        <p:tgtEl>
                                          <p:spTgt spid="28"/>
                                        </p:tgtEl>
                                        <p:attrNameLst>
                                          <p:attrName>ppt_x</p:attrName>
                                        </p:attrNameLst>
                                      </p:cBhvr>
                                      <p:tavLst>
                                        <p:tav tm="0">
                                          <p:val>
                                            <p:strVal val="ppt_x"/>
                                          </p:val>
                                        </p:tav>
                                        <p:tav tm="100000">
                                          <p:val>
                                            <p:strVal val="0-ppt_w/2"/>
                                          </p:val>
                                        </p:tav>
                                      </p:tavLst>
                                    </p:anim>
                                    <p:anim calcmode="lin" valueType="num">
                                      <p:cBhvr additive="base">
                                        <p:cTn id="228" dur="2000"/>
                                        <p:tgtEl>
                                          <p:spTgt spid="28"/>
                                        </p:tgtEl>
                                        <p:attrNameLst>
                                          <p:attrName>ppt_y</p:attrName>
                                        </p:attrNameLst>
                                      </p:cBhvr>
                                      <p:tavLst>
                                        <p:tav tm="0">
                                          <p:val>
                                            <p:strVal val="ppt_y"/>
                                          </p:val>
                                        </p:tav>
                                        <p:tav tm="100000">
                                          <p:val>
                                            <p:strVal val="0-ppt_h/2"/>
                                          </p:val>
                                        </p:tav>
                                      </p:tavLst>
                                    </p:anim>
                                    <p:set>
                                      <p:cBhvr>
                                        <p:cTn id="229" dur="1" fill="hold">
                                          <p:stCondLst>
                                            <p:cond delay="1999"/>
                                          </p:stCondLst>
                                        </p:cTn>
                                        <p:tgtEl>
                                          <p:spTgt spid="28"/>
                                        </p:tgtEl>
                                        <p:attrNameLst>
                                          <p:attrName>style.visibility</p:attrName>
                                        </p:attrNameLst>
                                      </p:cBhvr>
                                      <p:to>
                                        <p:strVal val="hidden"/>
                                      </p:to>
                                    </p:set>
                                  </p:childTnLst>
                                </p:cTn>
                              </p:par>
                              <p:par>
                                <p:cTn id="230" presetID="2" presetClass="exit" presetSubtype="3" fill="hold" nodeType="withEffect">
                                  <p:stCondLst>
                                    <p:cond delay="0"/>
                                  </p:stCondLst>
                                  <p:childTnLst>
                                    <p:anim calcmode="lin" valueType="num">
                                      <p:cBhvr additive="base">
                                        <p:cTn id="231" dur="2000"/>
                                        <p:tgtEl>
                                          <p:spTgt spid="14"/>
                                        </p:tgtEl>
                                        <p:attrNameLst>
                                          <p:attrName>ppt_x</p:attrName>
                                        </p:attrNameLst>
                                      </p:cBhvr>
                                      <p:tavLst>
                                        <p:tav tm="0">
                                          <p:val>
                                            <p:strVal val="ppt_x"/>
                                          </p:val>
                                        </p:tav>
                                        <p:tav tm="100000">
                                          <p:val>
                                            <p:strVal val="1+ppt_w/2"/>
                                          </p:val>
                                        </p:tav>
                                      </p:tavLst>
                                    </p:anim>
                                    <p:anim calcmode="lin" valueType="num">
                                      <p:cBhvr additive="base">
                                        <p:cTn id="232" dur="2000"/>
                                        <p:tgtEl>
                                          <p:spTgt spid="14"/>
                                        </p:tgtEl>
                                        <p:attrNameLst>
                                          <p:attrName>ppt_y</p:attrName>
                                        </p:attrNameLst>
                                      </p:cBhvr>
                                      <p:tavLst>
                                        <p:tav tm="0">
                                          <p:val>
                                            <p:strVal val="ppt_y"/>
                                          </p:val>
                                        </p:tav>
                                        <p:tav tm="100000">
                                          <p:val>
                                            <p:strVal val="0-ppt_h/2"/>
                                          </p:val>
                                        </p:tav>
                                      </p:tavLst>
                                    </p:anim>
                                    <p:set>
                                      <p:cBhvr>
                                        <p:cTn id="233" dur="1" fill="hold">
                                          <p:stCondLst>
                                            <p:cond delay="1999"/>
                                          </p:stCondLst>
                                        </p:cTn>
                                        <p:tgtEl>
                                          <p:spTgt spid="14"/>
                                        </p:tgtEl>
                                        <p:attrNameLst>
                                          <p:attrName>style.visibility</p:attrName>
                                        </p:attrNameLst>
                                      </p:cBhvr>
                                      <p:to>
                                        <p:strVal val="hidden"/>
                                      </p:to>
                                    </p:set>
                                  </p:childTnLst>
                                </p:cTn>
                              </p:par>
                              <p:par>
                                <p:cTn id="234" presetID="2" presetClass="exit" presetSubtype="3" fill="hold" nodeType="withEffect">
                                  <p:stCondLst>
                                    <p:cond delay="0"/>
                                  </p:stCondLst>
                                  <p:childTnLst>
                                    <p:anim calcmode="lin" valueType="num">
                                      <p:cBhvr additive="base">
                                        <p:cTn id="235" dur="2000"/>
                                        <p:tgtEl>
                                          <p:spTgt spid="5"/>
                                        </p:tgtEl>
                                        <p:attrNameLst>
                                          <p:attrName>ppt_x</p:attrName>
                                        </p:attrNameLst>
                                      </p:cBhvr>
                                      <p:tavLst>
                                        <p:tav tm="0">
                                          <p:val>
                                            <p:strVal val="ppt_x"/>
                                          </p:val>
                                        </p:tav>
                                        <p:tav tm="100000">
                                          <p:val>
                                            <p:strVal val="1+ppt_w/2"/>
                                          </p:val>
                                        </p:tav>
                                      </p:tavLst>
                                    </p:anim>
                                    <p:anim calcmode="lin" valueType="num">
                                      <p:cBhvr additive="base">
                                        <p:cTn id="236" dur="2000"/>
                                        <p:tgtEl>
                                          <p:spTgt spid="5"/>
                                        </p:tgtEl>
                                        <p:attrNameLst>
                                          <p:attrName>ppt_y</p:attrName>
                                        </p:attrNameLst>
                                      </p:cBhvr>
                                      <p:tavLst>
                                        <p:tav tm="0">
                                          <p:val>
                                            <p:strVal val="ppt_y"/>
                                          </p:val>
                                        </p:tav>
                                        <p:tav tm="100000">
                                          <p:val>
                                            <p:strVal val="0-ppt_h/2"/>
                                          </p:val>
                                        </p:tav>
                                      </p:tavLst>
                                    </p:anim>
                                    <p:set>
                                      <p:cBhvr>
                                        <p:cTn id="237" dur="1" fill="hold">
                                          <p:stCondLst>
                                            <p:cond delay="1999"/>
                                          </p:stCondLst>
                                        </p:cTn>
                                        <p:tgtEl>
                                          <p:spTgt spid="5"/>
                                        </p:tgtEl>
                                        <p:attrNameLst>
                                          <p:attrName>style.visibility</p:attrName>
                                        </p:attrNameLst>
                                      </p:cBhvr>
                                      <p:to>
                                        <p:strVal val="hidden"/>
                                      </p:to>
                                    </p:set>
                                  </p:childTnLst>
                                </p:cTn>
                              </p:par>
                              <p:par>
                                <p:cTn id="238" presetID="2" presetClass="exit" presetSubtype="3" fill="hold" nodeType="withEffect">
                                  <p:stCondLst>
                                    <p:cond delay="0"/>
                                  </p:stCondLst>
                                  <p:childTnLst>
                                    <p:anim calcmode="lin" valueType="num">
                                      <p:cBhvr additive="base">
                                        <p:cTn id="239" dur="2000"/>
                                        <p:tgtEl>
                                          <p:spTgt spid="10"/>
                                        </p:tgtEl>
                                        <p:attrNameLst>
                                          <p:attrName>ppt_x</p:attrName>
                                        </p:attrNameLst>
                                      </p:cBhvr>
                                      <p:tavLst>
                                        <p:tav tm="0">
                                          <p:val>
                                            <p:strVal val="ppt_x"/>
                                          </p:val>
                                        </p:tav>
                                        <p:tav tm="100000">
                                          <p:val>
                                            <p:strVal val="1+ppt_w/2"/>
                                          </p:val>
                                        </p:tav>
                                      </p:tavLst>
                                    </p:anim>
                                    <p:anim calcmode="lin" valueType="num">
                                      <p:cBhvr additive="base">
                                        <p:cTn id="240" dur="2000"/>
                                        <p:tgtEl>
                                          <p:spTgt spid="10"/>
                                        </p:tgtEl>
                                        <p:attrNameLst>
                                          <p:attrName>ppt_y</p:attrName>
                                        </p:attrNameLst>
                                      </p:cBhvr>
                                      <p:tavLst>
                                        <p:tav tm="0">
                                          <p:val>
                                            <p:strVal val="ppt_y"/>
                                          </p:val>
                                        </p:tav>
                                        <p:tav tm="100000">
                                          <p:val>
                                            <p:strVal val="0-ppt_h/2"/>
                                          </p:val>
                                        </p:tav>
                                      </p:tavLst>
                                    </p:anim>
                                    <p:set>
                                      <p:cBhvr>
                                        <p:cTn id="241" dur="1" fill="hold">
                                          <p:stCondLst>
                                            <p:cond delay="1999"/>
                                          </p:stCondLst>
                                        </p:cTn>
                                        <p:tgtEl>
                                          <p:spTgt spid="10"/>
                                        </p:tgtEl>
                                        <p:attrNameLst>
                                          <p:attrName>style.visibility</p:attrName>
                                        </p:attrNameLst>
                                      </p:cBhvr>
                                      <p:to>
                                        <p:strVal val="hidden"/>
                                      </p:to>
                                    </p:set>
                                  </p:childTnLst>
                                </p:cTn>
                              </p:par>
                              <p:par>
                                <p:cTn id="242" presetID="2" presetClass="exit" presetSubtype="3" fill="hold" nodeType="withEffect">
                                  <p:stCondLst>
                                    <p:cond delay="0"/>
                                  </p:stCondLst>
                                  <p:childTnLst>
                                    <p:anim calcmode="lin" valueType="num">
                                      <p:cBhvr additive="base">
                                        <p:cTn id="243" dur="2000"/>
                                        <p:tgtEl>
                                          <p:spTgt spid="13"/>
                                        </p:tgtEl>
                                        <p:attrNameLst>
                                          <p:attrName>ppt_x</p:attrName>
                                        </p:attrNameLst>
                                      </p:cBhvr>
                                      <p:tavLst>
                                        <p:tav tm="0">
                                          <p:val>
                                            <p:strVal val="ppt_x"/>
                                          </p:val>
                                        </p:tav>
                                        <p:tav tm="100000">
                                          <p:val>
                                            <p:strVal val="1+ppt_w/2"/>
                                          </p:val>
                                        </p:tav>
                                      </p:tavLst>
                                    </p:anim>
                                    <p:anim calcmode="lin" valueType="num">
                                      <p:cBhvr additive="base">
                                        <p:cTn id="244" dur="2000"/>
                                        <p:tgtEl>
                                          <p:spTgt spid="13"/>
                                        </p:tgtEl>
                                        <p:attrNameLst>
                                          <p:attrName>ppt_y</p:attrName>
                                        </p:attrNameLst>
                                      </p:cBhvr>
                                      <p:tavLst>
                                        <p:tav tm="0">
                                          <p:val>
                                            <p:strVal val="ppt_y"/>
                                          </p:val>
                                        </p:tav>
                                        <p:tav tm="100000">
                                          <p:val>
                                            <p:strVal val="0-ppt_h/2"/>
                                          </p:val>
                                        </p:tav>
                                      </p:tavLst>
                                    </p:anim>
                                    <p:set>
                                      <p:cBhvr>
                                        <p:cTn id="245" dur="1" fill="hold">
                                          <p:stCondLst>
                                            <p:cond delay="1999"/>
                                          </p:stCondLst>
                                        </p:cTn>
                                        <p:tgtEl>
                                          <p:spTgt spid="13"/>
                                        </p:tgtEl>
                                        <p:attrNameLst>
                                          <p:attrName>style.visibility</p:attrName>
                                        </p:attrNameLst>
                                      </p:cBhvr>
                                      <p:to>
                                        <p:strVal val="hidden"/>
                                      </p:to>
                                    </p:set>
                                  </p:childTnLst>
                                </p:cTn>
                              </p:par>
                              <p:par>
                                <p:cTn id="246" presetID="2" presetClass="exit" presetSubtype="3" fill="hold" nodeType="withEffect">
                                  <p:stCondLst>
                                    <p:cond delay="0"/>
                                  </p:stCondLst>
                                  <p:childTnLst>
                                    <p:anim calcmode="lin" valueType="num">
                                      <p:cBhvr additive="base">
                                        <p:cTn id="247" dur="2000"/>
                                        <p:tgtEl>
                                          <p:spTgt spid="16"/>
                                        </p:tgtEl>
                                        <p:attrNameLst>
                                          <p:attrName>ppt_x</p:attrName>
                                        </p:attrNameLst>
                                      </p:cBhvr>
                                      <p:tavLst>
                                        <p:tav tm="0">
                                          <p:val>
                                            <p:strVal val="ppt_x"/>
                                          </p:val>
                                        </p:tav>
                                        <p:tav tm="100000">
                                          <p:val>
                                            <p:strVal val="1+ppt_w/2"/>
                                          </p:val>
                                        </p:tav>
                                      </p:tavLst>
                                    </p:anim>
                                    <p:anim calcmode="lin" valueType="num">
                                      <p:cBhvr additive="base">
                                        <p:cTn id="248" dur="2000"/>
                                        <p:tgtEl>
                                          <p:spTgt spid="16"/>
                                        </p:tgtEl>
                                        <p:attrNameLst>
                                          <p:attrName>ppt_y</p:attrName>
                                        </p:attrNameLst>
                                      </p:cBhvr>
                                      <p:tavLst>
                                        <p:tav tm="0">
                                          <p:val>
                                            <p:strVal val="ppt_y"/>
                                          </p:val>
                                        </p:tav>
                                        <p:tav tm="100000">
                                          <p:val>
                                            <p:strVal val="0-ppt_h/2"/>
                                          </p:val>
                                        </p:tav>
                                      </p:tavLst>
                                    </p:anim>
                                    <p:set>
                                      <p:cBhvr>
                                        <p:cTn id="249" dur="1" fill="hold">
                                          <p:stCondLst>
                                            <p:cond delay="1999"/>
                                          </p:stCondLst>
                                        </p:cTn>
                                        <p:tgtEl>
                                          <p:spTgt spid="16"/>
                                        </p:tgtEl>
                                        <p:attrNameLst>
                                          <p:attrName>style.visibility</p:attrName>
                                        </p:attrNameLst>
                                      </p:cBhvr>
                                      <p:to>
                                        <p:strVal val="hidden"/>
                                      </p:to>
                                    </p:set>
                                  </p:childTnLst>
                                </p:cTn>
                              </p:par>
                              <p:par>
                                <p:cTn id="250" presetID="2" presetClass="exit" presetSubtype="3" fill="hold" nodeType="withEffect">
                                  <p:stCondLst>
                                    <p:cond delay="0"/>
                                  </p:stCondLst>
                                  <p:childTnLst>
                                    <p:anim calcmode="lin" valueType="num">
                                      <p:cBhvr additive="base">
                                        <p:cTn id="251" dur="2000"/>
                                        <p:tgtEl>
                                          <p:spTgt spid="18"/>
                                        </p:tgtEl>
                                        <p:attrNameLst>
                                          <p:attrName>ppt_x</p:attrName>
                                        </p:attrNameLst>
                                      </p:cBhvr>
                                      <p:tavLst>
                                        <p:tav tm="0">
                                          <p:val>
                                            <p:strVal val="ppt_x"/>
                                          </p:val>
                                        </p:tav>
                                        <p:tav tm="100000">
                                          <p:val>
                                            <p:strVal val="1+ppt_w/2"/>
                                          </p:val>
                                        </p:tav>
                                      </p:tavLst>
                                    </p:anim>
                                    <p:anim calcmode="lin" valueType="num">
                                      <p:cBhvr additive="base">
                                        <p:cTn id="252" dur="2000"/>
                                        <p:tgtEl>
                                          <p:spTgt spid="18"/>
                                        </p:tgtEl>
                                        <p:attrNameLst>
                                          <p:attrName>ppt_y</p:attrName>
                                        </p:attrNameLst>
                                      </p:cBhvr>
                                      <p:tavLst>
                                        <p:tav tm="0">
                                          <p:val>
                                            <p:strVal val="ppt_y"/>
                                          </p:val>
                                        </p:tav>
                                        <p:tav tm="100000">
                                          <p:val>
                                            <p:strVal val="0-ppt_h/2"/>
                                          </p:val>
                                        </p:tav>
                                      </p:tavLst>
                                    </p:anim>
                                    <p:set>
                                      <p:cBhvr>
                                        <p:cTn id="253" dur="1" fill="hold">
                                          <p:stCondLst>
                                            <p:cond delay="1999"/>
                                          </p:stCondLst>
                                        </p:cTn>
                                        <p:tgtEl>
                                          <p:spTgt spid="18"/>
                                        </p:tgtEl>
                                        <p:attrNameLst>
                                          <p:attrName>style.visibility</p:attrName>
                                        </p:attrNameLst>
                                      </p:cBhvr>
                                      <p:to>
                                        <p:strVal val="hidden"/>
                                      </p:to>
                                    </p:set>
                                  </p:childTnLst>
                                </p:cTn>
                              </p:par>
                              <p:par>
                                <p:cTn id="254" presetID="2" presetClass="exit" presetSubtype="3" fill="hold" nodeType="withEffect">
                                  <p:stCondLst>
                                    <p:cond delay="0"/>
                                  </p:stCondLst>
                                  <p:childTnLst>
                                    <p:anim calcmode="lin" valueType="num">
                                      <p:cBhvr additive="base">
                                        <p:cTn id="255" dur="2000"/>
                                        <p:tgtEl>
                                          <p:spTgt spid="20"/>
                                        </p:tgtEl>
                                        <p:attrNameLst>
                                          <p:attrName>ppt_x</p:attrName>
                                        </p:attrNameLst>
                                      </p:cBhvr>
                                      <p:tavLst>
                                        <p:tav tm="0">
                                          <p:val>
                                            <p:strVal val="ppt_x"/>
                                          </p:val>
                                        </p:tav>
                                        <p:tav tm="100000">
                                          <p:val>
                                            <p:strVal val="1+ppt_w/2"/>
                                          </p:val>
                                        </p:tav>
                                      </p:tavLst>
                                    </p:anim>
                                    <p:anim calcmode="lin" valueType="num">
                                      <p:cBhvr additive="base">
                                        <p:cTn id="256" dur="2000"/>
                                        <p:tgtEl>
                                          <p:spTgt spid="20"/>
                                        </p:tgtEl>
                                        <p:attrNameLst>
                                          <p:attrName>ppt_y</p:attrName>
                                        </p:attrNameLst>
                                      </p:cBhvr>
                                      <p:tavLst>
                                        <p:tav tm="0">
                                          <p:val>
                                            <p:strVal val="ppt_y"/>
                                          </p:val>
                                        </p:tav>
                                        <p:tav tm="100000">
                                          <p:val>
                                            <p:strVal val="0-ppt_h/2"/>
                                          </p:val>
                                        </p:tav>
                                      </p:tavLst>
                                    </p:anim>
                                    <p:set>
                                      <p:cBhvr>
                                        <p:cTn id="257" dur="1" fill="hold">
                                          <p:stCondLst>
                                            <p:cond delay="1999"/>
                                          </p:stCondLst>
                                        </p:cTn>
                                        <p:tgtEl>
                                          <p:spTgt spid="20"/>
                                        </p:tgtEl>
                                        <p:attrNameLst>
                                          <p:attrName>style.visibility</p:attrName>
                                        </p:attrNameLst>
                                      </p:cBhvr>
                                      <p:to>
                                        <p:strVal val="hidden"/>
                                      </p:to>
                                    </p:set>
                                  </p:childTnLst>
                                </p:cTn>
                              </p:par>
                              <p:par>
                                <p:cTn id="258" presetID="8" presetClass="emph" presetSubtype="0" autoRev="1" fill="hold" nodeType="withEffect">
                                  <p:stCondLst>
                                    <p:cond delay="0"/>
                                  </p:stCondLst>
                                  <p:childTnLst>
                                    <p:animRot by="21600000">
                                      <p:cBhvr>
                                        <p:cTn id="259" dur="2000" fill="hold"/>
                                        <p:tgtEl>
                                          <p:spTgt spid="4"/>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8"/>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2"/>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5"/>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17"/>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19"/>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9"/>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14"/>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21"/>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23"/>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25"/>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26"/>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5"/>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0"/>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3"/>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1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8"/>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0"/>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7"/>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1"/>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22"/>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24"/>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7"/>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8"/>
                                        </p:tgtEl>
                                        <p:attrNameLst>
                                          <p:attrName>r</p:attrName>
                                        </p:attrNameLst>
                                      </p:cBhvr>
                                    </p:animRot>
                                  </p:childTnLst>
                                </p:cTn>
                              </p:par>
                              <p:par>
                                <p:cTn id="308" presetID="23" presetClass="entr" presetSubtype="272" fill="hold" nodeType="withEffect">
                                  <p:stCondLst>
                                    <p:cond delay="0"/>
                                  </p:stCondLst>
                                  <p:childTnLst>
                                    <p:set>
                                      <p:cBhvr>
                                        <p:cTn id="309" dur="1" fill="hold">
                                          <p:stCondLst>
                                            <p:cond delay="0"/>
                                          </p:stCondLst>
                                        </p:cTn>
                                        <p:tgtEl>
                                          <p:spTgt spid="2"/>
                                        </p:tgtEl>
                                        <p:attrNameLst>
                                          <p:attrName>style.visibility</p:attrName>
                                        </p:attrNameLst>
                                      </p:cBhvr>
                                      <p:to>
                                        <p:strVal val="visible"/>
                                      </p:to>
                                    </p:set>
                                    <p:anim calcmode="lin" valueType="num">
                                      <p:cBhvr>
                                        <p:cTn id="310" dur="2000" fill="hold"/>
                                        <p:tgtEl>
                                          <p:spTgt spid="2"/>
                                        </p:tgtEl>
                                        <p:attrNameLst>
                                          <p:attrName>ppt_w</p:attrName>
                                        </p:attrNameLst>
                                      </p:cBhvr>
                                      <p:tavLst>
                                        <p:tav tm="0">
                                          <p:val>
                                            <p:strVal val="2/3*#ppt_w"/>
                                          </p:val>
                                        </p:tav>
                                        <p:tav tm="100000">
                                          <p:val>
                                            <p:strVal val="#ppt_w"/>
                                          </p:val>
                                        </p:tav>
                                      </p:tavLst>
                                    </p:anim>
                                    <p:anim calcmode="lin" valueType="num">
                                      <p:cBhvr>
                                        <p:cTn id="311" dur="2000" fill="hold"/>
                                        <p:tgtEl>
                                          <p:spTgt spid="2"/>
                                        </p:tgtEl>
                                        <p:attrNameLst>
                                          <p:attrName>ppt_h</p:attrName>
                                        </p:attrNameLst>
                                      </p:cBhvr>
                                      <p:tavLst>
                                        <p:tav tm="0">
                                          <p:val>
                                            <p:strVal val="2/3*#ppt_h"/>
                                          </p:val>
                                        </p:tav>
                                        <p:tav tm="100000">
                                          <p:val>
                                            <p:strVal val="#ppt_h"/>
                                          </p:val>
                                        </p:tav>
                                      </p:tavLst>
                                    </p:anim>
                                  </p:childTnLst>
                                </p:cTn>
                              </p:par>
                              <p:par>
                                <p:cTn id="312" presetID="4" presetClass="entr" presetSubtype="32" fill="hold" nodeType="withEffect">
                                  <p:stCondLst>
                                    <p:cond delay="0"/>
                                  </p:stCondLst>
                                  <p:childTnLst>
                                    <p:set>
                                      <p:cBhvr>
                                        <p:cTn id="313" dur="1" fill="hold">
                                          <p:stCondLst>
                                            <p:cond delay="0"/>
                                          </p:stCondLst>
                                        </p:cTn>
                                        <p:tgtEl>
                                          <p:spTgt spid="2"/>
                                        </p:tgtEl>
                                        <p:attrNameLst>
                                          <p:attrName>style.visibility</p:attrName>
                                        </p:attrNameLst>
                                      </p:cBhvr>
                                      <p:to>
                                        <p:strVal val="visible"/>
                                      </p:to>
                                    </p:set>
                                    <p:animEffect transition="in" filter="box(out)">
                                      <p:cBhvr>
                                        <p:cTn id="3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zoom.png"/>
          <p:cNvPicPr>
            <a:picLocks noChangeAspect="1"/>
          </p:cNvPicPr>
          <p:nvPr/>
        </p:nvPicPr>
        <p:blipFill>
          <a:blip r:embed="rId2">
            <a:duotone>
              <a:schemeClr val="accent6">
                <a:shade val="45000"/>
                <a:satMod val="135000"/>
              </a:schemeClr>
              <a:prstClr val="white"/>
            </a:duotone>
            <a:lum/>
          </a:blip>
          <a:stretch>
            <a:fillRect/>
          </a:stretch>
        </p:blipFill>
        <p:spPr>
          <a:xfrm>
            <a:off x="1116" y="0"/>
            <a:ext cx="9141767" cy="5143500"/>
          </a:xfrm>
          <a:prstGeom prst="rect">
            <a:avLst/>
          </a:prstGeom>
        </p:spPr>
      </p:pic>
      <p:pic>
        <p:nvPicPr>
          <p:cNvPr id="5" name="4 Imagen" descr="e55bf22abe284770c59ad8fc0e26548d.gif"/>
          <p:cNvPicPr>
            <a:picLocks noChangeAspect="1"/>
          </p:cNvPicPr>
          <p:nvPr/>
        </p:nvPicPr>
        <p:blipFill>
          <a:blip r:embed="rId3"/>
          <a:stretch>
            <a:fillRect/>
          </a:stretch>
        </p:blipFill>
        <p:spPr>
          <a:xfrm>
            <a:off x="4786314" y="642924"/>
            <a:ext cx="2952750" cy="3810000"/>
          </a:xfrm>
          <a:prstGeom prst="rect">
            <a:avLst/>
          </a:prstGeom>
        </p:spPr>
      </p:pic>
      <p:sp>
        <p:nvSpPr>
          <p:cNvPr id="6" name="5 CuadroTexto"/>
          <p:cNvSpPr txBox="1"/>
          <p:nvPr/>
        </p:nvSpPr>
        <p:spPr>
          <a:xfrm>
            <a:off x="2143108" y="1571618"/>
            <a:ext cx="3357586" cy="1600438"/>
          </a:xfrm>
          <a:prstGeom prst="rect">
            <a:avLst/>
          </a:prstGeom>
          <a:noFill/>
        </p:spPr>
        <p:txBody>
          <a:bodyPr wrap="square" rtlCol="0">
            <a:spAutoFit/>
          </a:bodyPr>
          <a:lstStyle/>
          <a:p>
            <a:pPr algn="ctr"/>
            <a:r>
              <a:rPr lang="es-PE" sz="1400" b="1" dirty="0" smtClean="0"/>
              <a:t>El color de las plumas de las aves viene dado por la combinación del contenido de pigmentos (carotenos o melaninas) que estas tengan y la micro estructura particular de ciertas zonas de las plumas.</a:t>
            </a:r>
            <a:endParaRPr lang="es-PE" sz="1400" dirty="0" smtClean="0"/>
          </a:p>
          <a:p>
            <a:pPr algn="ctr"/>
            <a:endParaRPr lang="es-PE" sz="1400" dirty="0"/>
          </a:p>
        </p:txBody>
      </p:sp>
      <p:sp>
        <p:nvSpPr>
          <p:cNvPr id="7" name="6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6801474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le-447982_640.png"/>
          <p:cNvPicPr>
            <a:picLocks noChangeAspect="1"/>
          </p:cNvPicPr>
          <p:nvPr/>
        </p:nvPicPr>
        <p:blipFill>
          <a:blip r:embed="rId3">
            <a:duotone>
              <a:prstClr val="black"/>
              <a:schemeClr val="accent6">
                <a:tint val="45000"/>
                <a:satMod val="400000"/>
              </a:schemeClr>
            </a:duotone>
            <a:lum contrast="40000"/>
          </a:blip>
          <a:stretch>
            <a:fillRect/>
          </a:stretch>
        </p:blipFill>
        <p:spPr>
          <a:xfrm>
            <a:off x="1500166" y="1500181"/>
            <a:ext cx="3071834" cy="2500330"/>
          </a:xfrm>
          <a:prstGeom prst="rect">
            <a:avLst/>
          </a:prstGeom>
        </p:spPr>
      </p:pic>
      <p:pic>
        <p:nvPicPr>
          <p:cNvPr id="4" name="3 Imagen" descr="circle-447982_640.png"/>
          <p:cNvPicPr>
            <a:picLocks noChangeAspect="1"/>
          </p:cNvPicPr>
          <p:nvPr/>
        </p:nvPicPr>
        <p:blipFill>
          <a:blip r:embed="rId3">
            <a:duotone>
              <a:prstClr val="black"/>
              <a:schemeClr val="accent6">
                <a:tint val="45000"/>
                <a:satMod val="400000"/>
              </a:schemeClr>
            </a:duotone>
            <a:lum contrast="40000"/>
          </a:blip>
          <a:stretch>
            <a:fillRect/>
          </a:stretch>
        </p:blipFill>
        <p:spPr>
          <a:xfrm rot="4779428">
            <a:off x="2755740" y="56601"/>
            <a:ext cx="3071834" cy="2500330"/>
          </a:xfrm>
          <a:prstGeom prst="rect">
            <a:avLst/>
          </a:prstGeom>
        </p:spPr>
      </p:pic>
      <p:pic>
        <p:nvPicPr>
          <p:cNvPr id="5" name="4 Imagen" descr="circle-447982_640.png"/>
          <p:cNvPicPr>
            <a:picLocks noChangeAspect="1"/>
          </p:cNvPicPr>
          <p:nvPr/>
        </p:nvPicPr>
        <p:blipFill>
          <a:blip r:embed="rId3">
            <a:duotone>
              <a:prstClr val="black"/>
              <a:schemeClr val="accent6">
                <a:tint val="45000"/>
                <a:satMod val="400000"/>
              </a:schemeClr>
            </a:duotone>
            <a:lum contrast="40000"/>
          </a:blip>
          <a:stretch>
            <a:fillRect/>
          </a:stretch>
        </p:blipFill>
        <p:spPr>
          <a:xfrm rot="8379450">
            <a:off x="4158785" y="1268467"/>
            <a:ext cx="3071834" cy="2500330"/>
          </a:xfrm>
          <a:prstGeom prst="rect">
            <a:avLst/>
          </a:prstGeom>
        </p:spPr>
      </p:pic>
      <p:pic>
        <p:nvPicPr>
          <p:cNvPr id="6" name="5 Imagen" descr="circle-447982_640.png"/>
          <p:cNvPicPr>
            <a:picLocks noChangeAspect="1"/>
          </p:cNvPicPr>
          <p:nvPr/>
        </p:nvPicPr>
        <p:blipFill>
          <a:blip r:embed="rId3">
            <a:duotone>
              <a:prstClr val="black"/>
              <a:schemeClr val="accent6">
                <a:tint val="45000"/>
                <a:satMod val="400000"/>
              </a:schemeClr>
            </a:duotone>
            <a:lum contrast="40000"/>
          </a:blip>
          <a:stretch>
            <a:fillRect/>
          </a:stretch>
        </p:blipFill>
        <p:spPr>
          <a:xfrm rot="15121960">
            <a:off x="2913122" y="2596741"/>
            <a:ext cx="3071834" cy="2500330"/>
          </a:xfrm>
          <a:prstGeom prst="rect">
            <a:avLst/>
          </a:prstGeom>
        </p:spPr>
      </p:pic>
      <p:pic>
        <p:nvPicPr>
          <p:cNvPr id="7" name="6 Imagen" descr="circle-447982_640.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rot="742041">
            <a:off x="1660844" y="585684"/>
            <a:ext cx="3071834" cy="2500330"/>
          </a:xfrm>
          <a:prstGeom prst="rect">
            <a:avLst/>
          </a:prstGeom>
        </p:spPr>
      </p:pic>
      <p:pic>
        <p:nvPicPr>
          <p:cNvPr id="8" name="7 Imagen" descr="circle-447982_640.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rot="6524849">
            <a:off x="3713428" y="391732"/>
            <a:ext cx="3071834" cy="2500330"/>
          </a:xfrm>
          <a:prstGeom prst="rect">
            <a:avLst/>
          </a:prstGeom>
        </p:spPr>
      </p:pic>
      <p:pic>
        <p:nvPicPr>
          <p:cNvPr id="9" name="8 Imagen" descr="circle-447982_640.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rot="13247200">
            <a:off x="3801216" y="2414218"/>
            <a:ext cx="3071834" cy="2500330"/>
          </a:xfrm>
          <a:prstGeom prst="rect">
            <a:avLst/>
          </a:prstGeom>
        </p:spPr>
      </p:pic>
      <p:pic>
        <p:nvPicPr>
          <p:cNvPr id="10" name="9 Imagen" descr="circle-447982_640.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rot="17487117">
            <a:off x="1975277" y="2493933"/>
            <a:ext cx="3071834" cy="2500330"/>
          </a:xfrm>
          <a:prstGeom prst="rect">
            <a:avLst/>
          </a:prstGeom>
        </p:spPr>
      </p:pic>
      <p:sp>
        <p:nvSpPr>
          <p:cNvPr id="11" name="10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anim calcmode="lin" valueType="num">
                                      <p:cBhvr>
                                        <p:cTn id="11" dur="3000" fill="hold"/>
                                        <p:tgtEl>
                                          <p:spTgt spid="3"/>
                                        </p:tgtEl>
                                        <p:attrNameLst>
                                          <p:attrName>ppt_x</p:attrName>
                                        </p:attrNameLst>
                                      </p:cBhvr>
                                      <p:tavLst>
                                        <p:tav tm="0">
                                          <p:val>
                                            <p:fltVal val="0.5"/>
                                          </p:val>
                                        </p:tav>
                                        <p:tav tm="100000">
                                          <p:val>
                                            <p:strVal val="#ppt_x"/>
                                          </p:val>
                                        </p:tav>
                                      </p:tavLst>
                                    </p:anim>
                                    <p:anim calcmode="lin" valueType="num">
                                      <p:cBhvr>
                                        <p:cTn id="12" dur="3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anim calcmode="lin" valueType="num">
                                      <p:cBhvr>
                                        <p:cTn id="17" dur="3000" fill="hold"/>
                                        <p:tgtEl>
                                          <p:spTgt spid="4"/>
                                        </p:tgtEl>
                                        <p:attrNameLst>
                                          <p:attrName>ppt_x</p:attrName>
                                        </p:attrNameLst>
                                      </p:cBhvr>
                                      <p:tavLst>
                                        <p:tav tm="0">
                                          <p:val>
                                            <p:fltVal val="0.5"/>
                                          </p:val>
                                        </p:tav>
                                        <p:tav tm="100000">
                                          <p:val>
                                            <p:strVal val="#ppt_x"/>
                                          </p:val>
                                        </p:tav>
                                      </p:tavLst>
                                    </p:anim>
                                    <p:anim calcmode="lin" valueType="num">
                                      <p:cBhvr>
                                        <p:cTn id="18" dur="3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fltVal val="0"/>
                                          </p:val>
                                        </p:tav>
                                        <p:tav tm="100000">
                                          <p:val>
                                            <p:strVal val="#ppt_h"/>
                                          </p:val>
                                        </p:tav>
                                      </p:tavLst>
                                    </p:anim>
                                    <p:anim calcmode="lin" valueType="num">
                                      <p:cBhvr>
                                        <p:cTn id="23" dur="3000" fill="hold"/>
                                        <p:tgtEl>
                                          <p:spTgt spid="5"/>
                                        </p:tgtEl>
                                        <p:attrNameLst>
                                          <p:attrName>ppt_x</p:attrName>
                                        </p:attrNameLst>
                                      </p:cBhvr>
                                      <p:tavLst>
                                        <p:tav tm="0">
                                          <p:val>
                                            <p:fltVal val="0.5"/>
                                          </p:val>
                                        </p:tav>
                                        <p:tav tm="100000">
                                          <p:val>
                                            <p:strVal val="#ppt_x"/>
                                          </p:val>
                                        </p:tav>
                                      </p:tavLst>
                                    </p:anim>
                                    <p:anim calcmode="lin" valueType="num">
                                      <p:cBhvr>
                                        <p:cTn id="24" dur="3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ppt_w</p:attrName>
                                        </p:attrNameLst>
                                      </p:cBhvr>
                                      <p:tavLst>
                                        <p:tav tm="0">
                                          <p:val>
                                            <p:fltVal val="0"/>
                                          </p:val>
                                        </p:tav>
                                        <p:tav tm="100000">
                                          <p:val>
                                            <p:strVal val="#ppt_w"/>
                                          </p:val>
                                        </p:tav>
                                      </p:tavLst>
                                    </p:anim>
                                    <p:anim calcmode="lin" valueType="num">
                                      <p:cBhvr>
                                        <p:cTn id="28" dur="3000" fill="hold"/>
                                        <p:tgtEl>
                                          <p:spTgt spid="6"/>
                                        </p:tgtEl>
                                        <p:attrNameLst>
                                          <p:attrName>ppt_h</p:attrName>
                                        </p:attrNameLst>
                                      </p:cBhvr>
                                      <p:tavLst>
                                        <p:tav tm="0">
                                          <p:val>
                                            <p:fltVal val="0"/>
                                          </p:val>
                                        </p:tav>
                                        <p:tav tm="100000">
                                          <p:val>
                                            <p:strVal val="#ppt_h"/>
                                          </p:val>
                                        </p:tav>
                                      </p:tavLst>
                                    </p:anim>
                                    <p:anim calcmode="lin" valueType="num">
                                      <p:cBhvr>
                                        <p:cTn id="29" dur="3000" fill="hold"/>
                                        <p:tgtEl>
                                          <p:spTgt spid="6"/>
                                        </p:tgtEl>
                                        <p:attrNameLst>
                                          <p:attrName>ppt_x</p:attrName>
                                        </p:attrNameLst>
                                      </p:cBhvr>
                                      <p:tavLst>
                                        <p:tav tm="0">
                                          <p:val>
                                            <p:fltVal val="0.5"/>
                                          </p:val>
                                        </p:tav>
                                        <p:tav tm="100000">
                                          <p:val>
                                            <p:strVal val="#ppt_x"/>
                                          </p:val>
                                        </p:tav>
                                      </p:tavLst>
                                    </p:anim>
                                    <p:anim calcmode="lin" valueType="num">
                                      <p:cBhvr>
                                        <p:cTn id="30" dur="3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anim calcmode="lin" valueType="num">
                                      <p:cBhvr>
                                        <p:cTn id="35" dur="3000" fill="hold"/>
                                        <p:tgtEl>
                                          <p:spTgt spid="7"/>
                                        </p:tgtEl>
                                        <p:attrNameLst>
                                          <p:attrName>ppt_x</p:attrName>
                                        </p:attrNameLst>
                                      </p:cBhvr>
                                      <p:tavLst>
                                        <p:tav tm="0">
                                          <p:val>
                                            <p:fltVal val="0.5"/>
                                          </p:val>
                                        </p:tav>
                                        <p:tav tm="100000">
                                          <p:val>
                                            <p:strVal val="#ppt_x"/>
                                          </p:val>
                                        </p:tav>
                                      </p:tavLst>
                                    </p:anim>
                                    <p:anim calcmode="lin" valueType="num">
                                      <p:cBhvr>
                                        <p:cTn id="36" dur="3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0" fill="hold"/>
                                        <p:tgtEl>
                                          <p:spTgt spid="8"/>
                                        </p:tgtEl>
                                        <p:attrNameLst>
                                          <p:attrName>ppt_w</p:attrName>
                                        </p:attrNameLst>
                                      </p:cBhvr>
                                      <p:tavLst>
                                        <p:tav tm="0">
                                          <p:val>
                                            <p:fltVal val="0"/>
                                          </p:val>
                                        </p:tav>
                                        <p:tav tm="100000">
                                          <p:val>
                                            <p:strVal val="#ppt_w"/>
                                          </p:val>
                                        </p:tav>
                                      </p:tavLst>
                                    </p:anim>
                                    <p:anim calcmode="lin" valueType="num">
                                      <p:cBhvr>
                                        <p:cTn id="40" dur="3000" fill="hold"/>
                                        <p:tgtEl>
                                          <p:spTgt spid="8"/>
                                        </p:tgtEl>
                                        <p:attrNameLst>
                                          <p:attrName>ppt_h</p:attrName>
                                        </p:attrNameLst>
                                      </p:cBhvr>
                                      <p:tavLst>
                                        <p:tav tm="0">
                                          <p:val>
                                            <p:fltVal val="0"/>
                                          </p:val>
                                        </p:tav>
                                        <p:tav tm="100000">
                                          <p:val>
                                            <p:strVal val="#ppt_h"/>
                                          </p:val>
                                        </p:tav>
                                      </p:tavLst>
                                    </p:anim>
                                    <p:anim calcmode="lin" valueType="num">
                                      <p:cBhvr>
                                        <p:cTn id="41" dur="3000" fill="hold"/>
                                        <p:tgtEl>
                                          <p:spTgt spid="8"/>
                                        </p:tgtEl>
                                        <p:attrNameLst>
                                          <p:attrName>ppt_x</p:attrName>
                                        </p:attrNameLst>
                                      </p:cBhvr>
                                      <p:tavLst>
                                        <p:tav tm="0">
                                          <p:val>
                                            <p:fltVal val="0.5"/>
                                          </p:val>
                                        </p:tav>
                                        <p:tav tm="100000">
                                          <p:val>
                                            <p:strVal val="#ppt_x"/>
                                          </p:val>
                                        </p:tav>
                                      </p:tavLst>
                                    </p:anim>
                                    <p:anim calcmode="lin" valueType="num">
                                      <p:cBhvr>
                                        <p:cTn id="42" dur="3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3000" fill="hold"/>
                                        <p:tgtEl>
                                          <p:spTgt spid="9"/>
                                        </p:tgtEl>
                                        <p:attrNameLst>
                                          <p:attrName>ppt_w</p:attrName>
                                        </p:attrNameLst>
                                      </p:cBhvr>
                                      <p:tavLst>
                                        <p:tav tm="0">
                                          <p:val>
                                            <p:fltVal val="0"/>
                                          </p:val>
                                        </p:tav>
                                        <p:tav tm="100000">
                                          <p:val>
                                            <p:strVal val="#ppt_w"/>
                                          </p:val>
                                        </p:tav>
                                      </p:tavLst>
                                    </p:anim>
                                    <p:anim calcmode="lin" valueType="num">
                                      <p:cBhvr>
                                        <p:cTn id="46" dur="3000" fill="hold"/>
                                        <p:tgtEl>
                                          <p:spTgt spid="9"/>
                                        </p:tgtEl>
                                        <p:attrNameLst>
                                          <p:attrName>ppt_h</p:attrName>
                                        </p:attrNameLst>
                                      </p:cBhvr>
                                      <p:tavLst>
                                        <p:tav tm="0">
                                          <p:val>
                                            <p:fltVal val="0"/>
                                          </p:val>
                                        </p:tav>
                                        <p:tav tm="100000">
                                          <p:val>
                                            <p:strVal val="#ppt_h"/>
                                          </p:val>
                                        </p:tav>
                                      </p:tavLst>
                                    </p:anim>
                                    <p:anim calcmode="lin" valueType="num">
                                      <p:cBhvr>
                                        <p:cTn id="47" dur="3000" fill="hold"/>
                                        <p:tgtEl>
                                          <p:spTgt spid="9"/>
                                        </p:tgtEl>
                                        <p:attrNameLst>
                                          <p:attrName>ppt_x</p:attrName>
                                        </p:attrNameLst>
                                      </p:cBhvr>
                                      <p:tavLst>
                                        <p:tav tm="0">
                                          <p:val>
                                            <p:fltVal val="0.5"/>
                                          </p:val>
                                        </p:tav>
                                        <p:tav tm="100000">
                                          <p:val>
                                            <p:strVal val="#ppt_x"/>
                                          </p:val>
                                        </p:tav>
                                      </p:tavLst>
                                    </p:anim>
                                    <p:anim calcmode="lin" valueType="num">
                                      <p:cBhvr>
                                        <p:cTn id="48" dur="3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3000" fill="hold"/>
                                        <p:tgtEl>
                                          <p:spTgt spid="10"/>
                                        </p:tgtEl>
                                        <p:attrNameLst>
                                          <p:attrName>ppt_w</p:attrName>
                                        </p:attrNameLst>
                                      </p:cBhvr>
                                      <p:tavLst>
                                        <p:tav tm="0">
                                          <p:val>
                                            <p:fltVal val="0"/>
                                          </p:val>
                                        </p:tav>
                                        <p:tav tm="100000">
                                          <p:val>
                                            <p:strVal val="#ppt_w"/>
                                          </p:val>
                                        </p:tav>
                                      </p:tavLst>
                                    </p:anim>
                                    <p:anim calcmode="lin" valueType="num">
                                      <p:cBhvr>
                                        <p:cTn id="52" dur="3000" fill="hold"/>
                                        <p:tgtEl>
                                          <p:spTgt spid="10"/>
                                        </p:tgtEl>
                                        <p:attrNameLst>
                                          <p:attrName>ppt_h</p:attrName>
                                        </p:attrNameLst>
                                      </p:cBhvr>
                                      <p:tavLst>
                                        <p:tav tm="0">
                                          <p:val>
                                            <p:fltVal val="0"/>
                                          </p:val>
                                        </p:tav>
                                        <p:tav tm="100000">
                                          <p:val>
                                            <p:strVal val="#ppt_h"/>
                                          </p:val>
                                        </p:tav>
                                      </p:tavLst>
                                    </p:anim>
                                    <p:anim calcmode="lin" valueType="num">
                                      <p:cBhvr>
                                        <p:cTn id="53" dur="3000" fill="hold"/>
                                        <p:tgtEl>
                                          <p:spTgt spid="10"/>
                                        </p:tgtEl>
                                        <p:attrNameLst>
                                          <p:attrName>ppt_x</p:attrName>
                                        </p:attrNameLst>
                                      </p:cBhvr>
                                      <p:tavLst>
                                        <p:tav tm="0">
                                          <p:val>
                                            <p:fltVal val="0.5"/>
                                          </p:val>
                                        </p:tav>
                                        <p:tav tm="100000">
                                          <p:val>
                                            <p:strVal val="#ppt_x"/>
                                          </p:val>
                                        </p:tav>
                                      </p:tavLst>
                                    </p:anim>
                                    <p:anim calcmode="lin" valueType="num">
                                      <p:cBhvr>
                                        <p:cTn id="54" dur="3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3000" fill="hold"/>
                                        <p:tgtEl>
                                          <p:spTgt spid="3"/>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5"/>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6"/>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7"/>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8"/>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9"/>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0"/>
                                        </p:tgtEl>
                                        <p:attrNameLst>
                                          <p:attrName>r</p:attrName>
                                        </p:attrNameLst>
                                      </p:cBhvr>
                                    </p:animRot>
                                  </p:childTnLst>
                                </p:cTn>
                              </p:par>
                            </p:childTnLst>
                          </p:cTn>
                        </p:par>
                        <p:par>
                          <p:cTn id="71" fill="hold">
                            <p:stCondLst>
                              <p:cond delay="3000"/>
                            </p:stCondLst>
                            <p:childTnLst>
                              <p:par>
                                <p:cTn id="72" presetID="23" presetClass="exit" presetSubtype="544" fill="hold" nodeType="afterEffect">
                                  <p:stCondLst>
                                    <p:cond delay="0"/>
                                  </p:stCondLst>
                                  <p:childTnLst>
                                    <p:anim calcmode="lin" valueType="num">
                                      <p:cBhvr>
                                        <p:cTn id="73" dur="3000"/>
                                        <p:tgtEl>
                                          <p:spTgt spid="3"/>
                                        </p:tgtEl>
                                        <p:attrNameLst>
                                          <p:attrName>ppt_w</p:attrName>
                                        </p:attrNameLst>
                                      </p:cBhvr>
                                      <p:tavLst>
                                        <p:tav tm="0">
                                          <p:val>
                                            <p:strVal val="ppt_w"/>
                                          </p:val>
                                        </p:tav>
                                        <p:tav tm="100000">
                                          <p:val>
                                            <p:fltVal val="0"/>
                                          </p:val>
                                        </p:tav>
                                      </p:tavLst>
                                    </p:anim>
                                    <p:anim calcmode="lin" valueType="num">
                                      <p:cBhvr>
                                        <p:cTn id="74" dur="3000"/>
                                        <p:tgtEl>
                                          <p:spTgt spid="3"/>
                                        </p:tgtEl>
                                        <p:attrNameLst>
                                          <p:attrName>ppt_h</p:attrName>
                                        </p:attrNameLst>
                                      </p:cBhvr>
                                      <p:tavLst>
                                        <p:tav tm="0">
                                          <p:val>
                                            <p:strVal val="ppt_h"/>
                                          </p:val>
                                        </p:tav>
                                        <p:tav tm="100000">
                                          <p:val>
                                            <p:fltVal val="0"/>
                                          </p:val>
                                        </p:tav>
                                      </p:tavLst>
                                    </p:anim>
                                    <p:anim calcmode="lin" valueType="num">
                                      <p:cBhvr>
                                        <p:cTn id="75" dur="3000"/>
                                        <p:tgtEl>
                                          <p:spTgt spid="3"/>
                                        </p:tgtEl>
                                        <p:attrNameLst>
                                          <p:attrName>ppt_x</p:attrName>
                                        </p:attrNameLst>
                                      </p:cBhvr>
                                      <p:tavLst>
                                        <p:tav tm="0">
                                          <p:val>
                                            <p:strVal val="ppt_x"/>
                                          </p:val>
                                        </p:tav>
                                        <p:tav tm="100000">
                                          <p:val>
                                            <p:fltVal val="0.5"/>
                                          </p:val>
                                        </p:tav>
                                      </p:tavLst>
                                    </p:anim>
                                    <p:anim calcmode="lin" valueType="num">
                                      <p:cBhvr>
                                        <p:cTn id="76" dur="3000"/>
                                        <p:tgtEl>
                                          <p:spTgt spid="3"/>
                                        </p:tgtEl>
                                        <p:attrNameLst>
                                          <p:attrName>ppt_y</p:attrName>
                                        </p:attrNameLst>
                                      </p:cBhvr>
                                      <p:tavLst>
                                        <p:tav tm="0">
                                          <p:val>
                                            <p:strVal val="ppt_y"/>
                                          </p:val>
                                        </p:tav>
                                        <p:tav tm="100000">
                                          <p:val>
                                            <p:fltVal val="0.5"/>
                                          </p:val>
                                        </p:tav>
                                      </p:tavLst>
                                    </p:anim>
                                    <p:set>
                                      <p:cBhvr>
                                        <p:cTn id="77" dur="1" fill="hold">
                                          <p:stCondLst>
                                            <p:cond delay="2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3000"/>
                                        <p:tgtEl>
                                          <p:spTgt spid="4"/>
                                        </p:tgtEl>
                                        <p:attrNameLst>
                                          <p:attrName>ppt_w</p:attrName>
                                        </p:attrNameLst>
                                      </p:cBhvr>
                                      <p:tavLst>
                                        <p:tav tm="0">
                                          <p:val>
                                            <p:strVal val="ppt_w"/>
                                          </p:val>
                                        </p:tav>
                                        <p:tav tm="100000">
                                          <p:val>
                                            <p:fltVal val="0"/>
                                          </p:val>
                                        </p:tav>
                                      </p:tavLst>
                                    </p:anim>
                                    <p:anim calcmode="lin" valueType="num">
                                      <p:cBhvr>
                                        <p:cTn id="80" dur="3000"/>
                                        <p:tgtEl>
                                          <p:spTgt spid="4"/>
                                        </p:tgtEl>
                                        <p:attrNameLst>
                                          <p:attrName>ppt_h</p:attrName>
                                        </p:attrNameLst>
                                      </p:cBhvr>
                                      <p:tavLst>
                                        <p:tav tm="0">
                                          <p:val>
                                            <p:strVal val="ppt_h"/>
                                          </p:val>
                                        </p:tav>
                                        <p:tav tm="100000">
                                          <p:val>
                                            <p:fltVal val="0"/>
                                          </p:val>
                                        </p:tav>
                                      </p:tavLst>
                                    </p:anim>
                                    <p:anim calcmode="lin" valueType="num">
                                      <p:cBhvr>
                                        <p:cTn id="81" dur="3000"/>
                                        <p:tgtEl>
                                          <p:spTgt spid="4"/>
                                        </p:tgtEl>
                                        <p:attrNameLst>
                                          <p:attrName>ppt_x</p:attrName>
                                        </p:attrNameLst>
                                      </p:cBhvr>
                                      <p:tavLst>
                                        <p:tav tm="0">
                                          <p:val>
                                            <p:strVal val="ppt_x"/>
                                          </p:val>
                                        </p:tav>
                                        <p:tav tm="100000">
                                          <p:val>
                                            <p:fltVal val="0.5"/>
                                          </p:val>
                                        </p:tav>
                                      </p:tavLst>
                                    </p:anim>
                                    <p:anim calcmode="lin" valueType="num">
                                      <p:cBhvr>
                                        <p:cTn id="82" dur="3000"/>
                                        <p:tgtEl>
                                          <p:spTgt spid="4"/>
                                        </p:tgtEl>
                                        <p:attrNameLst>
                                          <p:attrName>ppt_y</p:attrName>
                                        </p:attrNameLst>
                                      </p:cBhvr>
                                      <p:tavLst>
                                        <p:tav tm="0">
                                          <p:val>
                                            <p:strVal val="ppt_y"/>
                                          </p:val>
                                        </p:tav>
                                        <p:tav tm="100000">
                                          <p:val>
                                            <p:fltVal val="0.5"/>
                                          </p:val>
                                        </p:tav>
                                      </p:tavLst>
                                    </p:anim>
                                    <p:set>
                                      <p:cBhvr>
                                        <p:cTn id="83" dur="1" fill="hold">
                                          <p:stCondLst>
                                            <p:cond delay="2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3000"/>
                                        <p:tgtEl>
                                          <p:spTgt spid="5"/>
                                        </p:tgtEl>
                                        <p:attrNameLst>
                                          <p:attrName>ppt_w</p:attrName>
                                        </p:attrNameLst>
                                      </p:cBhvr>
                                      <p:tavLst>
                                        <p:tav tm="0">
                                          <p:val>
                                            <p:strVal val="ppt_w"/>
                                          </p:val>
                                        </p:tav>
                                        <p:tav tm="100000">
                                          <p:val>
                                            <p:fltVal val="0"/>
                                          </p:val>
                                        </p:tav>
                                      </p:tavLst>
                                    </p:anim>
                                    <p:anim calcmode="lin" valueType="num">
                                      <p:cBhvr>
                                        <p:cTn id="86" dur="3000"/>
                                        <p:tgtEl>
                                          <p:spTgt spid="5"/>
                                        </p:tgtEl>
                                        <p:attrNameLst>
                                          <p:attrName>ppt_h</p:attrName>
                                        </p:attrNameLst>
                                      </p:cBhvr>
                                      <p:tavLst>
                                        <p:tav tm="0">
                                          <p:val>
                                            <p:strVal val="ppt_h"/>
                                          </p:val>
                                        </p:tav>
                                        <p:tav tm="100000">
                                          <p:val>
                                            <p:fltVal val="0"/>
                                          </p:val>
                                        </p:tav>
                                      </p:tavLst>
                                    </p:anim>
                                    <p:anim calcmode="lin" valueType="num">
                                      <p:cBhvr>
                                        <p:cTn id="87" dur="3000"/>
                                        <p:tgtEl>
                                          <p:spTgt spid="5"/>
                                        </p:tgtEl>
                                        <p:attrNameLst>
                                          <p:attrName>ppt_x</p:attrName>
                                        </p:attrNameLst>
                                      </p:cBhvr>
                                      <p:tavLst>
                                        <p:tav tm="0">
                                          <p:val>
                                            <p:strVal val="ppt_x"/>
                                          </p:val>
                                        </p:tav>
                                        <p:tav tm="100000">
                                          <p:val>
                                            <p:fltVal val="0.5"/>
                                          </p:val>
                                        </p:tav>
                                      </p:tavLst>
                                    </p:anim>
                                    <p:anim calcmode="lin" valueType="num">
                                      <p:cBhvr>
                                        <p:cTn id="88" dur="3000"/>
                                        <p:tgtEl>
                                          <p:spTgt spid="5"/>
                                        </p:tgtEl>
                                        <p:attrNameLst>
                                          <p:attrName>ppt_y</p:attrName>
                                        </p:attrNameLst>
                                      </p:cBhvr>
                                      <p:tavLst>
                                        <p:tav tm="0">
                                          <p:val>
                                            <p:strVal val="ppt_y"/>
                                          </p:val>
                                        </p:tav>
                                        <p:tav tm="100000">
                                          <p:val>
                                            <p:fltVal val="0.5"/>
                                          </p:val>
                                        </p:tav>
                                      </p:tavLst>
                                    </p:anim>
                                    <p:set>
                                      <p:cBhvr>
                                        <p:cTn id="89" dur="1" fill="hold">
                                          <p:stCondLst>
                                            <p:cond delay="2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3000"/>
                                        <p:tgtEl>
                                          <p:spTgt spid="6"/>
                                        </p:tgtEl>
                                        <p:attrNameLst>
                                          <p:attrName>ppt_w</p:attrName>
                                        </p:attrNameLst>
                                      </p:cBhvr>
                                      <p:tavLst>
                                        <p:tav tm="0">
                                          <p:val>
                                            <p:strVal val="ppt_w"/>
                                          </p:val>
                                        </p:tav>
                                        <p:tav tm="100000">
                                          <p:val>
                                            <p:fltVal val="0"/>
                                          </p:val>
                                        </p:tav>
                                      </p:tavLst>
                                    </p:anim>
                                    <p:anim calcmode="lin" valueType="num">
                                      <p:cBhvr>
                                        <p:cTn id="92" dur="3000"/>
                                        <p:tgtEl>
                                          <p:spTgt spid="6"/>
                                        </p:tgtEl>
                                        <p:attrNameLst>
                                          <p:attrName>ppt_h</p:attrName>
                                        </p:attrNameLst>
                                      </p:cBhvr>
                                      <p:tavLst>
                                        <p:tav tm="0">
                                          <p:val>
                                            <p:strVal val="ppt_h"/>
                                          </p:val>
                                        </p:tav>
                                        <p:tav tm="100000">
                                          <p:val>
                                            <p:fltVal val="0"/>
                                          </p:val>
                                        </p:tav>
                                      </p:tavLst>
                                    </p:anim>
                                    <p:anim calcmode="lin" valueType="num">
                                      <p:cBhvr>
                                        <p:cTn id="93" dur="3000"/>
                                        <p:tgtEl>
                                          <p:spTgt spid="6"/>
                                        </p:tgtEl>
                                        <p:attrNameLst>
                                          <p:attrName>ppt_x</p:attrName>
                                        </p:attrNameLst>
                                      </p:cBhvr>
                                      <p:tavLst>
                                        <p:tav tm="0">
                                          <p:val>
                                            <p:strVal val="ppt_x"/>
                                          </p:val>
                                        </p:tav>
                                        <p:tav tm="100000">
                                          <p:val>
                                            <p:fltVal val="0.5"/>
                                          </p:val>
                                        </p:tav>
                                      </p:tavLst>
                                    </p:anim>
                                    <p:anim calcmode="lin" valueType="num">
                                      <p:cBhvr>
                                        <p:cTn id="94" dur="3000"/>
                                        <p:tgtEl>
                                          <p:spTgt spid="6"/>
                                        </p:tgtEl>
                                        <p:attrNameLst>
                                          <p:attrName>ppt_y</p:attrName>
                                        </p:attrNameLst>
                                      </p:cBhvr>
                                      <p:tavLst>
                                        <p:tav tm="0">
                                          <p:val>
                                            <p:strVal val="ppt_y"/>
                                          </p:val>
                                        </p:tav>
                                        <p:tav tm="100000">
                                          <p:val>
                                            <p:fltVal val="0.5"/>
                                          </p:val>
                                        </p:tav>
                                      </p:tavLst>
                                    </p:anim>
                                    <p:set>
                                      <p:cBhvr>
                                        <p:cTn id="95" dur="1" fill="hold">
                                          <p:stCondLst>
                                            <p:cond delay="2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3000"/>
                                        <p:tgtEl>
                                          <p:spTgt spid="7"/>
                                        </p:tgtEl>
                                        <p:attrNameLst>
                                          <p:attrName>ppt_w</p:attrName>
                                        </p:attrNameLst>
                                      </p:cBhvr>
                                      <p:tavLst>
                                        <p:tav tm="0">
                                          <p:val>
                                            <p:strVal val="ppt_w"/>
                                          </p:val>
                                        </p:tav>
                                        <p:tav tm="100000">
                                          <p:val>
                                            <p:fltVal val="0"/>
                                          </p:val>
                                        </p:tav>
                                      </p:tavLst>
                                    </p:anim>
                                    <p:anim calcmode="lin" valueType="num">
                                      <p:cBhvr>
                                        <p:cTn id="98" dur="3000"/>
                                        <p:tgtEl>
                                          <p:spTgt spid="7"/>
                                        </p:tgtEl>
                                        <p:attrNameLst>
                                          <p:attrName>ppt_h</p:attrName>
                                        </p:attrNameLst>
                                      </p:cBhvr>
                                      <p:tavLst>
                                        <p:tav tm="0">
                                          <p:val>
                                            <p:strVal val="ppt_h"/>
                                          </p:val>
                                        </p:tav>
                                        <p:tav tm="100000">
                                          <p:val>
                                            <p:fltVal val="0"/>
                                          </p:val>
                                        </p:tav>
                                      </p:tavLst>
                                    </p:anim>
                                    <p:anim calcmode="lin" valueType="num">
                                      <p:cBhvr>
                                        <p:cTn id="99" dur="3000"/>
                                        <p:tgtEl>
                                          <p:spTgt spid="7"/>
                                        </p:tgtEl>
                                        <p:attrNameLst>
                                          <p:attrName>ppt_x</p:attrName>
                                        </p:attrNameLst>
                                      </p:cBhvr>
                                      <p:tavLst>
                                        <p:tav tm="0">
                                          <p:val>
                                            <p:strVal val="ppt_x"/>
                                          </p:val>
                                        </p:tav>
                                        <p:tav tm="100000">
                                          <p:val>
                                            <p:fltVal val="0.5"/>
                                          </p:val>
                                        </p:tav>
                                      </p:tavLst>
                                    </p:anim>
                                    <p:anim calcmode="lin" valueType="num">
                                      <p:cBhvr>
                                        <p:cTn id="100" dur="3000"/>
                                        <p:tgtEl>
                                          <p:spTgt spid="7"/>
                                        </p:tgtEl>
                                        <p:attrNameLst>
                                          <p:attrName>ppt_y</p:attrName>
                                        </p:attrNameLst>
                                      </p:cBhvr>
                                      <p:tavLst>
                                        <p:tav tm="0">
                                          <p:val>
                                            <p:strVal val="ppt_y"/>
                                          </p:val>
                                        </p:tav>
                                        <p:tav tm="100000">
                                          <p:val>
                                            <p:fltVal val="0.5"/>
                                          </p:val>
                                        </p:tav>
                                      </p:tavLst>
                                    </p:anim>
                                    <p:set>
                                      <p:cBhvr>
                                        <p:cTn id="101" dur="1" fill="hold">
                                          <p:stCondLst>
                                            <p:cond delay="2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3000"/>
                                        <p:tgtEl>
                                          <p:spTgt spid="8"/>
                                        </p:tgtEl>
                                        <p:attrNameLst>
                                          <p:attrName>ppt_w</p:attrName>
                                        </p:attrNameLst>
                                      </p:cBhvr>
                                      <p:tavLst>
                                        <p:tav tm="0">
                                          <p:val>
                                            <p:strVal val="ppt_w"/>
                                          </p:val>
                                        </p:tav>
                                        <p:tav tm="100000">
                                          <p:val>
                                            <p:fltVal val="0"/>
                                          </p:val>
                                        </p:tav>
                                      </p:tavLst>
                                    </p:anim>
                                    <p:anim calcmode="lin" valueType="num">
                                      <p:cBhvr>
                                        <p:cTn id="104" dur="3000"/>
                                        <p:tgtEl>
                                          <p:spTgt spid="8"/>
                                        </p:tgtEl>
                                        <p:attrNameLst>
                                          <p:attrName>ppt_h</p:attrName>
                                        </p:attrNameLst>
                                      </p:cBhvr>
                                      <p:tavLst>
                                        <p:tav tm="0">
                                          <p:val>
                                            <p:strVal val="ppt_h"/>
                                          </p:val>
                                        </p:tav>
                                        <p:tav tm="100000">
                                          <p:val>
                                            <p:fltVal val="0"/>
                                          </p:val>
                                        </p:tav>
                                      </p:tavLst>
                                    </p:anim>
                                    <p:anim calcmode="lin" valueType="num">
                                      <p:cBhvr>
                                        <p:cTn id="105" dur="3000"/>
                                        <p:tgtEl>
                                          <p:spTgt spid="8"/>
                                        </p:tgtEl>
                                        <p:attrNameLst>
                                          <p:attrName>ppt_x</p:attrName>
                                        </p:attrNameLst>
                                      </p:cBhvr>
                                      <p:tavLst>
                                        <p:tav tm="0">
                                          <p:val>
                                            <p:strVal val="ppt_x"/>
                                          </p:val>
                                        </p:tav>
                                        <p:tav tm="100000">
                                          <p:val>
                                            <p:fltVal val="0.5"/>
                                          </p:val>
                                        </p:tav>
                                      </p:tavLst>
                                    </p:anim>
                                    <p:anim calcmode="lin" valueType="num">
                                      <p:cBhvr>
                                        <p:cTn id="106" dur="3000"/>
                                        <p:tgtEl>
                                          <p:spTgt spid="8"/>
                                        </p:tgtEl>
                                        <p:attrNameLst>
                                          <p:attrName>ppt_y</p:attrName>
                                        </p:attrNameLst>
                                      </p:cBhvr>
                                      <p:tavLst>
                                        <p:tav tm="0">
                                          <p:val>
                                            <p:strVal val="ppt_y"/>
                                          </p:val>
                                        </p:tav>
                                        <p:tav tm="100000">
                                          <p:val>
                                            <p:fltVal val="0.5"/>
                                          </p:val>
                                        </p:tav>
                                      </p:tavLst>
                                    </p:anim>
                                    <p:set>
                                      <p:cBhvr>
                                        <p:cTn id="107" dur="1" fill="hold">
                                          <p:stCondLst>
                                            <p:cond delay="2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3000"/>
                                        <p:tgtEl>
                                          <p:spTgt spid="9"/>
                                        </p:tgtEl>
                                        <p:attrNameLst>
                                          <p:attrName>ppt_w</p:attrName>
                                        </p:attrNameLst>
                                      </p:cBhvr>
                                      <p:tavLst>
                                        <p:tav tm="0">
                                          <p:val>
                                            <p:strVal val="ppt_w"/>
                                          </p:val>
                                        </p:tav>
                                        <p:tav tm="100000">
                                          <p:val>
                                            <p:fltVal val="0"/>
                                          </p:val>
                                        </p:tav>
                                      </p:tavLst>
                                    </p:anim>
                                    <p:anim calcmode="lin" valueType="num">
                                      <p:cBhvr>
                                        <p:cTn id="110" dur="3000"/>
                                        <p:tgtEl>
                                          <p:spTgt spid="9"/>
                                        </p:tgtEl>
                                        <p:attrNameLst>
                                          <p:attrName>ppt_h</p:attrName>
                                        </p:attrNameLst>
                                      </p:cBhvr>
                                      <p:tavLst>
                                        <p:tav tm="0">
                                          <p:val>
                                            <p:strVal val="ppt_h"/>
                                          </p:val>
                                        </p:tav>
                                        <p:tav tm="100000">
                                          <p:val>
                                            <p:fltVal val="0"/>
                                          </p:val>
                                        </p:tav>
                                      </p:tavLst>
                                    </p:anim>
                                    <p:anim calcmode="lin" valueType="num">
                                      <p:cBhvr>
                                        <p:cTn id="111" dur="3000"/>
                                        <p:tgtEl>
                                          <p:spTgt spid="9"/>
                                        </p:tgtEl>
                                        <p:attrNameLst>
                                          <p:attrName>ppt_x</p:attrName>
                                        </p:attrNameLst>
                                      </p:cBhvr>
                                      <p:tavLst>
                                        <p:tav tm="0">
                                          <p:val>
                                            <p:strVal val="ppt_x"/>
                                          </p:val>
                                        </p:tav>
                                        <p:tav tm="100000">
                                          <p:val>
                                            <p:fltVal val="0.5"/>
                                          </p:val>
                                        </p:tav>
                                      </p:tavLst>
                                    </p:anim>
                                    <p:anim calcmode="lin" valueType="num">
                                      <p:cBhvr>
                                        <p:cTn id="112" dur="3000"/>
                                        <p:tgtEl>
                                          <p:spTgt spid="9"/>
                                        </p:tgtEl>
                                        <p:attrNameLst>
                                          <p:attrName>ppt_y</p:attrName>
                                        </p:attrNameLst>
                                      </p:cBhvr>
                                      <p:tavLst>
                                        <p:tav tm="0">
                                          <p:val>
                                            <p:strVal val="ppt_y"/>
                                          </p:val>
                                        </p:tav>
                                        <p:tav tm="100000">
                                          <p:val>
                                            <p:fltVal val="0.5"/>
                                          </p:val>
                                        </p:tav>
                                      </p:tavLst>
                                    </p:anim>
                                    <p:set>
                                      <p:cBhvr>
                                        <p:cTn id="113" dur="1" fill="hold">
                                          <p:stCondLst>
                                            <p:cond delay="2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3000"/>
                                        <p:tgtEl>
                                          <p:spTgt spid="10"/>
                                        </p:tgtEl>
                                        <p:attrNameLst>
                                          <p:attrName>ppt_w</p:attrName>
                                        </p:attrNameLst>
                                      </p:cBhvr>
                                      <p:tavLst>
                                        <p:tav tm="0">
                                          <p:val>
                                            <p:strVal val="ppt_w"/>
                                          </p:val>
                                        </p:tav>
                                        <p:tav tm="100000">
                                          <p:val>
                                            <p:fltVal val="0"/>
                                          </p:val>
                                        </p:tav>
                                      </p:tavLst>
                                    </p:anim>
                                    <p:anim calcmode="lin" valueType="num">
                                      <p:cBhvr>
                                        <p:cTn id="116" dur="3000"/>
                                        <p:tgtEl>
                                          <p:spTgt spid="10"/>
                                        </p:tgtEl>
                                        <p:attrNameLst>
                                          <p:attrName>ppt_h</p:attrName>
                                        </p:attrNameLst>
                                      </p:cBhvr>
                                      <p:tavLst>
                                        <p:tav tm="0">
                                          <p:val>
                                            <p:strVal val="ppt_h"/>
                                          </p:val>
                                        </p:tav>
                                        <p:tav tm="100000">
                                          <p:val>
                                            <p:fltVal val="0"/>
                                          </p:val>
                                        </p:tav>
                                      </p:tavLst>
                                    </p:anim>
                                    <p:anim calcmode="lin" valueType="num">
                                      <p:cBhvr>
                                        <p:cTn id="117" dur="3000"/>
                                        <p:tgtEl>
                                          <p:spTgt spid="10"/>
                                        </p:tgtEl>
                                        <p:attrNameLst>
                                          <p:attrName>ppt_x</p:attrName>
                                        </p:attrNameLst>
                                      </p:cBhvr>
                                      <p:tavLst>
                                        <p:tav tm="0">
                                          <p:val>
                                            <p:strVal val="ppt_x"/>
                                          </p:val>
                                        </p:tav>
                                        <p:tav tm="100000">
                                          <p:val>
                                            <p:fltVal val="0.5"/>
                                          </p:val>
                                        </p:tav>
                                      </p:tavLst>
                                    </p:anim>
                                    <p:anim calcmode="lin" valueType="num">
                                      <p:cBhvr>
                                        <p:cTn id="118" dur="3000"/>
                                        <p:tgtEl>
                                          <p:spTgt spid="10"/>
                                        </p:tgtEl>
                                        <p:attrNameLst>
                                          <p:attrName>ppt_y</p:attrName>
                                        </p:attrNameLst>
                                      </p:cBhvr>
                                      <p:tavLst>
                                        <p:tav tm="0">
                                          <p:val>
                                            <p:strVal val="ppt_y"/>
                                          </p:val>
                                        </p:tav>
                                        <p:tav tm="100000">
                                          <p:val>
                                            <p:fltVal val="0.5"/>
                                          </p:val>
                                        </p:tav>
                                      </p:tavLst>
                                    </p:anim>
                                    <p:set>
                                      <p:cBhvr>
                                        <p:cTn id="119" dur="1" fill="hold">
                                          <p:stCondLst>
                                            <p:cond delay="2999"/>
                                          </p:stCondLst>
                                        </p:cTn>
                                        <p:tgtEl>
                                          <p:spTgt spid="10"/>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3000" fill="hold"/>
                                        <p:tgtEl>
                                          <p:spTgt spid="3"/>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4"/>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5"/>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6"/>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7"/>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9"/>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3000" fill="hold"/>
                                        <p:tgtEl>
                                          <p:spTgt spid="2"/>
                                        </p:tgtEl>
                                        <p:attrNameLst>
                                          <p:attrName>ppt_w</p:attrName>
                                        </p:attrNameLst>
                                      </p:cBhvr>
                                      <p:tavLst>
                                        <p:tav tm="0">
                                          <p:val>
                                            <p:strVal val="4/3*#ppt_w"/>
                                          </p:val>
                                        </p:tav>
                                        <p:tav tm="100000">
                                          <p:val>
                                            <p:strVal val="#ppt_w"/>
                                          </p:val>
                                        </p:tav>
                                      </p:tavLst>
                                    </p:anim>
                                    <p:anim calcmode="lin" valueType="num">
                                      <p:cBhvr>
                                        <p:cTn id="139" dur="3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2)">
                                      <p:cBhvr>
                                        <p:cTn id="14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11000">
              <a:schemeClr val="tx1"/>
            </a:gs>
            <a:gs pos="50000">
              <a:srgbClr val="FF0000">
                <a:shade val="67500"/>
                <a:satMod val="115000"/>
              </a:srgbClr>
            </a:gs>
            <a:gs pos="100000">
              <a:srgbClr val="FF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30937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0" y="0"/>
            <a:ext cx="2071671" cy="2071702"/>
          </a:xfrm>
          <a:prstGeom prst="donut">
            <a:avLst>
              <a:gd name="adj" fmla="val 7770"/>
            </a:avLst>
          </a:prstGeom>
          <a:blipFill>
            <a:blip r:embed="rId3">
              <a:duotone>
                <a:schemeClr val="bg2">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5" name="4 Anillo"/>
          <p:cNvSpPr/>
          <p:nvPr/>
        </p:nvSpPr>
        <p:spPr>
          <a:xfrm>
            <a:off x="571472" y="71438"/>
            <a:ext cx="2071671" cy="2071702"/>
          </a:xfrm>
          <a:prstGeom prst="donut">
            <a:avLst>
              <a:gd name="adj" fmla="val 7770"/>
            </a:avLst>
          </a:prstGeom>
          <a:blipFill>
            <a:blip r:embed="rId3">
              <a:duotone>
                <a:prstClr val="black"/>
                <a:srgbClr val="FF0000">
                  <a:tint val="45000"/>
                  <a:satMod val="400000"/>
                </a:srgb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6" name="5 Anillo"/>
          <p:cNvSpPr/>
          <p:nvPr/>
        </p:nvSpPr>
        <p:spPr>
          <a:xfrm>
            <a:off x="1285852" y="71438"/>
            <a:ext cx="2071671" cy="2071702"/>
          </a:xfrm>
          <a:prstGeom prst="donut">
            <a:avLst>
              <a:gd name="adj" fmla="val 7770"/>
            </a:avLst>
          </a:prstGeom>
          <a:blipFill>
            <a:blip r:embed="rId3">
              <a:grayscl/>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7" name="6 Anillo"/>
          <p:cNvSpPr/>
          <p:nvPr/>
        </p:nvSpPr>
        <p:spPr>
          <a:xfrm>
            <a:off x="1928794" y="71438"/>
            <a:ext cx="2071671" cy="2071702"/>
          </a:xfrm>
          <a:prstGeom prst="donut">
            <a:avLst>
              <a:gd name="adj" fmla="val 7770"/>
            </a:avLst>
          </a:prstGeom>
          <a:blipFill>
            <a:blip r:embed="rId3">
              <a:duotone>
                <a:schemeClr val="bg2">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8" name="7 Anillo"/>
          <p:cNvSpPr/>
          <p:nvPr/>
        </p:nvSpPr>
        <p:spPr>
          <a:xfrm>
            <a:off x="2500298" y="71438"/>
            <a:ext cx="2071671" cy="2071702"/>
          </a:xfrm>
          <a:prstGeom prst="donut">
            <a:avLst>
              <a:gd name="adj" fmla="val 7770"/>
            </a:avLst>
          </a:prstGeom>
          <a:blipFill>
            <a:blip r:embed="rId3">
              <a:duotone>
                <a:prstClr val="black"/>
                <a:srgbClr val="FF0000">
                  <a:tint val="45000"/>
                  <a:satMod val="400000"/>
                </a:srgb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9" name="8 Anillo"/>
          <p:cNvSpPr/>
          <p:nvPr/>
        </p:nvSpPr>
        <p:spPr>
          <a:xfrm>
            <a:off x="3214678" y="71438"/>
            <a:ext cx="2071671" cy="2071702"/>
          </a:xfrm>
          <a:prstGeom prst="donut">
            <a:avLst>
              <a:gd name="adj" fmla="val 7770"/>
            </a:avLst>
          </a:prstGeom>
          <a:blipFill>
            <a:blip r:embed="rId3">
              <a:grayscl/>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0" name="9 Anillo"/>
          <p:cNvSpPr/>
          <p:nvPr/>
        </p:nvSpPr>
        <p:spPr>
          <a:xfrm>
            <a:off x="3857620" y="71438"/>
            <a:ext cx="2071671" cy="2071702"/>
          </a:xfrm>
          <a:prstGeom prst="donut">
            <a:avLst>
              <a:gd name="adj" fmla="val 7770"/>
            </a:avLst>
          </a:prstGeom>
          <a:blipFill>
            <a:blip r:embed="rId3">
              <a:duotone>
                <a:schemeClr val="bg2">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1" name="10 Anillo"/>
          <p:cNvSpPr/>
          <p:nvPr/>
        </p:nvSpPr>
        <p:spPr>
          <a:xfrm>
            <a:off x="4572000" y="71438"/>
            <a:ext cx="2071671" cy="2071702"/>
          </a:xfrm>
          <a:prstGeom prst="donut">
            <a:avLst>
              <a:gd name="adj" fmla="val 7770"/>
            </a:avLst>
          </a:prstGeom>
          <a:blipFill>
            <a:blip r:embed="rId3">
              <a:duotone>
                <a:prstClr val="black"/>
                <a:srgbClr val="FF0000">
                  <a:tint val="45000"/>
                  <a:satMod val="400000"/>
                </a:srgb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2" name="11 Anillo"/>
          <p:cNvSpPr/>
          <p:nvPr/>
        </p:nvSpPr>
        <p:spPr>
          <a:xfrm>
            <a:off x="5429256" y="71438"/>
            <a:ext cx="2071671" cy="2071702"/>
          </a:xfrm>
          <a:prstGeom prst="donut">
            <a:avLst>
              <a:gd name="adj" fmla="val 7770"/>
            </a:avLst>
          </a:prstGeom>
          <a:blipFill>
            <a:blip r:embed="rId3">
              <a:grayscl/>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3" name="12 Anillo"/>
          <p:cNvSpPr/>
          <p:nvPr/>
        </p:nvSpPr>
        <p:spPr>
          <a:xfrm>
            <a:off x="6072198" y="71438"/>
            <a:ext cx="2071671" cy="2071702"/>
          </a:xfrm>
          <a:prstGeom prst="donut">
            <a:avLst>
              <a:gd name="adj" fmla="val 7770"/>
            </a:avLst>
          </a:prstGeom>
          <a:blipFill>
            <a:blip r:embed="rId3">
              <a:duotone>
                <a:prstClr val="black"/>
                <a:srgbClr val="FF0000">
                  <a:tint val="45000"/>
                  <a:satMod val="400000"/>
                </a:srgb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4" name="13 Anillo"/>
          <p:cNvSpPr/>
          <p:nvPr/>
        </p:nvSpPr>
        <p:spPr>
          <a:xfrm>
            <a:off x="6572264" y="71438"/>
            <a:ext cx="2071671" cy="2071702"/>
          </a:xfrm>
          <a:prstGeom prst="donut">
            <a:avLst>
              <a:gd name="adj" fmla="val 7770"/>
            </a:avLst>
          </a:prstGeom>
          <a:blipFill>
            <a:blip r:embed="rId3">
              <a:grayscl/>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5" name="14 Anillo"/>
          <p:cNvSpPr/>
          <p:nvPr/>
        </p:nvSpPr>
        <p:spPr>
          <a:xfrm>
            <a:off x="7072329" y="142876"/>
            <a:ext cx="2071671" cy="2071702"/>
          </a:xfrm>
          <a:prstGeom prst="donut">
            <a:avLst>
              <a:gd name="adj" fmla="val 7770"/>
            </a:avLst>
          </a:prstGeom>
          <a:blipFill>
            <a:blip r:embed="rId3">
              <a:duotone>
                <a:schemeClr val="bg2">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6" name="15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17"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ppt_x</p:attrName>
                                        </p:attrNameLst>
                                      </p:cBhvr>
                                      <p:tavLst>
                                        <p:tav tm="0">
                                          <p:val>
                                            <p:strVal val="#ppt_x-#ppt_w/2"/>
                                          </p:val>
                                        </p:tav>
                                        <p:tav tm="100000">
                                          <p:val>
                                            <p:strVal val="#ppt_x"/>
                                          </p:val>
                                        </p:tav>
                                      </p:tavLst>
                                    </p:anim>
                                    <p:anim calcmode="lin" valueType="num">
                                      <p:cBhvr>
                                        <p:cTn id="10" dur="2000" fill="hold"/>
                                        <p:tgtEl>
                                          <p:spTgt spid="4"/>
                                        </p:tgtEl>
                                        <p:attrNameLst>
                                          <p:attrName>ppt_y</p:attrName>
                                        </p:attrNameLst>
                                      </p:cBhvr>
                                      <p:tavLst>
                                        <p:tav tm="0">
                                          <p:val>
                                            <p:strVal val="#ppt_y"/>
                                          </p:val>
                                        </p:tav>
                                        <p:tav tm="100000">
                                          <p:val>
                                            <p:strVal val="#ppt_y"/>
                                          </p:val>
                                        </p:tav>
                                      </p:tavLst>
                                    </p:anim>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strVal val="#ppt_h"/>
                                          </p:val>
                                        </p:tav>
                                        <p:tav tm="100000">
                                          <p:val>
                                            <p:strVal val="#ppt_h"/>
                                          </p:val>
                                        </p:tav>
                                      </p:tavLst>
                                    </p:anim>
                                  </p:childTnLst>
                                </p:cTn>
                              </p:par>
                              <p:par>
                                <p:cTn id="13" presetID="17"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ppt_x</p:attrName>
                                        </p:attrNameLst>
                                      </p:cBhvr>
                                      <p:tavLst>
                                        <p:tav tm="0">
                                          <p:val>
                                            <p:strVal val="#ppt_x-#ppt_w/2"/>
                                          </p:val>
                                        </p:tav>
                                        <p:tav tm="100000">
                                          <p:val>
                                            <p:strVal val="#ppt_x"/>
                                          </p:val>
                                        </p:tav>
                                      </p:tavLst>
                                    </p:anim>
                                    <p:anim calcmode="lin" valueType="num">
                                      <p:cBhvr>
                                        <p:cTn id="16" dur="2000" fill="hold"/>
                                        <p:tgtEl>
                                          <p:spTgt spid="5"/>
                                        </p:tgtEl>
                                        <p:attrNameLst>
                                          <p:attrName>ppt_y</p:attrName>
                                        </p:attrNameLst>
                                      </p:cBhvr>
                                      <p:tavLst>
                                        <p:tav tm="0">
                                          <p:val>
                                            <p:strVal val="#ppt_y"/>
                                          </p:val>
                                        </p:tav>
                                        <p:tav tm="100000">
                                          <p:val>
                                            <p:strVal val="#ppt_y"/>
                                          </p:val>
                                        </p:tav>
                                      </p:tavLst>
                                    </p:anim>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ppt_x</p:attrName>
                                        </p:attrNameLst>
                                      </p:cBhvr>
                                      <p:tavLst>
                                        <p:tav tm="0">
                                          <p:val>
                                            <p:strVal val="#ppt_x-#ppt_w/2"/>
                                          </p:val>
                                        </p:tav>
                                        <p:tav tm="100000">
                                          <p:val>
                                            <p:strVal val="#ppt_x"/>
                                          </p:val>
                                        </p:tav>
                                      </p:tavLst>
                                    </p:anim>
                                    <p:anim calcmode="lin" valueType="num">
                                      <p:cBhvr>
                                        <p:cTn id="22" dur="2000" fill="hold"/>
                                        <p:tgtEl>
                                          <p:spTgt spid="6"/>
                                        </p:tgtEl>
                                        <p:attrNameLst>
                                          <p:attrName>ppt_y</p:attrName>
                                        </p:attrNameLst>
                                      </p:cBhvr>
                                      <p:tavLst>
                                        <p:tav tm="0">
                                          <p:val>
                                            <p:strVal val="#ppt_y"/>
                                          </p:val>
                                        </p:tav>
                                        <p:tav tm="100000">
                                          <p:val>
                                            <p:strVal val="#ppt_y"/>
                                          </p:val>
                                        </p:tav>
                                      </p:tavLst>
                                    </p:anim>
                                    <p:anim calcmode="lin" valueType="num">
                                      <p:cBhvr>
                                        <p:cTn id="23" dur="2000" fill="hold"/>
                                        <p:tgtEl>
                                          <p:spTgt spid="6"/>
                                        </p:tgtEl>
                                        <p:attrNameLst>
                                          <p:attrName>ppt_w</p:attrName>
                                        </p:attrNameLst>
                                      </p:cBhvr>
                                      <p:tavLst>
                                        <p:tav tm="0">
                                          <p:val>
                                            <p:fltVal val="0"/>
                                          </p:val>
                                        </p:tav>
                                        <p:tav tm="100000">
                                          <p:val>
                                            <p:strVal val="#ppt_w"/>
                                          </p:val>
                                        </p:tav>
                                      </p:tavLst>
                                    </p:anim>
                                    <p:anim calcmode="lin" valueType="num">
                                      <p:cBhvr>
                                        <p:cTn id="24" dur="2000" fill="hold"/>
                                        <p:tgtEl>
                                          <p:spTgt spid="6"/>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ppt_x</p:attrName>
                                        </p:attrNameLst>
                                      </p:cBhvr>
                                      <p:tavLst>
                                        <p:tav tm="0">
                                          <p:val>
                                            <p:strVal val="#ppt_x-#ppt_w/2"/>
                                          </p:val>
                                        </p:tav>
                                        <p:tav tm="100000">
                                          <p:val>
                                            <p:strVal val="#ppt_x"/>
                                          </p:val>
                                        </p:tav>
                                      </p:tavLst>
                                    </p:anim>
                                    <p:anim calcmode="lin" valueType="num">
                                      <p:cBhvr>
                                        <p:cTn id="28" dur="2000" fill="hold"/>
                                        <p:tgtEl>
                                          <p:spTgt spid="7"/>
                                        </p:tgtEl>
                                        <p:attrNameLst>
                                          <p:attrName>ppt_y</p:attrName>
                                        </p:attrNameLst>
                                      </p:cBhvr>
                                      <p:tavLst>
                                        <p:tav tm="0">
                                          <p:val>
                                            <p:strVal val="#ppt_y"/>
                                          </p:val>
                                        </p:tav>
                                        <p:tav tm="100000">
                                          <p:val>
                                            <p:strVal val="#ppt_y"/>
                                          </p:val>
                                        </p:tav>
                                      </p:tavLst>
                                    </p:anim>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ppt_x</p:attrName>
                                        </p:attrNameLst>
                                      </p:cBhvr>
                                      <p:tavLst>
                                        <p:tav tm="0">
                                          <p:val>
                                            <p:strVal val="#ppt_x-#ppt_w/2"/>
                                          </p:val>
                                        </p:tav>
                                        <p:tav tm="100000">
                                          <p:val>
                                            <p:strVal val="#ppt_x"/>
                                          </p:val>
                                        </p:tav>
                                      </p:tavLst>
                                    </p:anim>
                                    <p:anim calcmode="lin" valueType="num">
                                      <p:cBhvr>
                                        <p:cTn id="34" dur="2000" fill="hold"/>
                                        <p:tgtEl>
                                          <p:spTgt spid="8"/>
                                        </p:tgtEl>
                                        <p:attrNameLst>
                                          <p:attrName>ppt_y</p:attrName>
                                        </p:attrNameLst>
                                      </p:cBhvr>
                                      <p:tavLst>
                                        <p:tav tm="0">
                                          <p:val>
                                            <p:strVal val="#ppt_y"/>
                                          </p:val>
                                        </p:tav>
                                        <p:tav tm="100000">
                                          <p:val>
                                            <p:strVal val="#ppt_y"/>
                                          </p:val>
                                        </p:tav>
                                      </p:tavLst>
                                    </p:anim>
                                    <p:anim calcmode="lin" valueType="num">
                                      <p:cBhvr>
                                        <p:cTn id="35" dur="2000" fill="hold"/>
                                        <p:tgtEl>
                                          <p:spTgt spid="8"/>
                                        </p:tgtEl>
                                        <p:attrNameLst>
                                          <p:attrName>ppt_w</p:attrName>
                                        </p:attrNameLst>
                                      </p:cBhvr>
                                      <p:tavLst>
                                        <p:tav tm="0">
                                          <p:val>
                                            <p:fltVal val="0"/>
                                          </p:val>
                                        </p:tav>
                                        <p:tav tm="100000">
                                          <p:val>
                                            <p:strVal val="#ppt_w"/>
                                          </p:val>
                                        </p:tav>
                                      </p:tavLst>
                                    </p:anim>
                                    <p:anim calcmode="lin" valueType="num">
                                      <p:cBhvr>
                                        <p:cTn id="36" dur="2000" fill="hold"/>
                                        <p:tgtEl>
                                          <p:spTgt spid="8"/>
                                        </p:tgtEl>
                                        <p:attrNameLst>
                                          <p:attrName>ppt_h</p:attrName>
                                        </p:attrNameLst>
                                      </p:cBhvr>
                                      <p:tavLst>
                                        <p:tav tm="0">
                                          <p:val>
                                            <p:strVal val="#ppt_h"/>
                                          </p:val>
                                        </p:tav>
                                        <p:tav tm="100000">
                                          <p:val>
                                            <p:strVal val="#ppt_h"/>
                                          </p:val>
                                        </p:tav>
                                      </p:tavLst>
                                    </p:anim>
                                  </p:childTnLst>
                                </p:cTn>
                              </p:par>
                              <p:par>
                                <p:cTn id="37" presetID="17" presetClass="entr" presetSubtype="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ppt_x</p:attrName>
                                        </p:attrNameLst>
                                      </p:cBhvr>
                                      <p:tavLst>
                                        <p:tav tm="0">
                                          <p:val>
                                            <p:strVal val="#ppt_x-#ppt_w/2"/>
                                          </p:val>
                                        </p:tav>
                                        <p:tav tm="100000">
                                          <p:val>
                                            <p:strVal val="#ppt_x"/>
                                          </p:val>
                                        </p:tav>
                                      </p:tavLst>
                                    </p:anim>
                                    <p:anim calcmode="lin" valueType="num">
                                      <p:cBhvr>
                                        <p:cTn id="40" dur="2000" fill="hold"/>
                                        <p:tgtEl>
                                          <p:spTgt spid="9"/>
                                        </p:tgtEl>
                                        <p:attrNameLst>
                                          <p:attrName>ppt_y</p:attrName>
                                        </p:attrNameLst>
                                      </p:cBhvr>
                                      <p:tavLst>
                                        <p:tav tm="0">
                                          <p:val>
                                            <p:strVal val="#ppt_y"/>
                                          </p:val>
                                        </p:tav>
                                        <p:tav tm="100000">
                                          <p:val>
                                            <p:strVal val="#ppt_y"/>
                                          </p:val>
                                        </p:tav>
                                      </p:tavLst>
                                    </p:anim>
                                    <p:anim calcmode="lin" valueType="num">
                                      <p:cBhvr>
                                        <p:cTn id="41" dur="2000" fill="hold"/>
                                        <p:tgtEl>
                                          <p:spTgt spid="9"/>
                                        </p:tgtEl>
                                        <p:attrNameLst>
                                          <p:attrName>ppt_w</p:attrName>
                                        </p:attrNameLst>
                                      </p:cBhvr>
                                      <p:tavLst>
                                        <p:tav tm="0">
                                          <p:val>
                                            <p:fltVal val="0"/>
                                          </p:val>
                                        </p:tav>
                                        <p:tav tm="100000">
                                          <p:val>
                                            <p:strVal val="#ppt_w"/>
                                          </p:val>
                                        </p:tav>
                                      </p:tavLst>
                                    </p:anim>
                                    <p:anim calcmode="lin" valueType="num">
                                      <p:cBhvr>
                                        <p:cTn id="42" dur="2000" fill="hold"/>
                                        <p:tgtEl>
                                          <p:spTgt spid="9"/>
                                        </p:tgtEl>
                                        <p:attrNameLst>
                                          <p:attrName>ppt_h</p:attrName>
                                        </p:attrNameLst>
                                      </p:cBhvr>
                                      <p:tavLst>
                                        <p:tav tm="0">
                                          <p:val>
                                            <p:strVal val="#ppt_h"/>
                                          </p:val>
                                        </p:tav>
                                        <p:tav tm="100000">
                                          <p:val>
                                            <p:strVal val="#ppt_h"/>
                                          </p:val>
                                        </p:tav>
                                      </p:tavLst>
                                    </p:anim>
                                  </p:childTnLst>
                                </p:cTn>
                              </p:par>
                              <p:par>
                                <p:cTn id="43" presetID="17" presetClass="entr" presetSubtype="8"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ppt_x</p:attrName>
                                        </p:attrNameLst>
                                      </p:cBhvr>
                                      <p:tavLst>
                                        <p:tav tm="0">
                                          <p:val>
                                            <p:strVal val="#ppt_x-#ppt_w/2"/>
                                          </p:val>
                                        </p:tav>
                                        <p:tav tm="100000">
                                          <p:val>
                                            <p:strVal val="#ppt_x"/>
                                          </p:val>
                                        </p:tav>
                                      </p:tavLst>
                                    </p:anim>
                                    <p:anim calcmode="lin" valueType="num">
                                      <p:cBhvr>
                                        <p:cTn id="46" dur="2000" fill="hold"/>
                                        <p:tgtEl>
                                          <p:spTgt spid="10"/>
                                        </p:tgtEl>
                                        <p:attrNameLst>
                                          <p:attrName>ppt_y</p:attrName>
                                        </p:attrNameLst>
                                      </p:cBhvr>
                                      <p:tavLst>
                                        <p:tav tm="0">
                                          <p:val>
                                            <p:strVal val="#ppt_y"/>
                                          </p:val>
                                        </p:tav>
                                        <p:tav tm="100000">
                                          <p:val>
                                            <p:strVal val="#ppt_y"/>
                                          </p:val>
                                        </p:tav>
                                      </p:tavLst>
                                    </p:anim>
                                    <p:anim calcmode="lin" valueType="num">
                                      <p:cBhvr>
                                        <p:cTn id="47" dur="2000" fill="hold"/>
                                        <p:tgtEl>
                                          <p:spTgt spid="10"/>
                                        </p:tgtEl>
                                        <p:attrNameLst>
                                          <p:attrName>ppt_w</p:attrName>
                                        </p:attrNameLst>
                                      </p:cBhvr>
                                      <p:tavLst>
                                        <p:tav tm="0">
                                          <p:val>
                                            <p:fltVal val="0"/>
                                          </p:val>
                                        </p:tav>
                                        <p:tav tm="100000">
                                          <p:val>
                                            <p:strVal val="#ppt_w"/>
                                          </p:val>
                                        </p:tav>
                                      </p:tavLst>
                                    </p:anim>
                                    <p:anim calcmode="lin" valueType="num">
                                      <p:cBhvr>
                                        <p:cTn id="48" dur="2000" fill="hold"/>
                                        <p:tgtEl>
                                          <p:spTgt spid="10"/>
                                        </p:tgtEl>
                                        <p:attrNameLst>
                                          <p:attrName>ppt_h</p:attrName>
                                        </p:attrNameLst>
                                      </p:cBhvr>
                                      <p:tavLst>
                                        <p:tav tm="0">
                                          <p:val>
                                            <p:strVal val="#ppt_h"/>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ppt_x</p:attrName>
                                        </p:attrNameLst>
                                      </p:cBhvr>
                                      <p:tavLst>
                                        <p:tav tm="0">
                                          <p:val>
                                            <p:strVal val="#ppt_x-#ppt_w/2"/>
                                          </p:val>
                                        </p:tav>
                                        <p:tav tm="100000">
                                          <p:val>
                                            <p:strVal val="#ppt_x"/>
                                          </p:val>
                                        </p:tav>
                                      </p:tavLst>
                                    </p:anim>
                                    <p:anim calcmode="lin" valueType="num">
                                      <p:cBhvr>
                                        <p:cTn id="52" dur="2000" fill="hold"/>
                                        <p:tgtEl>
                                          <p:spTgt spid="11"/>
                                        </p:tgtEl>
                                        <p:attrNameLst>
                                          <p:attrName>ppt_y</p:attrName>
                                        </p:attrNameLst>
                                      </p:cBhvr>
                                      <p:tavLst>
                                        <p:tav tm="0">
                                          <p:val>
                                            <p:strVal val="#ppt_y"/>
                                          </p:val>
                                        </p:tav>
                                        <p:tav tm="100000">
                                          <p:val>
                                            <p:strVal val="#ppt_y"/>
                                          </p:val>
                                        </p:tav>
                                      </p:tavLst>
                                    </p:anim>
                                    <p:anim calcmode="lin" valueType="num">
                                      <p:cBhvr>
                                        <p:cTn id="53" dur="2000" fill="hold"/>
                                        <p:tgtEl>
                                          <p:spTgt spid="11"/>
                                        </p:tgtEl>
                                        <p:attrNameLst>
                                          <p:attrName>ppt_w</p:attrName>
                                        </p:attrNameLst>
                                      </p:cBhvr>
                                      <p:tavLst>
                                        <p:tav tm="0">
                                          <p:val>
                                            <p:fltVal val="0"/>
                                          </p:val>
                                        </p:tav>
                                        <p:tav tm="100000">
                                          <p:val>
                                            <p:strVal val="#ppt_w"/>
                                          </p:val>
                                        </p:tav>
                                      </p:tavLst>
                                    </p:anim>
                                    <p:anim calcmode="lin" valueType="num">
                                      <p:cBhvr>
                                        <p:cTn id="54" dur="2000" fill="hold"/>
                                        <p:tgtEl>
                                          <p:spTgt spid="11"/>
                                        </p:tgtEl>
                                        <p:attrNameLst>
                                          <p:attrName>ppt_h</p:attrName>
                                        </p:attrNameLst>
                                      </p:cBhvr>
                                      <p:tavLst>
                                        <p:tav tm="0">
                                          <p:val>
                                            <p:strVal val="#ppt_h"/>
                                          </p:val>
                                        </p:tav>
                                        <p:tav tm="100000">
                                          <p:val>
                                            <p:strVal val="#ppt_h"/>
                                          </p:val>
                                        </p:tav>
                                      </p:tavLst>
                                    </p:anim>
                                  </p:childTnLst>
                                </p:cTn>
                              </p:par>
                              <p:par>
                                <p:cTn id="55" presetID="17" presetClass="entr" presetSubtype="8"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ppt_x</p:attrName>
                                        </p:attrNameLst>
                                      </p:cBhvr>
                                      <p:tavLst>
                                        <p:tav tm="0">
                                          <p:val>
                                            <p:strVal val="#ppt_x-#ppt_w/2"/>
                                          </p:val>
                                        </p:tav>
                                        <p:tav tm="100000">
                                          <p:val>
                                            <p:strVal val="#ppt_x"/>
                                          </p:val>
                                        </p:tav>
                                      </p:tavLst>
                                    </p:anim>
                                    <p:anim calcmode="lin" valueType="num">
                                      <p:cBhvr>
                                        <p:cTn id="58" dur="2000" fill="hold"/>
                                        <p:tgtEl>
                                          <p:spTgt spid="12"/>
                                        </p:tgtEl>
                                        <p:attrNameLst>
                                          <p:attrName>ppt_y</p:attrName>
                                        </p:attrNameLst>
                                      </p:cBhvr>
                                      <p:tavLst>
                                        <p:tav tm="0">
                                          <p:val>
                                            <p:strVal val="#ppt_y"/>
                                          </p:val>
                                        </p:tav>
                                        <p:tav tm="100000">
                                          <p:val>
                                            <p:strVal val="#ppt_y"/>
                                          </p:val>
                                        </p:tav>
                                      </p:tavLst>
                                    </p:anim>
                                    <p:anim calcmode="lin" valueType="num">
                                      <p:cBhvr>
                                        <p:cTn id="59" dur="2000" fill="hold"/>
                                        <p:tgtEl>
                                          <p:spTgt spid="12"/>
                                        </p:tgtEl>
                                        <p:attrNameLst>
                                          <p:attrName>ppt_w</p:attrName>
                                        </p:attrNameLst>
                                      </p:cBhvr>
                                      <p:tavLst>
                                        <p:tav tm="0">
                                          <p:val>
                                            <p:fltVal val="0"/>
                                          </p:val>
                                        </p:tav>
                                        <p:tav tm="100000">
                                          <p:val>
                                            <p:strVal val="#ppt_w"/>
                                          </p:val>
                                        </p:tav>
                                      </p:tavLst>
                                    </p:anim>
                                    <p:anim calcmode="lin" valueType="num">
                                      <p:cBhvr>
                                        <p:cTn id="60" dur="2000" fill="hold"/>
                                        <p:tgtEl>
                                          <p:spTgt spid="12"/>
                                        </p:tgtEl>
                                        <p:attrNameLst>
                                          <p:attrName>ppt_h</p:attrName>
                                        </p:attrNameLst>
                                      </p:cBhvr>
                                      <p:tavLst>
                                        <p:tav tm="0">
                                          <p:val>
                                            <p:strVal val="#ppt_h"/>
                                          </p:val>
                                        </p:tav>
                                        <p:tav tm="100000">
                                          <p:val>
                                            <p:strVal val="#ppt_h"/>
                                          </p:val>
                                        </p:tav>
                                      </p:tavLst>
                                    </p:anim>
                                  </p:childTnLst>
                                </p:cTn>
                              </p:par>
                              <p:par>
                                <p:cTn id="61" presetID="17" presetClass="entr" presetSubtype="8"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ppt_x</p:attrName>
                                        </p:attrNameLst>
                                      </p:cBhvr>
                                      <p:tavLst>
                                        <p:tav tm="0">
                                          <p:val>
                                            <p:strVal val="#ppt_x-#ppt_w/2"/>
                                          </p:val>
                                        </p:tav>
                                        <p:tav tm="100000">
                                          <p:val>
                                            <p:strVal val="#ppt_x"/>
                                          </p:val>
                                        </p:tav>
                                      </p:tavLst>
                                    </p:anim>
                                    <p:anim calcmode="lin" valueType="num">
                                      <p:cBhvr>
                                        <p:cTn id="64" dur="2000" fill="hold"/>
                                        <p:tgtEl>
                                          <p:spTgt spid="13"/>
                                        </p:tgtEl>
                                        <p:attrNameLst>
                                          <p:attrName>ppt_y</p:attrName>
                                        </p:attrNameLst>
                                      </p:cBhvr>
                                      <p:tavLst>
                                        <p:tav tm="0">
                                          <p:val>
                                            <p:strVal val="#ppt_y"/>
                                          </p:val>
                                        </p:tav>
                                        <p:tav tm="100000">
                                          <p:val>
                                            <p:strVal val="#ppt_y"/>
                                          </p:val>
                                        </p:tav>
                                      </p:tavLst>
                                    </p:anim>
                                    <p:anim calcmode="lin" valueType="num">
                                      <p:cBhvr>
                                        <p:cTn id="65" dur="2000" fill="hold"/>
                                        <p:tgtEl>
                                          <p:spTgt spid="13"/>
                                        </p:tgtEl>
                                        <p:attrNameLst>
                                          <p:attrName>ppt_w</p:attrName>
                                        </p:attrNameLst>
                                      </p:cBhvr>
                                      <p:tavLst>
                                        <p:tav tm="0">
                                          <p:val>
                                            <p:fltVal val="0"/>
                                          </p:val>
                                        </p:tav>
                                        <p:tav tm="100000">
                                          <p:val>
                                            <p:strVal val="#ppt_w"/>
                                          </p:val>
                                        </p:tav>
                                      </p:tavLst>
                                    </p:anim>
                                    <p:anim calcmode="lin" valueType="num">
                                      <p:cBhvr>
                                        <p:cTn id="66" dur="2000" fill="hold"/>
                                        <p:tgtEl>
                                          <p:spTgt spid="13"/>
                                        </p:tgtEl>
                                        <p:attrNameLst>
                                          <p:attrName>ppt_h</p:attrName>
                                        </p:attrNameLst>
                                      </p:cBhvr>
                                      <p:tavLst>
                                        <p:tav tm="0">
                                          <p:val>
                                            <p:strVal val="#ppt_h"/>
                                          </p:val>
                                        </p:tav>
                                        <p:tav tm="100000">
                                          <p:val>
                                            <p:strVal val="#ppt_h"/>
                                          </p:val>
                                        </p:tav>
                                      </p:tavLst>
                                    </p:anim>
                                  </p:childTnLst>
                                </p:cTn>
                              </p:par>
                              <p:par>
                                <p:cTn id="67" presetID="17" presetClass="entr" presetSubtype="8"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2000" fill="hold"/>
                                        <p:tgtEl>
                                          <p:spTgt spid="14"/>
                                        </p:tgtEl>
                                        <p:attrNameLst>
                                          <p:attrName>ppt_x</p:attrName>
                                        </p:attrNameLst>
                                      </p:cBhvr>
                                      <p:tavLst>
                                        <p:tav tm="0">
                                          <p:val>
                                            <p:strVal val="#ppt_x-#ppt_w/2"/>
                                          </p:val>
                                        </p:tav>
                                        <p:tav tm="100000">
                                          <p:val>
                                            <p:strVal val="#ppt_x"/>
                                          </p:val>
                                        </p:tav>
                                      </p:tavLst>
                                    </p:anim>
                                    <p:anim calcmode="lin" valueType="num">
                                      <p:cBhvr>
                                        <p:cTn id="70" dur="2000" fill="hold"/>
                                        <p:tgtEl>
                                          <p:spTgt spid="14"/>
                                        </p:tgtEl>
                                        <p:attrNameLst>
                                          <p:attrName>ppt_y</p:attrName>
                                        </p:attrNameLst>
                                      </p:cBhvr>
                                      <p:tavLst>
                                        <p:tav tm="0">
                                          <p:val>
                                            <p:strVal val="#ppt_y"/>
                                          </p:val>
                                        </p:tav>
                                        <p:tav tm="100000">
                                          <p:val>
                                            <p:strVal val="#ppt_y"/>
                                          </p:val>
                                        </p:tav>
                                      </p:tavLst>
                                    </p:anim>
                                    <p:anim calcmode="lin" valueType="num">
                                      <p:cBhvr>
                                        <p:cTn id="71" dur="2000" fill="hold"/>
                                        <p:tgtEl>
                                          <p:spTgt spid="14"/>
                                        </p:tgtEl>
                                        <p:attrNameLst>
                                          <p:attrName>ppt_w</p:attrName>
                                        </p:attrNameLst>
                                      </p:cBhvr>
                                      <p:tavLst>
                                        <p:tav tm="0">
                                          <p:val>
                                            <p:fltVal val="0"/>
                                          </p:val>
                                        </p:tav>
                                        <p:tav tm="100000">
                                          <p:val>
                                            <p:strVal val="#ppt_w"/>
                                          </p:val>
                                        </p:tav>
                                      </p:tavLst>
                                    </p:anim>
                                    <p:anim calcmode="lin" valueType="num">
                                      <p:cBhvr>
                                        <p:cTn id="72" dur="2000" fill="hold"/>
                                        <p:tgtEl>
                                          <p:spTgt spid="14"/>
                                        </p:tgtEl>
                                        <p:attrNameLst>
                                          <p:attrName>ppt_h</p:attrName>
                                        </p:attrNameLst>
                                      </p:cBhvr>
                                      <p:tavLst>
                                        <p:tav tm="0">
                                          <p:val>
                                            <p:strVal val="#ppt_h"/>
                                          </p:val>
                                        </p:tav>
                                        <p:tav tm="100000">
                                          <p:val>
                                            <p:strVal val="#ppt_h"/>
                                          </p:val>
                                        </p:tav>
                                      </p:tavLst>
                                    </p:anim>
                                  </p:childTnLst>
                                </p:cTn>
                              </p:par>
                              <p:par>
                                <p:cTn id="73" presetID="17" presetClass="entr" presetSubtype="8" fill="hold" grpId="0"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2000" fill="hold"/>
                                        <p:tgtEl>
                                          <p:spTgt spid="15"/>
                                        </p:tgtEl>
                                        <p:attrNameLst>
                                          <p:attrName>ppt_x</p:attrName>
                                        </p:attrNameLst>
                                      </p:cBhvr>
                                      <p:tavLst>
                                        <p:tav tm="0">
                                          <p:val>
                                            <p:strVal val="#ppt_x-#ppt_w/2"/>
                                          </p:val>
                                        </p:tav>
                                        <p:tav tm="100000">
                                          <p:val>
                                            <p:strVal val="#ppt_x"/>
                                          </p:val>
                                        </p:tav>
                                      </p:tavLst>
                                    </p:anim>
                                    <p:anim calcmode="lin" valueType="num">
                                      <p:cBhvr>
                                        <p:cTn id="76" dur="2000" fill="hold"/>
                                        <p:tgtEl>
                                          <p:spTgt spid="15"/>
                                        </p:tgtEl>
                                        <p:attrNameLst>
                                          <p:attrName>ppt_y</p:attrName>
                                        </p:attrNameLst>
                                      </p:cBhvr>
                                      <p:tavLst>
                                        <p:tav tm="0">
                                          <p:val>
                                            <p:strVal val="#ppt_y"/>
                                          </p:val>
                                        </p:tav>
                                        <p:tav tm="100000">
                                          <p:val>
                                            <p:strVal val="#ppt_y"/>
                                          </p:val>
                                        </p:tav>
                                      </p:tavLst>
                                    </p:anim>
                                    <p:anim calcmode="lin" valueType="num">
                                      <p:cBhvr>
                                        <p:cTn id="77" dur="2000" fill="hold"/>
                                        <p:tgtEl>
                                          <p:spTgt spid="15"/>
                                        </p:tgtEl>
                                        <p:attrNameLst>
                                          <p:attrName>ppt_w</p:attrName>
                                        </p:attrNameLst>
                                      </p:cBhvr>
                                      <p:tavLst>
                                        <p:tav tm="0">
                                          <p:val>
                                            <p:fltVal val="0"/>
                                          </p:val>
                                        </p:tav>
                                        <p:tav tm="100000">
                                          <p:val>
                                            <p:strVal val="#ppt_w"/>
                                          </p:val>
                                        </p:tav>
                                      </p:tavLst>
                                    </p:anim>
                                    <p:anim calcmode="lin" valueType="num">
                                      <p:cBhvr>
                                        <p:cTn id="78" dur="2000" fill="hold"/>
                                        <p:tgtEl>
                                          <p:spTgt spid="15"/>
                                        </p:tgtEl>
                                        <p:attrNameLst>
                                          <p:attrName>ppt_h</p:attrName>
                                        </p:attrNameLst>
                                      </p:cBhvr>
                                      <p:tavLst>
                                        <p:tav tm="0">
                                          <p:val>
                                            <p:strVal val="#ppt_h"/>
                                          </p:val>
                                        </p:tav>
                                        <p:tav tm="100000">
                                          <p:val>
                                            <p:strVal val="#ppt_h"/>
                                          </p:val>
                                        </p:tav>
                                      </p:tavLst>
                                    </p:anim>
                                  </p:childTnLst>
                                </p:cTn>
                              </p:par>
                              <p:par>
                                <p:cTn id="79" presetID="8" presetClass="emph" presetSubtype="0" fill="hold" grpId="1"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6"/>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7"/>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8"/>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9"/>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4"/>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5"/>
                                        </p:tgtEl>
                                        <p:attrNameLst>
                                          <p:attrName>r</p:attrName>
                                        </p:attrNameLst>
                                      </p:cBhvr>
                                    </p:animRot>
                                  </p:childTnLst>
                                </p:cTn>
                              </p:par>
                            </p:childTnLst>
                          </p:cTn>
                        </p:par>
                        <p:par>
                          <p:cTn id="103" fill="hold">
                            <p:stCondLst>
                              <p:cond delay="2000"/>
                            </p:stCondLst>
                            <p:childTnLst>
                              <p:par>
                                <p:cTn id="104" presetID="2" presetClass="exit" presetSubtype="2" fill="hold" grpId="2"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ppt_y"/>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6"/>
                                        </p:tgtEl>
                                        <p:attrNameLst>
                                          <p:attrName>ppt_x</p:attrName>
                                        </p:attrNameLst>
                                      </p:cBhvr>
                                      <p:tavLst>
                                        <p:tav tm="0">
                                          <p:val>
                                            <p:strVal val="ppt_x"/>
                                          </p:val>
                                        </p:tav>
                                        <p:tav tm="100000">
                                          <p:val>
                                            <p:strVal val="1+ppt_w/2"/>
                                          </p:val>
                                        </p:tav>
                                      </p:tavLst>
                                    </p:anim>
                                    <p:anim calcmode="lin" valueType="num">
                                      <p:cBhvr additive="base">
                                        <p:cTn id="114" dur="2000"/>
                                        <p:tgtEl>
                                          <p:spTgt spid="6"/>
                                        </p:tgtEl>
                                        <p:attrNameLst>
                                          <p:attrName>ppt_y</p:attrName>
                                        </p:attrNameLst>
                                      </p:cBhvr>
                                      <p:tavLst>
                                        <p:tav tm="0">
                                          <p:val>
                                            <p:strVal val="ppt_y"/>
                                          </p:val>
                                        </p:tav>
                                        <p:tav tm="100000">
                                          <p:val>
                                            <p:strVal val="ppt_y"/>
                                          </p:val>
                                        </p:tav>
                                      </p:tavLst>
                                    </p:anim>
                                    <p:set>
                                      <p:cBhvr>
                                        <p:cTn id="115" dur="1" fill="hold">
                                          <p:stCondLst>
                                            <p:cond delay="1999"/>
                                          </p:stCondLst>
                                        </p:cTn>
                                        <p:tgtEl>
                                          <p:spTgt spid="6"/>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1+ppt_w/2"/>
                                          </p:val>
                                        </p:tav>
                                      </p:tavLst>
                                    </p:anim>
                                    <p:anim calcmode="lin" valueType="num">
                                      <p:cBhvr additive="base">
                                        <p:cTn id="118" dur="2000"/>
                                        <p:tgtEl>
                                          <p:spTgt spid="7"/>
                                        </p:tgtEl>
                                        <p:attrNameLst>
                                          <p:attrName>ppt_y</p:attrName>
                                        </p:attrNameLst>
                                      </p:cBhvr>
                                      <p:tavLst>
                                        <p:tav tm="0">
                                          <p:val>
                                            <p:strVal val="ppt_y"/>
                                          </p:val>
                                        </p:tav>
                                        <p:tav tm="100000">
                                          <p:val>
                                            <p:strVal val="ppt_y"/>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1+ppt_w/2"/>
                                          </p:val>
                                        </p:tav>
                                      </p:tavLst>
                                    </p:anim>
                                    <p:anim calcmode="lin" valueType="num">
                                      <p:cBhvr additive="base">
                                        <p:cTn id="122" dur="2000"/>
                                        <p:tgtEl>
                                          <p:spTgt spid="8"/>
                                        </p:tgtEl>
                                        <p:attrNameLst>
                                          <p:attrName>ppt_y</p:attrName>
                                        </p:attrNameLst>
                                      </p:cBhvr>
                                      <p:tavLst>
                                        <p:tav tm="0">
                                          <p:val>
                                            <p:strVal val="ppt_y"/>
                                          </p:val>
                                        </p:tav>
                                        <p:tav tm="100000">
                                          <p:val>
                                            <p:strVal val="ppt_y"/>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ppt_y"/>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1+ppt_w/2"/>
                                          </p:val>
                                        </p:tav>
                                      </p:tavLst>
                                    </p:anim>
                                    <p:anim calcmode="lin" valueType="num">
                                      <p:cBhvr additive="base">
                                        <p:cTn id="142" dur="2000"/>
                                        <p:tgtEl>
                                          <p:spTgt spid="13"/>
                                        </p:tgtEl>
                                        <p:attrNameLst>
                                          <p:attrName>ppt_y</p:attrName>
                                        </p:attrNameLst>
                                      </p:cBhvr>
                                      <p:tavLst>
                                        <p:tav tm="0">
                                          <p:val>
                                            <p:strVal val="ppt_y"/>
                                          </p:val>
                                        </p:tav>
                                        <p:tav tm="100000">
                                          <p:val>
                                            <p:strVal val="ppt_y"/>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1+ppt_w/2"/>
                                          </p:val>
                                        </p:tav>
                                      </p:tavLst>
                                    </p:anim>
                                    <p:anim calcmode="lin" valueType="num">
                                      <p:cBhvr additive="base">
                                        <p:cTn id="146" dur="2000"/>
                                        <p:tgtEl>
                                          <p:spTgt spid="14"/>
                                        </p:tgtEl>
                                        <p:attrNameLst>
                                          <p:attrName>ppt_y</p:attrName>
                                        </p:attrNameLst>
                                      </p:cBhvr>
                                      <p:tavLst>
                                        <p:tav tm="0">
                                          <p:val>
                                            <p:strVal val="ppt_y"/>
                                          </p:val>
                                        </p:tav>
                                        <p:tav tm="100000">
                                          <p:val>
                                            <p:strVal val="ppt_y"/>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1+ppt_w/2"/>
                                          </p:val>
                                        </p:tav>
                                      </p:tavLst>
                                    </p:anim>
                                    <p:anim calcmode="lin" valueType="num">
                                      <p:cBhvr additive="base">
                                        <p:cTn id="150" dur="2000"/>
                                        <p:tgtEl>
                                          <p:spTgt spid="15"/>
                                        </p:tgtEl>
                                        <p:attrNameLst>
                                          <p:attrName>ppt_y</p:attrName>
                                        </p:attrNameLst>
                                      </p:cBhvr>
                                      <p:tavLst>
                                        <p:tav tm="0">
                                          <p:val>
                                            <p:strVal val="ppt_y"/>
                                          </p:val>
                                        </p:tav>
                                        <p:tav tm="100000">
                                          <p:val>
                                            <p:strVal val="ppt_y"/>
                                          </p:val>
                                        </p:tav>
                                      </p:tavLst>
                                    </p:anim>
                                    <p:set>
                                      <p:cBhvr>
                                        <p:cTn id="151" dur="1" fill="hold">
                                          <p:stCondLst>
                                            <p:cond delay="1999"/>
                                          </p:stCondLst>
                                        </p:cTn>
                                        <p:tgtEl>
                                          <p:spTgt spid="15"/>
                                        </p:tgtEl>
                                        <p:attrNameLst>
                                          <p:attrName>style.visibility</p:attrName>
                                        </p:attrNameLst>
                                      </p:cBhvr>
                                      <p:to>
                                        <p:strVal val="hidden"/>
                                      </p:to>
                                    </p:set>
                                  </p:childTnLst>
                                </p:cTn>
                              </p:par>
                              <p:par>
                                <p:cTn id="152" presetID="17" presetClass="entr" presetSubtype="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ppt_w/2"/>
                                          </p:val>
                                        </p:tav>
                                        <p:tav tm="100000">
                                          <p:val>
                                            <p:strVal val="#ppt_x"/>
                                          </p:val>
                                        </p:tav>
                                      </p:tavLst>
                                    </p:anim>
                                    <p:anim calcmode="lin" valueType="num">
                                      <p:cBhvr>
                                        <p:cTn id="155" dur="2000" fill="hold"/>
                                        <p:tgtEl>
                                          <p:spTgt spid="2"/>
                                        </p:tgtEl>
                                        <p:attrNameLst>
                                          <p:attrName>ppt_y</p:attrName>
                                        </p:attrNameLst>
                                      </p:cBhvr>
                                      <p:tavLst>
                                        <p:tav tm="0">
                                          <p:val>
                                            <p:strVal val="#ppt_y"/>
                                          </p:val>
                                        </p:tav>
                                        <p:tav tm="100000">
                                          <p:val>
                                            <p:strVal val="#ppt_y"/>
                                          </p:val>
                                        </p:tav>
                                      </p:tavLst>
                                    </p:anim>
                                    <p:anim calcmode="lin" valueType="num">
                                      <p:cBhvr>
                                        <p:cTn id="156" dur="2000" fill="hold"/>
                                        <p:tgtEl>
                                          <p:spTgt spid="2"/>
                                        </p:tgtEl>
                                        <p:attrNameLst>
                                          <p:attrName>ppt_w</p:attrName>
                                        </p:attrNameLst>
                                      </p:cBhvr>
                                      <p:tavLst>
                                        <p:tav tm="0">
                                          <p:val>
                                            <p:fltVal val="0"/>
                                          </p:val>
                                        </p:tav>
                                        <p:tav tm="100000">
                                          <p:val>
                                            <p:strVal val="#ppt_w"/>
                                          </p:val>
                                        </p:tav>
                                      </p:tavLst>
                                    </p:anim>
                                    <p:anim calcmode="lin" valueType="num">
                                      <p:cBhvr>
                                        <p:cTn id="15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33"/>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stock-photo-230893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8" y="0"/>
            <a:ext cx="285728" cy="2857520"/>
          </a:xfrm>
          <a:prstGeom prst="rect">
            <a:avLst/>
          </a:prstGeom>
          <a:blipFill>
            <a:blip r:embed="rId3">
              <a:duotone>
                <a:schemeClr val="accent6">
                  <a:shade val="45000"/>
                  <a:satMod val="135000"/>
                </a:schemeClr>
                <a:prstClr val="white"/>
              </a:duotone>
              <a:lum bright="3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357150" y="0"/>
            <a:ext cx="285760" cy="2857520"/>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714372" y="0"/>
            <a:ext cx="285728" cy="2857520"/>
          </a:xfrm>
          <a:prstGeom prst="rect">
            <a:avLst/>
          </a:prstGeom>
          <a:blipFill>
            <a:blip r:embed="rId3">
              <a:duotone>
                <a:schemeClr val="accent6">
                  <a:shade val="45000"/>
                  <a:satMod val="135000"/>
                </a:schemeClr>
                <a:prstClr val="white"/>
              </a:duotone>
              <a:lum bright="3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1071530" y="0"/>
            <a:ext cx="285760" cy="2857520"/>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1428752" y="0"/>
            <a:ext cx="285728" cy="2857520"/>
          </a:xfrm>
          <a:prstGeom prst="rect">
            <a:avLst/>
          </a:prstGeom>
          <a:blipFill>
            <a:blip r:embed="rId3">
              <a:duotone>
                <a:schemeClr val="accent6">
                  <a:shade val="45000"/>
                  <a:satMod val="135000"/>
                </a:schemeClr>
                <a:prstClr val="white"/>
              </a:duotone>
              <a:lum bright="3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1785910" y="0"/>
            <a:ext cx="285760" cy="2857520"/>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143132" y="0"/>
            <a:ext cx="285728" cy="2857520"/>
          </a:xfrm>
          <a:prstGeom prst="rect">
            <a:avLst/>
          </a:prstGeom>
          <a:blipFill>
            <a:blip r:embed="rId3">
              <a:duotone>
                <a:schemeClr val="accent6">
                  <a:shade val="45000"/>
                  <a:satMod val="135000"/>
                </a:schemeClr>
                <a:prstClr val="white"/>
              </a:duotone>
              <a:lum bright="3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2500290" y="0"/>
            <a:ext cx="285760" cy="2857520"/>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2857512" y="0"/>
            <a:ext cx="285728" cy="2857520"/>
          </a:xfrm>
          <a:prstGeom prst="rect">
            <a:avLst/>
          </a:prstGeom>
          <a:blipFill>
            <a:blip r:embed="rId3">
              <a:duotone>
                <a:schemeClr val="accent6">
                  <a:shade val="45000"/>
                  <a:satMod val="135000"/>
                </a:schemeClr>
                <a:prstClr val="white"/>
              </a:duotone>
              <a:lum bright="3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3214670" y="0"/>
            <a:ext cx="285760" cy="2857520"/>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3571892" y="0"/>
            <a:ext cx="285728" cy="2857520"/>
          </a:xfrm>
          <a:prstGeom prst="rect">
            <a:avLst/>
          </a:prstGeom>
          <a:blipFill>
            <a:blip r:embed="rId3">
              <a:duotone>
                <a:schemeClr val="accent6">
                  <a:shade val="45000"/>
                  <a:satMod val="135000"/>
                </a:schemeClr>
                <a:prstClr val="white"/>
              </a:duotone>
              <a:lum bright="3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3929050" y="0"/>
            <a:ext cx="285760" cy="2857520"/>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4286272" y="0"/>
            <a:ext cx="285728" cy="2857520"/>
          </a:xfrm>
          <a:prstGeom prst="rect">
            <a:avLst/>
          </a:prstGeom>
          <a:blipFill>
            <a:blip r:embed="rId3">
              <a:duotone>
                <a:schemeClr val="accent6">
                  <a:shade val="45000"/>
                  <a:satMod val="135000"/>
                </a:schemeClr>
                <a:prstClr val="white"/>
              </a:duotone>
              <a:lum bright="3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4643430" y="0"/>
            <a:ext cx="285760" cy="2857520"/>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5000652" y="0"/>
            <a:ext cx="285728" cy="2857520"/>
          </a:xfrm>
          <a:prstGeom prst="rect">
            <a:avLst/>
          </a:prstGeom>
          <a:blipFill>
            <a:blip r:embed="rId3">
              <a:duotone>
                <a:schemeClr val="accent6">
                  <a:shade val="45000"/>
                  <a:satMod val="135000"/>
                </a:schemeClr>
                <a:prstClr val="white"/>
              </a:duotone>
              <a:lum bright="3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5357810" y="0"/>
            <a:ext cx="285760" cy="2857520"/>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5715032" y="0"/>
            <a:ext cx="285728" cy="2857520"/>
          </a:xfrm>
          <a:prstGeom prst="rect">
            <a:avLst/>
          </a:prstGeom>
          <a:blipFill>
            <a:blip r:embed="rId3">
              <a:duotone>
                <a:schemeClr val="accent6">
                  <a:shade val="45000"/>
                  <a:satMod val="135000"/>
                </a:schemeClr>
                <a:prstClr val="white"/>
              </a:duotone>
              <a:lum bright="3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a:off x="6072190" y="0"/>
            <a:ext cx="285760" cy="2857520"/>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a:off x="6429412" y="0"/>
            <a:ext cx="285728" cy="2857520"/>
          </a:xfrm>
          <a:prstGeom prst="rect">
            <a:avLst/>
          </a:prstGeom>
          <a:blipFill>
            <a:blip r:embed="rId3">
              <a:duotone>
                <a:schemeClr val="accent6">
                  <a:shade val="45000"/>
                  <a:satMod val="135000"/>
                </a:schemeClr>
                <a:prstClr val="white"/>
              </a:duotone>
              <a:lum bright="3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Rectángulo"/>
          <p:cNvSpPr/>
          <p:nvPr/>
        </p:nvSpPr>
        <p:spPr>
          <a:xfrm>
            <a:off x="6786570" y="0"/>
            <a:ext cx="285760" cy="2857520"/>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Rectángulo"/>
          <p:cNvSpPr/>
          <p:nvPr/>
        </p:nvSpPr>
        <p:spPr>
          <a:xfrm>
            <a:off x="7143792" y="0"/>
            <a:ext cx="285728" cy="2857520"/>
          </a:xfrm>
          <a:prstGeom prst="rect">
            <a:avLst/>
          </a:prstGeom>
          <a:blipFill>
            <a:blip r:embed="rId3">
              <a:duotone>
                <a:schemeClr val="accent6">
                  <a:shade val="45000"/>
                  <a:satMod val="135000"/>
                </a:schemeClr>
                <a:prstClr val="white"/>
              </a:duotone>
              <a:lum bright="3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Rectángulo"/>
          <p:cNvSpPr/>
          <p:nvPr/>
        </p:nvSpPr>
        <p:spPr>
          <a:xfrm>
            <a:off x="7500950" y="0"/>
            <a:ext cx="285760" cy="2857520"/>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Rectángulo"/>
          <p:cNvSpPr/>
          <p:nvPr/>
        </p:nvSpPr>
        <p:spPr>
          <a:xfrm>
            <a:off x="7858172" y="0"/>
            <a:ext cx="285728" cy="2857520"/>
          </a:xfrm>
          <a:prstGeom prst="rect">
            <a:avLst/>
          </a:prstGeom>
          <a:blipFill>
            <a:blip r:embed="rId3">
              <a:duotone>
                <a:schemeClr val="accent6">
                  <a:shade val="45000"/>
                  <a:satMod val="135000"/>
                </a:schemeClr>
                <a:prstClr val="white"/>
              </a:duotone>
              <a:lum bright="3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Rectángulo"/>
          <p:cNvSpPr/>
          <p:nvPr/>
        </p:nvSpPr>
        <p:spPr>
          <a:xfrm>
            <a:off x="8215330" y="0"/>
            <a:ext cx="285760" cy="2857520"/>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Rectángulo"/>
          <p:cNvSpPr/>
          <p:nvPr/>
        </p:nvSpPr>
        <p:spPr>
          <a:xfrm>
            <a:off x="8572520" y="0"/>
            <a:ext cx="285728" cy="2857520"/>
          </a:xfrm>
          <a:prstGeom prst="rect">
            <a:avLst/>
          </a:prstGeom>
          <a:blipFill>
            <a:blip r:embed="rId3">
              <a:duotone>
                <a:schemeClr val="accent6">
                  <a:shade val="45000"/>
                  <a:satMod val="135000"/>
                </a:schemeClr>
                <a:prstClr val="white"/>
              </a:duotone>
              <a:lum bright="3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Rectángulo"/>
          <p:cNvSpPr/>
          <p:nvPr/>
        </p:nvSpPr>
        <p:spPr>
          <a:xfrm>
            <a:off x="8929718" y="0"/>
            <a:ext cx="214282" cy="2857520"/>
          </a:xfrm>
          <a:prstGeom prst="rect">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28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xit" presetSubtype="4" fill="hold" grpId="0" nodeType="withEffect">
                                  <p:stCondLst>
                                    <p:cond delay="0"/>
                                  </p:stCondLst>
                                  <p:childTnLst>
                                    <p:anim calcmode="lin" valueType="num">
                                      <p:cBhvr additive="base">
                                        <p:cTn id="8" dur="2000"/>
                                        <p:tgtEl>
                                          <p:spTgt spid="3"/>
                                        </p:tgtEl>
                                        <p:attrNameLst>
                                          <p:attrName>ppt_x</p:attrName>
                                        </p:attrNameLst>
                                      </p:cBhvr>
                                      <p:tavLst>
                                        <p:tav tm="0">
                                          <p:val>
                                            <p:strVal val="ppt_x"/>
                                          </p:val>
                                        </p:tav>
                                        <p:tav tm="100000">
                                          <p:val>
                                            <p:strVal val="ppt_x"/>
                                          </p:val>
                                        </p:tav>
                                      </p:tavLst>
                                    </p:anim>
                                    <p:anim calcmode="lin" valueType="num">
                                      <p:cBhvr additive="base">
                                        <p:cTn id="9" dur="2000"/>
                                        <p:tgtEl>
                                          <p:spTgt spid="3"/>
                                        </p:tgtEl>
                                        <p:attrNameLst>
                                          <p:attrName>ppt_y</p:attrName>
                                        </p:attrNameLst>
                                      </p:cBhvr>
                                      <p:tavLst>
                                        <p:tav tm="0">
                                          <p:val>
                                            <p:strVal val="ppt_y"/>
                                          </p:val>
                                        </p:tav>
                                        <p:tav tm="100000">
                                          <p:val>
                                            <p:strVal val="1+ppt_h/2"/>
                                          </p:val>
                                        </p:tav>
                                      </p:tavLst>
                                    </p:anim>
                                    <p:set>
                                      <p:cBhvr>
                                        <p:cTn id="10" dur="1" fill="hold">
                                          <p:stCondLst>
                                            <p:cond delay="1999"/>
                                          </p:stCondLst>
                                        </p:cTn>
                                        <p:tgtEl>
                                          <p:spTgt spid="3"/>
                                        </p:tgtEl>
                                        <p:attrNameLst>
                                          <p:attrName>style.visibility</p:attrName>
                                        </p:attrNameLst>
                                      </p:cBhvr>
                                      <p:to>
                                        <p:strVal val="hidden"/>
                                      </p:to>
                                    </p:set>
                                  </p:childTnLst>
                                </p:cTn>
                              </p:par>
                              <p:par>
                                <p:cTn id="11" presetID="2" presetClass="exit" presetSubtype="4" fill="hold" grpId="0" nodeType="withEffect">
                                  <p:stCondLst>
                                    <p:cond delay="0"/>
                                  </p:stCondLst>
                                  <p:childTnLst>
                                    <p:anim calcmode="lin" valueType="num">
                                      <p:cBhvr additive="base">
                                        <p:cTn id="12" dur="2000"/>
                                        <p:tgtEl>
                                          <p:spTgt spid="4"/>
                                        </p:tgtEl>
                                        <p:attrNameLst>
                                          <p:attrName>ppt_x</p:attrName>
                                        </p:attrNameLst>
                                      </p:cBhvr>
                                      <p:tavLst>
                                        <p:tav tm="0">
                                          <p:val>
                                            <p:strVal val="ppt_x"/>
                                          </p:val>
                                        </p:tav>
                                        <p:tav tm="100000">
                                          <p:val>
                                            <p:strVal val="ppt_x"/>
                                          </p:val>
                                        </p:tav>
                                      </p:tavLst>
                                    </p:anim>
                                    <p:anim calcmode="lin" valueType="num">
                                      <p:cBhvr additive="base">
                                        <p:cTn id="13" dur="2000"/>
                                        <p:tgtEl>
                                          <p:spTgt spid="4"/>
                                        </p:tgtEl>
                                        <p:attrNameLst>
                                          <p:attrName>ppt_y</p:attrName>
                                        </p:attrNameLst>
                                      </p:cBhvr>
                                      <p:tavLst>
                                        <p:tav tm="0">
                                          <p:val>
                                            <p:strVal val="ppt_y"/>
                                          </p:val>
                                        </p:tav>
                                        <p:tav tm="100000">
                                          <p:val>
                                            <p:strVal val="1+ppt_h/2"/>
                                          </p:val>
                                        </p:tav>
                                      </p:tavLst>
                                    </p:anim>
                                    <p:set>
                                      <p:cBhvr>
                                        <p:cTn id="14" dur="1" fill="hold">
                                          <p:stCondLst>
                                            <p:cond delay="1999"/>
                                          </p:stCondLst>
                                        </p:cTn>
                                        <p:tgtEl>
                                          <p:spTgt spid="4"/>
                                        </p:tgtEl>
                                        <p:attrNameLst>
                                          <p:attrName>style.visibility</p:attrName>
                                        </p:attrNameLst>
                                      </p:cBhvr>
                                      <p:to>
                                        <p:strVal val="hidden"/>
                                      </p:to>
                                    </p:set>
                                  </p:childTnLst>
                                </p:cTn>
                              </p:par>
                              <p:par>
                                <p:cTn id="15" presetID="2" presetClass="exit" presetSubtype="4" fill="hold" grpId="0" nodeType="withEffect">
                                  <p:stCondLst>
                                    <p:cond delay="0"/>
                                  </p:stCondLst>
                                  <p:childTnLst>
                                    <p:anim calcmode="lin" valueType="num">
                                      <p:cBhvr additive="base">
                                        <p:cTn id="16" dur="2000"/>
                                        <p:tgtEl>
                                          <p:spTgt spid="5"/>
                                        </p:tgtEl>
                                        <p:attrNameLst>
                                          <p:attrName>ppt_x</p:attrName>
                                        </p:attrNameLst>
                                      </p:cBhvr>
                                      <p:tavLst>
                                        <p:tav tm="0">
                                          <p:val>
                                            <p:strVal val="ppt_x"/>
                                          </p:val>
                                        </p:tav>
                                        <p:tav tm="100000">
                                          <p:val>
                                            <p:strVal val="ppt_x"/>
                                          </p:val>
                                        </p:tav>
                                      </p:tavLst>
                                    </p:anim>
                                    <p:anim calcmode="lin" valueType="num">
                                      <p:cBhvr additive="base">
                                        <p:cTn id="17" dur="2000"/>
                                        <p:tgtEl>
                                          <p:spTgt spid="5"/>
                                        </p:tgtEl>
                                        <p:attrNameLst>
                                          <p:attrName>ppt_y</p:attrName>
                                        </p:attrNameLst>
                                      </p:cBhvr>
                                      <p:tavLst>
                                        <p:tav tm="0">
                                          <p:val>
                                            <p:strVal val="ppt_y"/>
                                          </p:val>
                                        </p:tav>
                                        <p:tav tm="100000">
                                          <p:val>
                                            <p:strVal val="1+ppt_h/2"/>
                                          </p:val>
                                        </p:tav>
                                      </p:tavLst>
                                    </p:anim>
                                    <p:set>
                                      <p:cBhvr>
                                        <p:cTn id="18" dur="1" fill="hold">
                                          <p:stCondLst>
                                            <p:cond delay="1999"/>
                                          </p:stCondLst>
                                        </p:cTn>
                                        <p:tgtEl>
                                          <p:spTgt spid="5"/>
                                        </p:tgtEl>
                                        <p:attrNameLst>
                                          <p:attrName>style.visibility</p:attrName>
                                        </p:attrNameLst>
                                      </p:cBhvr>
                                      <p:to>
                                        <p:strVal val="hidden"/>
                                      </p:to>
                                    </p:set>
                                  </p:childTnLst>
                                </p:cTn>
                              </p:par>
                              <p:par>
                                <p:cTn id="19" presetID="2" presetClass="exit" presetSubtype="4" fill="hold" grpId="0" nodeType="withEffect">
                                  <p:stCondLst>
                                    <p:cond delay="0"/>
                                  </p:stCondLst>
                                  <p:childTnLst>
                                    <p:anim calcmode="lin" valueType="num">
                                      <p:cBhvr additive="base">
                                        <p:cTn id="20" dur="2000"/>
                                        <p:tgtEl>
                                          <p:spTgt spid="6"/>
                                        </p:tgtEl>
                                        <p:attrNameLst>
                                          <p:attrName>ppt_x</p:attrName>
                                        </p:attrNameLst>
                                      </p:cBhvr>
                                      <p:tavLst>
                                        <p:tav tm="0">
                                          <p:val>
                                            <p:strVal val="ppt_x"/>
                                          </p:val>
                                        </p:tav>
                                        <p:tav tm="100000">
                                          <p:val>
                                            <p:strVal val="ppt_x"/>
                                          </p:val>
                                        </p:tav>
                                      </p:tavLst>
                                    </p:anim>
                                    <p:anim calcmode="lin" valueType="num">
                                      <p:cBhvr additive="base">
                                        <p:cTn id="21" dur="2000"/>
                                        <p:tgtEl>
                                          <p:spTgt spid="6"/>
                                        </p:tgtEl>
                                        <p:attrNameLst>
                                          <p:attrName>ppt_y</p:attrName>
                                        </p:attrNameLst>
                                      </p:cBhvr>
                                      <p:tavLst>
                                        <p:tav tm="0">
                                          <p:val>
                                            <p:strVal val="ppt_y"/>
                                          </p:val>
                                        </p:tav>
                                        <p:tav tm="100000">
                                          <p:val>
                                            <p:strVal val="1+ppt_h/2"/>
                                          </p:val>
                                        </p:tav>
                                      </p:tavLst>
                                    </p:anim>
                                    <p:set>
                                      <p:cBhvr>
                                        <p:cTn id="22" dur="1" fill="hold">
                                          <p:stCondLst>
                                            <p:cond delay="1999"/>
                                          </p:stCondLst>
                                        </p:cTn>
                                        <p:tgtEl>
                                          <p:spTgt spid="6"/>
                                        </p:tgtEl>
                                        <p:attrNameLst>
                                          <p:attrName>style.visibility</p:attrName>
                                        </p:attrNameLst>
                                      </p:cBhvr>
                                      <p:to>
                                        <p:strVal val="hidden"/>
                                      </p:to>
                                    </p:set>
                                  </p:childTnLst>
                                </p:cTn>
                              </p:par>
                              <p:par>
                                <p:cTn id="23" presetID="2" presetClass="exit" presetSubtype="4" fill="hold" grpId="0" nodeType="withEffect">
                                  <p:stCondLst>
                                    <p:cond delay="0"/>
                                  </p:stCondLst>
                                  <p:childTnLst>
                                    <p:anim calcmode="lin" valueType="num">
                                      <p:cBhvr additive="base">
                                        <p:cTn id="24" dur="2000"/>
                                        <p:tgtEl>
                                          <p:spTgt spid="7"/>
                                        </p:tgtEl>
                                        <p:attrNameLst>
                                          <p:attrName>ppt_x</p:attrName>
                                        </p:attrNameLst>
                                      </p:cBhvr>
                                      <p:tavLst>
                                        <p:tav tm="0">
                                          <p:val>
                                            <p:strVal val="ppt_x"/>
                                          </p:val>
                                        </p:tav>
                                        <p:tav tm="100000">
                                          <p:val>
                                            <p:strVal val="ppt_x"/>
                                          </p:val>
                                        </p:tav>
                                      </p:tavLst>
                                    </p:anim>
                                    <p:anim calcmode="lin" valueType="num">
                                      <p:cBhvr additive="base">
                                        <p:cTn id="25" dur="2000"/>
                                        <p:tgtEl>
                                          <p:spTgt spid="7"/>
                                        </p:tgtEl>
                                        <p:attrNameLst>
                                          <p:attrName>ppt_y</p:attrName>
                                        </p:attrNameLst>
                                      </p:cBhvr>
                                      <p:tavLst>
                                        <p:tav tm="0">
                                          <p:val>
                                            <p:strVal val="ppt_y"/>
                                          </p:val>
                                        </p:tav>
                                        <p:tav tm="100000">
                                          <p:val>
                                            <p:strVal val="1+ppt_h/2"/>
                                          </p:val>
                                        </p:tav>
                                      </p:tavLst>
                                    </p:anim>
                                    <p:set>
                                      <p:cBhvr>
                                        <p:cTn id="26" dur="1" fill="hold">
                                          <p:stCondLst>
                                            <p:cond delay="1999"/>
                                          </p:stCondLst>
                                        </p:cTn>
                                        <p:tgtEl>
                                          <p:spTgt spid="7"/>
                                        </p:tgtEl>
                                        <p:attrNameLst>
                                          <p:attrName>style.visibility</p:attrName>
                                        </p:attrNameLst>
                                      </p:cBhvr>
                                      <p:to>
                                        <p:strVal val="hidden"/>
                                      </p:to>
                                    </p:set>
                                  </p:childTnLst>
                                </p:cTn>
                              </p:par>
                              <p:par>
                                <p:cTn id="27" presetID="2" presetClass="exit" presetSubtype="4" fill="hold" grpId="0" nodeType="withEffect">
                                  <p:stCondLst>
                                    <p:cond delay="0"/>
                                  </p:stCondLst>
                                  <p:childTnLst>
                                    <p:anim calcmode="lin" valueType="num">
                                      <p:cBhvr additive="base">
                                        <p:cTn id="28" dur="2000"/>
                                        <p:tgtEl>
                                          <p:spTgt spid="8"/>
                                        </p:tgtEl>
                                        <p:attrNameLst>
                                          <p:attrName>ppt_x</p:attrName>
                                        </p:attrNameLst>
                                      </p:cBhvr>
                                      <p:tavLst>
                                        <p:tav tm="0">
                                          <p:val>
                                            <p:strVal val="ppt_x"/>
                                          </p:val>
                                        </p:tav>
                                        <p:tav tm="100000">
                                          <p:val>
                                            <p:strVal val="ppt_x"/>
                                          </p:val>
                                        </p:tav>
                                      </p:tavLst>
                                    </p:anim>
                                    <p:anim calcmode="lin" valueType="num">
                                      <p:cBhvr additive="base">
                                        <p:cTn id="29" dur="2000"/>
                                        <p:tgtEl>
                                          <p:spTgt spid="8"/>
                                        </p:tgtEl>
                                        <p:attrNameLst>
                                          <p:attrName>ppt_y</p:attrName>
                                        </p:attrNameLst>
                                      </p:cBhvr>
                                      <p:tavLst>
                                        <p:tav tm="0">
                                          <p:val>
                                            <p:strVal val="ppt_y"/>
                                          </p:val>
                                        </p:tav>
                                        <p:tav tm="100000">
                                          <p:val>
                                            <p:strVal val="1+ppt_h/2"/>
                                          </p:val>
                                        </p:tav>
                                      </p:tavLst>
                                    </p:anim>
                                    <p:set>
                                      <p:cBhvr>
                                        <p:cTn id="30" dur="1" fill="hold">
                                          <p:stCondLst>
                                            <p:cond delay="1999"/>
                                          </p:stCondLst>
                                        </p:cTn>
                                        <p:tgtEl>
                                          <p:spTgt spid="8"/>
                                        </p:tgtEl>
                                        <p:attrNameLst>
                                          <p:attrName>style.visibility</p:attrName>
                                        </p:attrNameLst>
                                      </p:cBhvr>
                                      <p:to>
                                        <p:strVal val="hidden"/>
                                      </p:to>
                                    </p:set>
                                  </p:childTnLst>
                                </p:cTn>
                              </p:par>
                              <p:par>
                                <p:cTn id="31" presetID="2" presetClass="exit" presetSubtype="4" fill="hold" grpId="0" nodeType="withEffect">
                                  <p:stCondLst>
                                    <p:cond delay="0"/>
                                  </p:stCondLst>
                                  <p:childTnLst>
                                    <p:anim calcmode="lin" valueType="num">
                                      <p:cBhvr additive="base">
                                        <p:cTn id="32" dur="2000"/>
                                        <p:tgtEl>
                                          <p:spTgt spid="9"/>
                                        </p:tgtEl>
                                        <p:attrNameLst>
                                          <p:attrName>ppt_x</p:attrName>
                                        </p:attrNameLst>
                                      </p:cBhvr>
                                      <p:tavLst>
                                        <p:tav tm="0">
                                          <p:val>
                                            <p:strVal val="ppt_x"/>
                                          </p:val>
                                        </p:tav>
                                        <p:tav tm="100000">
                                          <p:val>
                                            <p:strVal val="ppt_x"/>
                                          </p:val>
                                        </p:tav>
                                      </p:tavLst>
                                    </p:anim>
                                    <p:anim calcmode="lin" valueType="num">
                                      <p:cBhvr additive="base">
                                        <p:cTn id="33" dur="2000"/>
                                        <p:tgtEl>
                                          <p:spTgt spid="9"/>
                                        </p:tgtEl>
                                        <p:attrNameLst>
                                          <p:attrName>ppt_y</p:attrName>
                                        </p:attrNameLst>
                                      </p:cBhvr>
                                      <p:tavLst>
                                        <p:tav tm="0">
                                          <p:val>
                                            <p:strVal val="ppt_y"/>
                                          </p:val>
                                        </p:tav>
                                        <p:tav tm="100000">
                                          <p:val>
                                            <p:strVal val="1+ppt_h/2"/>
                                          </p:val>
                                        </p:tav>
                                      </p:tavLst>
                                    </p:anim>
                                    <p:set>
                                      <p:cBhvr>
                                        <p:cTn id="34" dur="1" fill="hold">
                                          <p:stCondLst>
                                            <p:cond delay="1999"/>
                                          </p:stCondLst>
                                        </p:cTn>
                                        <p:tgtEl>
                                          <p:spTgt spid="9"/>
                                        </p:tgtEl>
                                        <p:attrNameLst>
                                          <p:attrName>style.visibility</p:attrName>
                                        </p:attrNameLst>
                                      </p:cBhvr>
                                      <p:to>
                                        <p:strVal val="hidden"/>
                                      </p:to>
                                    </p:set>
                                  </p:childTnLst>
                                </p:cTn>
                              </p:par>
                              <p:par>
                                <p:cTn id="35" presetID="2" presetClass="exit" presetSubtype="4" fill="hold" grpId="0" nodeType="withEffect">
                                  <p:stCondLst>
                                    <p:cond delay="0"/>
                                  </p:stCondLst>
                                  <p:childTnLst>
                                    <p:anim calcmode="lin" valueType="num">
                                      <p:cBhvr additive="base">
                                        <p:cTn id="36" dur="2000"/>
                                        <p:tgtEl>
                                          <p:spTgt spid="10"/>
                                        </p:tgtEl>
                                        <p:attrNameLst>
                                          <p:attrName>ppt_x</p:attrName>
                                        </p:attrNameLst>
                                      </p:cBhvr>
                                      <p:tavLst>
                                        <p:tav tm="0">
                                          <p:val>
                                            <p:strVal val="ppt_x"/>
                                          </p:val>
                                        </p:tav>
                                        <p:tav tm="100000">
                                          <p:val>
                                            <p:strVal val="ppt_x"/>
                                          </p:val>
                                        </p:tav>
                                      </p:tavLst>
                                    </p:anim>
                                    <p:anim calcmode="lin" valueType="num">
                                      <p:cBhvr additive="base">
                                        <p:cTn id="37" dur="2000"/>
                                        <p:tgtEl>
                                          <p:spTgt spid="10"/>
                                        </p:tgtEl>
                                        <p:attrNameLst>
                                          <p:attrName>ppt_y</p:attrName>
                                        </p:attrNameLst>
                                      </p:cBhvr>
                                      <p:tavLst>
                                        <p:tav tm="0">
                                          <p:val>
                                            <p:strVal val="ppt_y"/>
                                          </p:val>
                                        </p:tav>
                                        <p:tav tm="100000">
                                          <p:val>
                                            <p:strVal val="1+ppt_h/2"/>
                                          </p:val>
                                        </p:tav>
                                      </p:tavLst>
                                    </p:anim>
                                    <p:set>
                                      <p:cBhvr>
                                        <p:cTn id="38" dur="1" fill="hold">
                                          <p:stCondLst>
                                            <p:cond delay="1999"/>
                                          </p:stCondLst>
                                        </p:cTn>
                                        <p:tgtEl>
                                          <p:spTgt spid="10"/>
                                        </p:tgtEl>
                                        <p:attrNameLst>
                                          <p:attrName>style.visibility</p:attrName>
                                        </p:attrNameLst>
                                      </p:cBhvr>
                                      <p:to>
                                        <p:strVal val="hidden"/>
                                      </p:to>
                                    </p:set>
                                  </p:childTnLst>
                                </p:cTn>
                              </p:par>
                              <p:par>
                                <p:cTn id="39" presetID="2" presetClass="exit" presetSubtype="4" fill="hold" grpId="0" nodeType="withEffect">
                                  <p:stCondLst>
                                    <p:cond delay="0"/>
                                  </p:stCondLst>
                                  <p:childTnLst>
                                    <p:anim calcmode="lin" valueType="num">
                                      <p:cBhvr additive="base">
                                        <p:cTn id="40" dur="2000"/>
                                        <p:tgtEl>
                                          <p:spTgt spid="11"/>
                                        </p:tgtEl>
                                        <p:attrNameLst>
                                          <p:attrName>ppt_x</p:attrName>
                                        </p:attrNameLst>
                                      </p:cBhvr>
                                      <p:tavLst>
                                        <p:tav tm="0">
                                          <p:val>
                                            <p:strVal val="ppt_x"/>
                                          </p:val>
                                        </p:tav>
                                        <p:tav tm="100000">
                                          <p:val>
                                            <p:strVal val="ppt_x"/>
                                          </p:val>
                                        </p:tav>
                                      </p:tavLst>
                                    </p:anim>
                                    <p:anim calcmode="lin" valueType="num">
                                      <p:cBhvr additive="base">
                                        <p:cTn id="41" dur="2000"/>
                                        <p:tgtEl>
                                          <p:spTgt spid="11"/>
                                        </p:tgtEl>
                                        <p:attrNameLst>
                                          <p:attrName>ppt_y</p:attrName>
                                        </p:attrNameLst>
                                      </p:cBhvr>
                                      <p:tavLst>
                                        <p:tav tm="0">
                                          <p:val>
                                            <p:strVal val="ppt_y"/>
                                          </p:val>
                                        </p:tav>
                                        <p:tav tm="100000">
                                          <p:val>
                                            <p:strVal val="1+ppt_h/2"/>
                                          </p:val>
                                        </p:tav>
                                      </p:tavLst>
                                    </p:anim>
                                    <p:set>
                                      <p:cBhvr>
                                        <p:cTn id="42" dur="1" fill="hold">
                                          <p:stCondLst>
                                            <p:cond delay="1999"/>
                                          </p:stCondLst>
                                        </p:cTn>
                                        <p:tgtEl>
                                          <p:spTgt spid="11"/>
                                        </p:tgtEl>
                                        <p:attrNameLst>
                                          <p:attrName>style.visibility</p:attrName>
                                        </p:attrNameLst>
                                      </p:cBhvr>
                                      <p:to>
                                        <p:strVal val="hidden"/>
                                      </p:to>
                                    </p:set>
                                  </p:childTnLst>
                                </p:cTn>
                              </p:par>
                              <p:par>
                                <p:cTn id="43" presetID="2" presetClass="exit" presetSubtype="4" fill="hold" grpId="0" nodeType="withEffect">
                                  <p:stCondLst>
                                    <p:cond delay="0"/>
                                  </p:stCondLst>
                                  <p:childTnLst>
                                    <p:anim calcmode="lin" valueType="num">
                                      <p:cBhvr additive="base">
                                        <p:cTn id="44" dur="2000"/>
                                        <p:tgtEl>
                                          <p:spTgt spid="12"/>
                                        </p:tgtEl>
                                        <p:attrNameLst>
                                          <p:attrName>ppt_x</p:attrName>
                                        </p:attrNameLst>
                                      </p:cBhvr>
                                      <p:tavLst>
                                        <p:tav tm="0">
                                          <p:val>
                                            <p:strVal val="ppt_x"/>
                                          </p:val>
                                        </p:tav>
                                        <p:tav tm="100000">
                                          <p:val>
                                            <p:strVal val="ppt_x"/>
                                          </p:val>
                                        </p:tav>
                                      </p:tavLst>
                                    </p:anim>
                                    <p:anim calcmode="lin" valueType="num">
                                      <p:cBhvr additive="base">
                                        <p:cTn id="45" dur="2000"/>
                                        <p:tgtEl>
                                          <p:spTgt spid="12"/>
                                        </p:tgtEl>
                                        <p:attrNameLst>
                                          <p:attrName>ppt_y</p:attrName>
                                        </p:attrNameLst>
                                      </p:cBhvr>
                                      <p:tavLst>
                                        <p:tav tm="0">
                                          <p:val>
                                            <p:strVal val="ppt_y"/>
                                          </p:val>
                                        </p:tav>
                                        <p:tav tm="100000">
                                          <p:val>
                                            <p:strVal val="1+ppt_h/2"/>
                                          </p:val>
                                        </p:tav>
                                      </p:tavLst>
                                    </p:anim>
                                    <p:set>
                                      <p:cBhvr>
                                        <p:cTn id="46" dur="1" fill="hold">
                                          <p:stCondLst>
                                            <p:cond delay="1999"/>
                                          </p:stCondLst>
                                        </p:cTn>
                                        <p:tgtEl>
                                          <p:spTgt spid="12"/>
                                        </p:tgtEl>
                                        <p:attrNameLst>
                                          <p:attrName>style.visibility</p:attrName>
                                        </p:attrNameLst>
                                      </p:cBhvr>
                                      <p:to>
                                        <p:strVal val="hidden"/>
                                      </p:to>
                                    </p:set>
                                  </p:childTnLst>
                                </p:cTn>
                              </p:par>
                              <p:par>
                                <p:cTn id="47" presetID="2" presetClass="exit" presetSubtype="4" fill="hold" grpId="0" nodeType="withEffect">
                                  <p:stCondLst>
                                    <p:cond delay="0"/>
                                  </p:stCondLst>
                                  <p:childTnLst>
                                    <p:anim calcmode="lin" valueType="num">
                                      <p:cBhvr additive="base">
                                        <p:cTn id="48" dur="2000"/>
                                        <p:tgtEl>
                                          <p:spTgt spid="13"/>
                                        </p:tgtEl>
                                        <p:attrNameLst>
                                          <p:attrName>ppt_x</p:attrName>
                                        </p:attrNameLst>
                                      </p:cBhvr>
                                      <p:tavLst>
                                        <p:tav tm="0">
                                          <p:val>
                                            <p:strVal val="ppt_x"/>
                                          </p:val>
                                        </p:tav>
                                        <p:tav tm="100000">
                                          <p:val>
                                            <p:strVal val="ppt_x"/>
                                          </p:val>
                                        </p:tav>
                                      </p:tavLst>
                                    </p:anim>
                                    <p:anim calcmode="lin" valueType="num">
                                      <p:cBhvr additive="base">
                                        <p:cTn id="49" dur="2000"/>
                                        <p:tgtEl>
                                          <p:spTgt spid="13"/>
                                        </p:tgtEl>
                                        <p:attrNameLst>
                                          <p:attrName>ppt_y</p:attrName>
                                        </p:attrNameLst>
                                      </p:cBhvr>
                                      <p:tavLst>
                                        <p:tav tm="0">
                                          <p:val>
                                            <p:strVal val="ppt_y"/>
                                          </p:val>
                                        </p:tav>
                                        <p:tav tm="100000">
                                          <p:val>
                                            <p:strVal val="1+ppt_h/2"/>
                                          </p:val>
                                        </p:tav>
                                      </p:tavLst>
                                    </p:anim>
                                    <p:set>
                                      <p:cBhvr>
                                        <p:cTn id="50" dur="1" fill="hold">
                                          <p:stCondLst>
                                            <p:cond delay="1999"/>
                                          </p:stCondLst>
                                        </p:cTn>
                                        <p:tgtEl>
                                          <p:spTgt spid="13"/>
                                        </p:tgtEl>
                                        <p:attrNameLst>
                                          <p:attrName>style.visibility</p:attrName>
                                        </p:attrNameLst>
                                      </p:cBhvr>
                                      <p:to>
                                        <p:strVal val="hidden"/>
                                      </p:to>
                                    </p:set>
                                  </p:childTnLst>
                                </p:cTn>
                              </p:par>
                              <p:par>
                                <p:cTn id="51" presetID="2" presetClass="exit" presetSubtype="4" fill="hold" grpId="0" nodeType="withEffect">
                                  <p:stCondLst>
                                    <p:cond delay="0"/>
                                  </p:stCondLst>
                                  <p:childTnLst>
                                    <p:anim calcmode="lin" valueType="num">
                                      <p:cBhvr additive="base">
                                        <p:cTn id="52" dur="2000"/>
                                        <p:tgtEl>
                                          <p:spTgt spid="14"/>
                                        </p:tgtEl>
                                        <p:attrNameLst>
                                          <p:attrName>ppt_x</p:attrName>
                                        </p:attrNameLst>
                                      </p:cBhvr>
                                      <p:tavLst>
                                        <p:tav tm="0">
                                          <p:val>
                                            <p:strVal val="ppt_x"/>
                                          </p:val>
                                        </p:tav>
                                        <p:tav tm="100000">
                                          <p:val>
                                            <p:strVal val="ppt_x"/>
                                          </p:val>
                                        </p:tav>
                                      </p:tavLst>
                                    </p:anim>
                                    <p:anim calcmode="lin" valueType="num">
                                      <p:cBhvr additive="base">
                                        <p:cTn id="53" dur="2000"/>
                                        <p:tgtEl>
                                          <p:spTgt spid="14"/>
                                        </p:tgtEl>
                                        <p:attrNameLst>
                                          <p:attrName>ppt_y</p:attrName>
                                        </p:attrNameLst>
                                      </p:cBhvr>
                                      <p:tavLst>
                                        <p:tav tm="0">
                                          <p:val>
                                            <p:strVal val="ppt_y"/>
                                          </p:val>
                                        </p:tav>
                                        <p:tav tm="100000">
                                          <p:val>
                                            <p:strVal val="1+ppt_h/2"/>
                                          </p:val>
                                        </p:tav>
                                      </p:tavLst>
                                    </p:anim>
                                    <p:set>
                                      <p:cBhvr>
                                        <p:cTn id="54" dur="1" fill="hold">
                                          <p:stCondLst>
                                            <p:cond delay="1999"/>
                                          </p:stCondLst>
                                        </p:cTn>
                                        <p:tgtEl>
                                          <p:spTgt spid="14"/>
                                        </p:tgtEl>
                                        <p:attrNameLst>
                                          <p:attrName>style.visibility</p:attrName>
                                        </p:attrNameLst>
                                      </p:cBhvr>
                                      <p:to>
                                        <p:strVal val="hidden"/>
                                      </p:to>
                                    </p:set>
                                  </p:childTnLst>
                                </p:cTn>
                              </p:par>
                              <p:par>
                                <p:cTn id="55" presetID="2" presetClass="exit" presetSubtype="4" fill="hold" grpId="0" nodeType="withEffect">
                                  <p:stCondLst>
                                    <p:cond delay="0"/>
                                  </p:stCondLst>
                                  <p:childTnLst>
                                    <p:anim calcmode="lin" valueType="num">
                                      <p:cBhvr additive="base">
                                        <p:cTn id="56" dur="2000"/>
                                        <p:tgtEl>
                                          <p:spTgt spid="15"/>
                                        </p:tgtEl>
                                        <p:attrNameLst>
                                          <p:attrName>ppt_x</p:attrName>
                                        </p:attrNameLst>
                                      </p:cBhvr>
                                      <p:tavLst>
                                        <p:tav tm="0">
                                          <p:val>
                                            <p:strVal val="ppt_x"/>
                                          </p:val>
                                        </p:tav>
                                        <p:tav tm="100000">
                                          <p:val>
                                            <p:strVal val="ppt_x"/>
                                          </p:val>
                                        </p:tav>
                                      </p:tavLst>
                                    </p:anim>
                                    <p:anim calcmode="lin" valueType="num">
                                      <p:cBhvr additive="base">
                                        <p:cTn id="57" dur="2000"/>
                                        <p:tgtEl>
                                          <p:spTgt spid="15"/>
                                        </p:tgtEl>
                                        <p:attrNameLst>
                                          <p:attrName>ppt_y</p:attrName>
                                        </p:attrNameLst>
                                      </p:cBhvr>
                                      <p:tavLst>
                                        <p:tav tm="0">
                                          <p:val>
                                            <p:strVal val="ppt_y"/>
                                          </p:val>
                                        </p:tav>
                                        <p:tav tm="100000">
                                          <p:val>
                                            <p:strVal val="1+ppt_h/2"/>
                                          </p:val>
                                        </p:tav>
                                      </p:tavLst>
                                    </p:anim>
                                    <p:set>
                                      <p:cBhvr>
                                        <p:cTn id="58" dur="1" fill="hold">
                                          <p:stCondLst>
                                            <p:cond delay="1999"/>
                                          </p:stCondLst>
                                        </p:cTn>
                                        <p:tgtEl>
                                          <p:spTgt spid="15"/>
                                        </p:tgtEl>
                                        <p:attrNameLst>
                                          <p:attrName>style.visibility</p:attrName>
                                        </p:attrNameLst>
                                      </p:cBhvr>
                                      <p:to>
                                        <p:strVal val="hidden"/>
                                      </p:to>
                                    </p:set>
                                  </p:childTnLst>
                                </p:cTn>
                              </p:par>
                              <p:par>
                                <p:cTn id="59" presetID="2" presetClass="exit" presetSubtype="4" fill="hold" grpId="0" nodeType="withEffect">
                                  <p:stCondLst>
                                    <p:cond delay="0"/>
                                  </p:stCondLst>
                                  <p:childTnLst>
                                    <p:anim calcmode="lin" valueType="num">
                                      <p:cBhvr additive="base">
                                        <p:cTn id="60" dur="2000"/>
                                        <p:tgtEl>
                                          <p:spTgt spid="16"/>
                                        </p:tgtEl>
                                        <p:attrNameLst>
                                          <p:attrName>ppt_x</p:attrName>
                                        </p:attrNameLst>
                                      </p:cBhvr>
                                      <p:tavLst>
                                        <p:tav tm="0">
                                          <p:val>
                                            <p:strVal val="ppt_x"/>
                                          </p:val>
                                        </p:tav>
                                        <p:tav tm="100000">
                                          <p:val>
                                            <p:strVal val="ppt_x"/>
                                          </p:val>
                                        </p:tav>
                                      </p:tavLst>
                                    </p:anim>
                                    <p:anim calcmode="lin" valueType="num">
                                      <p:cBhvr additive="base">
                                        <p:cTn id="61" dur="2000"/>
                                        <p:tgtEl>
                                          <p:spTgt spid="16"/>
                                        </p:tgtEl>
                                        <p:attrNameLst>
                                          <p:attrName>ppt_y</p:attrName>
                                        </p:attrNameLst>
                                      </p:cBhvr>
                                      <p:tavLst>
                                        <p:tav tm="0">
                                          <p:val>
                                            <p:strVal val="ppt_y"/>
                                          </p:val>
                                        </p:tav>
                                        <p:tav tm="100000">
                                          <p:val>
                                            <p:strVal val="1+ppt_h/2"/>
                                          </p:val>
                                        </p:tav>
                                      </p:tavLst>
                                    </p:anim>
                                    <p:set>
                                      <p:cBhvr>
                                        <p:cTn id="62" dur="1" fill="hold">
                                          <p:stCondLst>
                                            <p:cond delay="1999"/>
                                          </p:stCondLst>
                                        </p:cTn>
                                        <p:tgtEl>
                                          <p:spTgt spid="16"/>
                                        </p:tgtEl>
                                        <p:attrNameLst>
                                          <p:attrName>style.visibility</p:attrName>
                                        </p:attrNameLst>
                                      </p:cBhvr>
                                      <p:to>
                                        <p:strVal val="hidden"/>
                                      </p:to>
                                    </p:set>
                                  </p:childTnLst>
                                </p:cTn>
                              </p:par>
                              <p:par>
                                <p:cTn id="63" presetID="2" presetClass="exit" presetSubtype="4" fill="hold" grpId="0" nodeType="withEffect">
                                  <p:stCondLst>
                                    <p:cond delay="0"/>
                                  </p:stCondLst>
                                  <p:childTnLst>
                                    <p:anim calcmode="lin" valueType="num">
                                      <p:cBhvr additive="base">
                                        <p:cTn id="64" dur="2000"/>
                                        <p:tgtEl>
                                          <p:spTgt spid="17"/>
                                        </p:tgtEl>
                                        <p:attrNameLst>
                                          <p:attrName>ppt_x</p:attrName>
                                        </p:attrNameLst>
                                      </p:cBhvr>
                                      <p:tavLst>
                                        <p:tav tm="0">
                                          <p:val>
                                            <p:strVal val="ppt_x"/>
                                          </p:val>
                                        </p:tav>
                                        <p:tav tm="100000">
                                          <p:val>
                                            <p:strVal val="ppt_x"/>
                                          </p:val>
                                        </p:tav>
                                      </p:tavLst>
                                    </p:anim>
                                    <p:anim calcmode="lin" valueType="num">
                                      <p:cBhvr additive="base">
                                        <p:cTn id="65" dur="2000"/>
                                        <p:tgtEl>
                                          <p:spTgt spid="17"/>
                                        </p:tgtEl>
                                        <p:attrNameLst>
                                          <p:attrName>ppt_y</p:attrName>
                                        </p:attrNameLst>
                                      </p:cBhvr>
                                      <p:tavLst>
                                        <p:tav tm="0">
                                          <p:val>
                                            <p:strVal val="ppt_y"/>
                                          </p:val>
                                        </p:tav>
                                        <p:tav tm="100000">
                                          <p:val>
                                            <p:strVal val="1+ppt_h/2"/>
                                          </p:val>
                                        </p:tav>
                                      </p:tavLst>
                                    </p:anim>
                                    <p:set>
                                      <p:cBhvr>
                                        <p:cTn id="66" dur="1" fill="hold">
                                          <p:stCondLst>
                                            <p:cond delay="1999"/>
                                          </p:stCondLst>
                                        </p:cTn>
                                        <p:tgtEl>
                                          <p:spTgt spid="17"/>
                                        </p:tgtEl>
                                        <p:attrNameLst>
                                          <p:attrName>style.visibility</p:attrName>
                                        </p:attrNameLst>
                                      </p:cBhvr>
                                      <p:to>
                                        <p:strVal val="hidden"/>
                                      </p:to>
                                    </p:set>
                                  </p:childTnLst>
                                </p:cTn>
                              </p:par>
                              <p:par>
                                <p:cTn id="67" presetID="2" presetClass="exit" presetSubtype="4" fill="hold" grpId="0" nodeType="withEffect">
                                  <p:stCondLst>
                                    <p:cond delay="0"/>
                                  </p:stCondLst>
                                  <p:childTnLst>
                                    <p:anim calcmode="lin" valueType="num">
                                      <p:cBhvr additive="base">
                                        <p:cTn id="68" dur="2000"/>
                                        <p:tgtEl>
                                          <p:spTgt spid="18"/>
                                        </p:tgtEl>
                                        <p:attrNameLst>
                                          <p:attrName>ppt_x</p:attrName>
                                        </p:attrNameLst>
                                      </p:cBhvr>
                                      <p:tavLst>
                                        <p:tav tm="0">
                                          <p:val>
                                            <p:strVal val="ppt_x"/>
                                          </p:val>
                                        </p:tav>
                                        <p:tav tm="100000">
                                          <p:val>
                                            <p:strVal val="ppt_x"/>
                                          </p:val>
                                        </p:tav>
                                      </p:tavLst>
                                    </p:anim>
                                    <p:anim calcmode="lin" valueType="num">
                                      <p:cBhvr additive="base">
                                        <p:cTn id="69" dur="2000"/>
                                        <p:tgtEl>
                                          <p:spTgt spid="18"/>
                                        </p:tgtEl>
                                        <p:attrNameLst>
                                          <p:attrName>ppt_y</p:attrName>
                                        </p:attrNameLst>
                                      </p:cBhvr>
                                      <p:tavLst>
                                        <p:tav tm="0">
                                          <p:val>
                                            <p:strVal val="ppt_y"/>
                                          </p:val>
                                        </p:tav>
                                        <p:tav tm="100000">
                                          <p:val>
                                            <p:strVal val="1+ppt_h/2"/>
                                          </p:val>
                                        </p:tav>
                                      </p:tavLst>
                                    </p:anim>
                                    <p:set>
                                      <p:cBhvr>
                                        <p:cTn id="70" dur="1" fill="hold">
                                          <p:stCondLst>
                                            <p:cond delay="1999"/>
                                          </p:stCondLst>
                                        </p:cTn>
                                        <p:tgtEl>
                                          <p:spTgt spid="18"/>
                                        </p:tgtEl>
                                        <p:attrNameLst>
                                          <p:attrName>style.visibility</p:attrName>
                                        </p:attrNameLst>
                                      </p:cBhvr>
                                      <p:to>
                                        <p:strVal val="hidden"/>
                                      </p:to>
                                    </p:set>
                                  </p:childTnLst>
                                </p:cTn>
                              </p:par>
                              <p:par>
                                <p:cTn id="71" presetID="2" presetClass="exit" presetSubtype="4" fill="hold" grpId="0" nodeType="withEffect">
                                  <p:stCondLst>
                                    <p:cond delay="0"/>
                                  </p:stCondLst>
                                  <p:childTnLst>
                                    <p:anim calcmode="lin" valueType="num">
                                      <p:cBhvr additive="base">
                                        <p:cTn id="72" dur="2000"/>
                                        <p:tgtEl>
                                          <p:spTgt spid="19"/>
                                        </p:tgtEl>
                                        <p:attrNameLst>
                                          <p:attrName>ppt_x</p:attrName>
                                        </p:attrNameLst>
                                      </p:cBhvr>
                                      <p:tavLst>
                                        <p:tav tm="0">
                                          <p:val>
                                            <p:strVal val="ppt_x"/>
                                          </p:val>
                                        </p:tav>
                                        <p:tav tm="100000">
                                          <p:val>
                                            <p:strVal val="ppt_x"/>
                                          </p:val>
                                        </p:tav>
                                      </p:tavLst>
                                    </p:anim>
                                    <p:anim calcmode="lin" valueType="num">
                                      <p:cBhvr additive="base">
                                        <p:cTn id="73" dur="2000"/>
                                        <p:tgtEl>
                                          <p:spTgt spid="19"/>
                                        </p:tgtEl>
                                        <p:attrNameLst>
                                          <p:attrName>ppt_y</p:attrName>
                                        </p:attrNameLst>
                                      </p:cBhvr>
                                      <p:tavLst>
                                        <p:tav tm="0">
                                          <p:val>
                                            <p:strVal val="ppt_y"/>
                                          </p:val>
                                        </p:tav>
                                        <p:tav tm="100000">
                                          <p:val>
                                            <p:strVal val="1+ppt_h/2"/>
                                          </p:val>
                                        </p:tav>
                                      </p:tavLst>
                                    </p:anim>
                                    <p:set>
                                      <p:cBhvr>
                                        <p:cTn id="74" dur="1" fill="hold">
                                          <p:stCondLst>
                                            <p:cond delay="1999"/>
                                          </p:stCondLst>
                                        </p:cTn>
                                        <p:tgtEl>
                                          <p:spTgt spid="19"/>
                                        </p:tgtEl>
                                        <p:attrNameLst>
                                          <p:attrName>style.visibility</p:attrName>
                                        </p:attrNameLst>
                                      </p:cBhvr>
                                      <p:to>
                                        <p:strVal val="hidden"/>
                                      </p:to>
                                    </p:set>
                                  </p:childTnLst>
                                </p:cTn>
                              </p:par>
                              <p:par>
                                <p:cTn id="75" presetID="2" presetClass="exit" presetSubtype="4" fill="hold" grpId="0" nodeType="withEffect">
                                  <p:stCondLst>
                                    <p:cond delay="0"/>
                                  </p:stCondLst>
                                  <p:childTnLst>
                                    <p:anim calcmode="lin" valueType="num">
                                      <p:cBhvr additive="base">
                                        <p:cTn id="76" dur="2000"/>
                                        <p:tgtEl>
                                          <p:spTgt spid="20"/>
                                        </p:tgtEl>
                                        <p:attrNameLst>
                                          <p:attrName>ppt_x</p:attrName>
                                        </p:attrNameLst>
                                      </p:cBhvr>
                                      <p:tavLst>
                                        <p:tav tm="0">
                                          <p:val>
                                            <p:strVal val="ppt_x"/>
                                          </p:val>
                                        </p:tav>
                                        <p:tav tm="100000">
                                          <p:val>
                                            <p:strVal val="ppt_x"/>
                                          </p:val>
                                        </p:tav>
                                      </p:tavLst>
                                    </p:anim>
                                    <p:anim calcmode="lin" valueType="num">
                                      <p:cBhvr additive="base">
                                        <p:cTn id="77" dur="2000"/>
                                        <p:tgtEl>
                                          <p:spTgt spid="20"/>
                                        </p:tgtEl>
                                        <p:attrNameLst>
                                          <p:attrName>ppt_y</p:attrName>
                                        </p:attrNameLst>
                                      </p:cBhvr>
                                      <p:tavLst>
                                        <p:tav tm="0">
                                          <p:val>
                                            <p:strVal val="ppt_y"/>
                                          </p:val>
                                        </p:tav>
                                        <p:tav tm="100000">
                                          <p:val>
                                            <p:strVal val="1+ppt_h/2"/>
                                          </p:val>
                                        </p:tav>
                                      </p:tavLst>
                                    </p:anim>
                                    <p:set>
                                      <p:cBhvr>
                                        <p:cTn id="78" dur="1" fill="hold">
                                          <p:stCondLst>
                                            <p:cond delay="1999"/>
                                          </p:stCondLst>
                                        </p:cTn>
                                        <p:tgtEl>
                                          <p:spTgt spid="20"/>
                                        </p:tgtEl>
                                        <p:attrNameLst>
                                          <p:attrName>style.visibility</p:attrName>
                                        </p:attrNameLst>
                                      </p:cBhvr>
                                      <p:to>
                                        <p:strVal val="hidden"/>
                                      </p:to>
                                    </p:set>
                                  </p:childTnLst>
                                </p:cTn>
                              </p:par>
                              <p:par>
                                <p:cTn id="79" presetID="2" presetClass="exit" presetSubtype="4" fill="hold" grpId="0" nodeType="withEffect">
                                  <p:stCondLst>
                                    <p:cond delay="0"/>
                                  </p:stCondLst>
                                  <p:childTnLst>
                                    <p:anim calcmode="lin" valueType="num">
                                      <p:cBhvr additive="base">
                                        <p:cTn id="80" dur="2000"/>
                                        <p:tgtEl>
                                          <p:spTgt spid="21"/>
                                        </p:tgtEl>
                                        <p:attrNameLst>
                                          <p:attrName>ppt_x</p:attrName>
                                        </p:attrNameLst>
                                      </p:cBhvr>
                                      <p:tavLst>
                                        <p:tav tm="0">
                                          <p:val>
                                            <p:strVal val="ppt_x"/>
                                          </p:val>
                                        </p:tav>
                                        <p:tav tm="100000">
                                          <p:val>
                                            <p:strVal val="ppt_x"/>
                                          </p:val>
                                        </p:tav>
                                      </p:tavLst>
                                    </p:anim>
                                    <p:anim calcmode="lin" valueType="num">
                                      <p:cBhvr additive="base">
                                        <p:cTn id="81" dur="2000"/>
                                        <p:tgtEl>
                                          <p:spTgt spid="21"/>
                                        </p:tgtEl>
                                        <p:attrNameLst>
                                          <p:attrName>ppt_y</p:attrName>
                                        </p:attrNameLst>
                                      </p:cBhvr>
                                      <p:tavLst>
                                        <p:tav tm="0">
                                          <p:val>
                                            <p:strVal val="ppt_y"/>
                                          </p:val>
                                        </p:tav>
                                        <p:tav tm="100000">
                                          <p:val>
                                            <p:strVal val="1+ppt_h/2"/>
                                          </p:val>
                                        </p:tav>
                                      </p:tavLst>
                                    </p:anim>
                                    <p:set>
                                      <p:cBhvr>
                                        <p:cTn id="82" dur="1" fill="hold">
                                          <p:stCondLst>
                                            <p:cond delay="1999"/>
                                          </p:stCondLst>
                                        </p:cTn>
                                        <p:tgtEl>
                                          <p:spTgt spid="21"/>
                                        </p:tgtEl>
                                        <p:attrNameLst>
                                          <p:attrName>style.visibility</p:attrName>
                                        </p:attrNameLst>
                                      </p:cBhvr>
                                      <p:to>
                                        <p:strVal val="hidden"/>
                                      </p:to>
                                    </p:set>
                                  </p:childTnLst>
                                </p:cTn>
                              </p:par>
                              <p:par>
                                <p:cTn id="83" presetID="2" presetClass="exit" presetSubtype="4" fill="hold" grpId="0" nodeType="withEffect">
                                  <p:stCondLst>
                                    <p:cond delay="0"/>
                                  </p:stCondLst>
                                  <p:childTnLst>
                                    <p:anim calcmode="lin" valueType="num">
                                      <p:cBhvr additive="base">
                                        <p:cTn id="84" dur="2000"/>
                                        <p:tgtEl>
                                          <p:spTgt spid="22"/>
                                        </p:tgtEl>
                                        <p:attrNameLst>
                                          <p:attrName>ppt_x</p:attrName>
                                        </p:attrNameLst>
                                      </p:cBhvr>
                                      <p:tavLst>
                                        <p:tav tm="0">
                                          <p:val>
                                            <p:strVal val="ppt_x"/>
                                          </p:val>
                                        </p:tav>
                                        <p:tav tm="100000">
                                          <p:val>
                                            <p:strVal val="ppt_x"/>
                                          </p:val>
                                        </p:tav>
                                      </p:tavLst>
                                    </p:anim>
                                    <p:anim calcmode="lin" valueType="num">
                                      <p:cBhvr additive="base">
                                        <p:cTn id="85" dur="2000"/>
                                        <p:tgtEl>
                                          <p:spTgt spid="22"/>
                                        </p:tgtEl>
                                        <p:attrNameLst>
                                          <p:attrName>ppt_y</p:attrName>
                                        </p:attrNameLst>
                                      </p:cBhvr>
                                      <p:tavLst>
                                        <p:tav tm="0">
                                          <p:val>
                                            <p:strVal val="ppt_y"/>
                                          </p:val>
                                        </p:tav>
                                        <p:tav tm="100000">
                                          <p:val>
                                            <p:strVal val="1+ppt_h/2"/>
                                          </p:val>
                                        </p:tav>
                                      </p:tavLst>
                                    </p:anim>
                                    <p:set>
                                      <p:cBhvr>
                                        <p:cTn id="86" dur="1" fill="hold">
                                          <p:stCondLst>
                                            <p:cond delay="1999"/>
                                          </p:stCondLst>
                                        </p:cTn>
                                        <p:tgtEl>
                                          <p:spTgt spid="22"/>
                                        </p:tgtEl>
                                        <p:attrNameLst>
                                          <p:attrName>style.visibility</p:attrName>
                                        </p:attrNameLst>
                                      </p:cBhvr>
                                      <p:to>
                                        <p:strVal val="hidden"/>
                                      </p:to>
                                    </p:set>
                                  </p:childTnLst>
                                </p:cTn>
                              </p:par>
                              <p:par>
                                <p:cTn id="87" presetID="2" presetClass="exit" presetSubtype="4" fill="hold" grpId="0" nodeType="withEffect">
                                  <p:stCondLst>
                                    <p:cond delay="0"/>
                                  </p:stCondLst>
                                  <p:childTnLst>
                                    <p:anim calcmode="lin" valueType="num">
                                      <p:cBhvr additive="base">
                                        <p:cTn id="88" dur="2000"/>
                                        <p:tgtEl>
                                          <p:spTgt spid="23"/>
                                        </p:tgtEl>
                                        <p:attrNameLst>
                                          <p:attrName>ppt_x</p:attrName>
                                        </p:attrNameLst>
                                      </p:cBhvr>
                                      <p:tavLst>
                                        <p:tav tm="0">
                                          <p:val>
                                            <p:strVal val="ppt_x"/>
                                          </p:val>
                                        </p:tav>
                                        <p:tav tm="100000">
                                          <p:val>
                                            <p:strVal val="ppt_x"/>
                                          </p:val>
                                        </p:tav>
                                      </p:tavLst>
                                    </p:anim>
                                    <p:anim calcmode="lin" valueType="num">
                                      <p:cBhvr additive="base">
                                        <p:cTn id="89" dur="2000"/>
                                        <p:tgtEl>
                                          <p:spTgt spid="23"/>
                                        </p:tgtEl>
                                        <p:attrNameLst>
                                          <p:attrName>ppt_y</p:attrName>
                                        </p:attrNameLst>
                                      </p:cBhvr>
                                      <p:tavLst>
                                        <p:tav tm="0">
                                          <p:val>
                                            <p:strVal val="ppt_y"/>
                                          </p:val>
                                        </p:tav>
                                        <p:tav tm="100000">
                                          <p:val>
                                            <p:strVal val="1+ppt_h/2"/>
                                          </p:val>
                                        </p:tav>
                                      </p:tavLst>
                                    </p:anim>
                                    <p:set>
                                      <p:cBhvr>
                                        <p:cTn id="90" dur="1" fill="hold">
                                          <p:stCondLst>
                                            <p:cond delay="1999"/>
                                          </p:stCondLst>
                                        </p:cTn>
                                        <p:tgtEl>
                                          <p:spTgt spid="23"/>
                                        </p:tgtEl>
                                        <p:attrNameLst>
                                          <p:attrName>style.visibility</p:attrName>
                                        </p:attrNameLst>
                                      </p:cBhvr>
                                      <p:to>
                                        <p:strVal val="hidden"/>
                                      </p:to>
                                    </p:set>
                                  </p:childTnLst>
                                </p:cTn>
                              </p:par>
                              <p:par>
                                <p:cTn id="91" presetID="2" presetClass="exit" presetSubtype="4" fill="hold" grpId="0" nodeType="withEffect">
                                  <p:stCondLst>
                                    <p:cond delay="0"/>
                                  </p:stCondLst>
                                  <p:childTnLst>
                                    <p:anim calcmode="lin" valueType="num">
                                      <p:cBhvr additive="base">
                                        <p:cTn id="92" dur="2000"/>
                                        <p:tgtEl>
                                          <p:spTgt spid="24"/>
                                        </p:tgtEl>
                                        <p:attrNameLst>
                                          <p:attrName>ppt_x</p:attrName>
                                        </p:attrNameLst>
                                      </p:cBhvr>
                                      <p:tavLst>
                                        <p:tav tm="0">
                                          <p:val>
                                            <p:strVal val="ppt_x"/>
                                          </p:val>
                                        </p:tav>
                                        <p:tav tm="100000">
                                          <p:val>
                                            <p:strVal val="ppt_x"/>
                                          </p:val>
                                        </p:tav>
                                      </p:tavLst>
                                    </p:anim>
                                    <p:anim calcmode="lin" valueType="num">
                                      <p:cBhvr additive="base">
                                        <p:cTn id="93" dur="2000"/>
                                        <p:tgtEl>
                                          <p:spTgt spid="24"/>
                                        </p:tgtEl>
                                        <p:attrNameLst>
                                          <p:attrName>ppt_y</p:attrName>
                                        </p:attrNameLst>
                                      </p:cBhvr>
                                      <p:tavLst>
                                        <p:tav tm="0">
                                          <p:val>
                                            <p:strVal val="ppt_y"/>
                                          </p:val>
                                        </p:tav>
                                        <p:tav tm="100000">
                                          <p:val>
                                            <p:strVal val="1+ppt_h/2"/>
                                          </p:val>
                                        </p:tav>
                                      </p:tavLst>
                                    </p:anim>
                                    <p:set>
                                      <p:cBhvr>
                                        <p:cTn id="94" dur="1" fill="hold">
                                          <p:stCondLst>
                                            <p:cond delay="1999"/>
                                          </p:stCondLst>
                                        </p:cTn>
                                        <p:tgtEl>
                                          <p:spTgt spid="24"/>
                                        </p:tgtEl>
                                        <p:attrNameLst>
                                          <p:attrName>style.visibility</p:attrName>
                                        </p:attrNameLst>
                                      </p:cBhvr>
                                      <p:to>
                                        <p:strVal val="hidden"/>
                                      </p:to>
                                    </p:set>
                                  </p:childTnLst>
                                </p:cTn>
                              </p:par>
                              <p:par>
                                <p:cTn id="95" presetID="2" presetClass="exit" presetSubtype="4" fill="hold" grpId="0" nodeType="withEffect">
                                  <p:stCondLst>
                                    <p:cond delay="0"/>
                                  </p:stCondLst>
                                  <p:childTnLst>
                                    <p:anim calcmode="lin" valueType="num">
                                      <p:cBhvr additive="base">
                                        <p:cTn id="96" dur="2000"/>
                                        <p:tgtEl>
                                          <p:spTgt spid="25"/>
                                        </p:tgtEl>
                                        <p:attrNameLst>
                                          <p:attrName>ppt_x</p:attrName>
                                        </p:attrNameLst>
                                      </p:cBhvr>
                                      <p:tavLst>
                                        <p:tav tm="0">
                                          <p:val>
                                            <p:strVal val="ppt_x"/>
                                          </p:val>
                                        </p:tav>
                                        <p:tav tm="100000">
                                          <p:val>
                                            <p:strVal val="ppt_x"/>
                                          </p:val>
                                        </p:tav>
                                      </p:tavLst>
                                    </p:anim>
                                    <p:anim calcmode="lin" valueType="num">
                                      <p:cBhvr additive="base">
                                        <p:cTn id="97" dur="2000"/>
                                        <p:tgtEl>
                                          <p:spTgt spid="25"/>
                                        </p:tgtEl>
                                        <p:attrNameLst>
                                          <p:attrName>ppt_y</p:attrName>
                                        </p:attrNameLst>
                                      </p:cBhvr>
                                      <p:tavLst>
                                        <p:tav tm="0">
                                          <p:val>
                                            <p:strVal val="ppt_y"/>
                                          </p:val>
                                        </p:tav>
                                        <p:tav tm="100000">
                                          <p:val>
                                            <p:strVal val="1+ppt_h/2"/>
                                          </p:val>
                                        </p:tav>
                                      </p:tavLst>
                                    </p:anim>
                                    <p:set>
                                      <p:cBhvr>
                                        <p:cTn id="98" dur="1" fill="hold">
                                          <p:stCondLst>
                                            <p:cond delay="1999"/>
                                          </p:stCondLst>
                                        </p:cTn>
                                        <p:tgtEl>
                                          <p:spTgt spid="25"/>
                                        </p:tgtEl>
                                        <p:attrNameLst>
                                          <p:attrName>style.visibility</p:attrName>
                                        </p:attrNameLst>
                                      </p:cBhvr>
                                      <p:to>
                                        <p:strVal val="hidden"/>
                                      </p:to>
                                    </p:set>
                                  </p:childTnLst>
                                </p:cTn>
                              </p:par>
                              <p:par>
                                <p:cTn id="99" presetID="2" presetClass="exit" presetSubtype="4" fill="hold" grpId="0" nodeType="withEffect">
                                  <p:stCondLst>
                                    <p:cond delay="0"/>
                                  </p:stCondLst>
                                  <p:childTnLst>
                                    <p:anim calcmode="lin" valueType="num">
                                      <p:cBhvr additive="base">
                                        <p:cTn id="100" dur="2000"/>
                                        <p:tgtEl>
                                          <p:spTgt spid="26"/>
                                        </p:tgtEl>
                                        <p:attrNameLst>
                                          <p:attrName>ppt_x</p:attrName>
                                        </p:attrNameLst>
                                      </p:cBhvr>
                                      <p:tavLst>
                                        <p:tav tm="0">
                                          <p:val>
                                            <p:strVal val="ppt_x"/>
                                          </p:val>
                                        </p:tav>
                                        <p:tav tm="100000">
                                          <p:val>
                                            <p:strVal val="ppt_x"/>
                                          </p:val>
                                        </p:tav>
                                      </p:tavLst>
                                    </p:anim>
                                    <p:anim calcmode="lin" valueType="num">
                                      <p:cBhvr additive="base">
                                        <p:cTn id="101" dur="2000"/>
                                        <p:tgtEl>
                                          <p:spTgt spid="26"/>
                                        </p:tgtEl>
                                        <p:attrNameLst>
                                          <p:attrName>ppt_y</p:attrName>
                                        </p:attrNameLst>
                                      </p:cBhvr>
                                      <p:tavLst>
                                        <p:tav tm="0">
                                          <p:val>
                                            <p:strVal val="ppt_y"/>
                                          </p:val>
                                        </p:tav>
                                        <p:tav tm="100000">
                                          <p:val>
                                            <p:strVal val="1+ppt_h/2"/>
                                          </p:val>
                                        </p:tav>
                                      </p:tavLst>
                                    </p:anim>
                                    <p:set>
                                      <p:cBhvr>
                                        <p:cTn id="102" dur="1" fill="hold">
                                          <p:stCondLst>
                                            <p:cond delay="1999"/>
                                          </p:stCondLst>
                                        </p:cTn>
                                        <p:tgtEl>
                                          <p:spTgt spid="26"/>
                                        </p:tgtEl>
                                        <p:attrNameLst>
                                          <p:attrName>style.visibility</p:attrName>
                                        </p:attrNameLst>
                                      </p:cBhvr>
                                      <p:to>
                                        <p:strVal val="hidden"/>
                                      </p:to>
                                    </p:set>
                                  </p:childTnLst>
                                </p:cTn>
                              </p:par>
                              <p:par>
                                <p:cTn id="103" presetID="2" presetClass="exit" presetSubtype="4" fill="hold" grpId="0" nodeType="withEffect">
                                  <p:stCondLst>
                                    <p:cond delay="0"/>
                                  </p:stCondLst>
                                  <p:childTnLst>
                                    <p:anim calcmode="lin" valueType="num">
                                      <p:cBhvr additive="base">
                                        <p:cTn id="104" dur="2000"/>
                                        <p:tgtEl>
                                          <p:spTgt spid="27"/>
                                        </p:tgtEl>
                                        <p:attrNameLst>
                                          <p:attrName>ppt_x</p:attrName>
                                        </p:attrNameLst>
                                      </p:cBhvr>
                                      <p:tavLst>
                                        <p:tav tm="0">
                                          <p:val>
                                            <p:strVal val="ppt_x"/>
                                          </p:val>
                                        </p:tav>
                                        <p:tav tm="100000">
                                          <p:val>
                                            <p:strVal val="ppt_x"/>
                                          </p:val>
                                        </p:tav>
                                      </p:tavLst>
                                    </p:anim>
                                    <p:anim calcmode="lin" valueType="num">
                                      <p:cBhvr additive="base">
                                        <p:cTn id="105" dur="2000"/>
                                        <p:tgtEl>
                                          <p:spTgt spid="27"/>
                                        </p:tgtEl>
                                        <p:attrNameLst>
                                          <p:attrName>ppt_y</p:attrName>
                                        </p:attrNameLst>
                                      </p:cBhvr>
                                      <p:tavLst>
                                        <p:tav tm="0">
                                          <p:val>
                                            <p:strVal val="ppt_y"/>
                                          </p:val>
                                        </p:tav>
                                        <p:tav tm="100000">
                                          <p:val>
                                            <p:strVal val="1+ppt_h/2"/>
                                          </p:val>
                                        </p:tav>
                                      </p:tavLst>
                                    </p:anim>
                                    <p:set>
                                      <p:cBhvr>
                                        <p:cTn id="106" dur="1" fill="hold">
                                          <p:stCondLst>
                                            <p:cond delay="1999"/>
                                          </p:stCondLst>
                                        </p:cTn>
                                        <p:tgtEl>
                                          <p:spTgt spid="27"/>
                                        </p:tgtEl>
                                        <p:attrNameLst>
                                          <p:attrName>style.visibility</p:attrName>
                                        </p:attrNameLst>
                                      </p:cBhvr>
                                      <p:to>
                                        <p:strVal val="hidden"/>
                                      </p:to>
                                    </p:set>
                                  </p:childTnLst>
                                </p:cTn>
                              </p:par>
                              <p:par>
                                <p:cTn id="107" presetID="2" presetClass="exit" presetSubtype="4" fill="hold" grpId="0" nodeType="withEffect">
                                  <p:stCondLst>
                                    <p:cond delay="0"/>
                                  </p:stCondLst>
                                  <p:childTnLst>
                                    <p:anim calcmode="lin" valueType="num">
                                      <p:cBhvr additive="base">
                                        <p:cTn id="108" dur="2000"/>
                                        <p:tgtEl>
                                          <p:spTgt spid="28"/>
                                        </p:tgtEl>
                                        <p:attrNameLst>
                                          <p:attrName>ppt_x</p:attrName>
                                        </p:attrNameLst>
                                      </p:cBhvr>
                                      <p:tavLst>
                                        <p:tav tm="0">
                                          <p:val>
                                            <p:strVal val="ppt_x"/>
                                          </p:val>
                                        </p:tav>
                                        <p:tav tm="100000">
                                          <p:val>
                                            <p:strVal val="ppt_x"/>
                                          </p:val>
                                        </p:tav>
                                      </p:tavLst>
                                    </p:anim>
                                    <p:anim calcmode="lin" valueType="num">
                                      <p:cBhvr additive="base">
                                        <p:cTn id="109" dur="2000"/>
                                        <p:tgtEl>
                                          <p:spTgt spid="28"/>
                                        </p:tgtEl>
                                        <p:attrNameLst>
                                          <p:attrName>ppt_y</p:attrName>
                                        </p:attrNameLst>
                                      </p:cBhvr>
                                      <p:tavLst>
                                        <p:tav tm="0">
                                          <p:val>
                                            <p:strVal val="ppt_y"/>
                                          </p:val>
                                        </p:tav>
                                        <p:tav tm="100000">
                                          <p:val>
                                            <p:strVal val="1+ppt_h/2"/>
                                          </p:val>
                                        </p:tav>
                                      </p:tavLst>
                                    </p:anim>
                                    <p:set>
                                      <p:cBhvr>
                                        <p:cTn id="110" dur="1" fill="hold">
                                          <p:stCondLst>
                                            <p:cond delay="1999"/>
                                          </p:stCondLst>
                                        </p:cTn>
                                        <p:tgtEl>
                                          <p:spTgt spid="28"/>
                                        </p:tgtEl>
                                        <p:attrNameLst>
                                          <p:attrName>style.visibility</p:attrName>
                                        </p:attrNameLst>
                                      </p:cBhvr>
                                      <p:to>
                                        <p:strVal val="hidden"/>
                                      </p:to>
                                    </p:set>
                                  </p:childTnLst>
                                </p:cTn>
                              </p:par>
                              <p:par>
                                <p:cTn id="111" presetID="8" presetClass="emph" presetSubtype="0" autoRev="1" fill="hold" grpId="1" nodeType="withEffect">
                                  <p:stCondLst>
                                    <p:cond delay="0"/>
                                  </p:stCondLst>
                                  <p:childTnLst>
                                    <p:animRot by="21600000">
                                      <p:cBhvr>
                                        <p:cTn id="112" dur="2000" fill="hold"/>
                                        <p:tgtEl>
                                          <p:spTgt spid="3"/>
                                        </p:tgtEl>
                                        <p:attrNameLst>
                                          <p:attrName>r</p:attrName>
                                        </p:attrNameLst>
                                      </p:cBhvr>
                                    </p:animRot>
                                  </p:childTnLst>
                                </p:cTn>
                              </p:par>
                              <p:par>
                                <p:cTn id="113" presetID="8" presetClass="emph" presetSubtype="0" autoRev="1" fill="hold" grpId="1" nodeType="withEffect">
                                  <p:stCondLst>
                                    <p:cond delay="0"/>
                                  </p:stCondLst>
                                  <p:childTnLst>
                                    <p:animRot by="-21600000">
                                      <p:cBhvr>
                                        <p:cTn id="114" dur="2000" fill="hold"/>
                                        <p:tgtEl>
                                          <p:spTgt spid="4"/>
                                        </p:tgtEl>
                                        <p:attrNameLst>
                                          <p:attrName>r</p:attrName>
                                        </p:attrNameLst>
                                      </p:cBhvr>
                                    </p:animRot>
                                  </p:childTnLst>
                                </p:cTn>
                              </p:par>
                              <p:par>
                                <p:cTn id="115" presetID="8" presetClass="emph" presetSubtype="0" autoRev="1" fill="hold" grpId="1" nodeType="withEffect">
                                  <p:stCondLst>
                                    <p:cond delay="0"/>
                                  </p:stCondLst>
                                  <p:childTnLst>
                                    <p:animRot by="21600000">
                                      <p:cBhvr>
                                        <p:cTn id="116" dur="2000" fill="hold"/>
                                        <p:tgtEl>
                                          <p:spTgt spid="5"/>
                                        </p:tgtEl>
                                        <p:attrNameLst>
                                          <p:attrName>r</p:attrName>
                                        </p:attrNameLst>
                                      </p:cBhvr>
                                    </p:animRot>
                                  </p:childTnLst>
                                </p:cTn>
                              </p:par>
                              <p:par>
                                <p:cTn id="117" presetID="8" presetClass="emph" presetSubtype="0" autoRev="1" fill="hold" grpId="1" nodeType="withEffect">
                                  <p:stCondLst>
                                    <p:cond delay="0"/>
                                  </p:stCondLst>
                                  <p:childTnLst>
                                    <p:animRot by="-21600000">
                                      <p:cBhvr>
                                        <p:cTn id="118" dur="2000" fill="hold"/>
                                        <p:tgtEl>
                                          <p:spTgt spid="6"/>
                                        </p:tgtEl>
                                        <p:attrNameLst>
                                          <p:attrName>r</p:attrName>
                                        </p:attrNameLst>
                                      </p:cBhvr>
                                    </p:animRot>
                                  </p:childTnLst>
                                </p:cTn>
                              </p:par>
                              <p:par>
                                <p:cTn id="119" presetID="8" presetClass="emph" presetSubtype="0" autoRev="1" fill="hold" grpId="1" nodeType="withEffect">
                                  <p:stCondLst>
                                    <p:cond delay="0"/>
                                  </p:stCondLst>
                                  <p:childTnLst>
                                    <p:animRot by="21600000">
                                      <p:cBhvr>
                                        <p:cTn id="120" dur="2000" fill="hold"/>
                                        <p:tgtEl>
                                          <p:spTgt spid="7"/>
                                        </p:tgtEl>
                                        <p:attrNameLst>
                                          <p:attrName>r</p:attrName>
                                        </p:attrNameLst>
                                      </p:cBhvr>
                                    </p:animRot>
                                  </p:childTnLst>
                                </p:cTn>
                              </p:par>
                              <p:par>
                                <p:cTn id="121" presetID="8" presetClass="emph" presetSubtype="0" autoRev="1" fill="hold" grpId="1" nodeType="withEffect">
                                  <p:stCondLst>
                                    <p:cond delay="0"/>
                                  </p:stCondLst>
                                  <p:childTnLst>
                                    <p:animRot by="-21600000">
                                      <p:cBhvr>
                                        <p:cTn id="122" dur="2000" fill="hold"/>
                                        <p:tgtEl>
                                          <p:spTgt spid="8"/>
                                        </p:tgtEl>
                                        <p:attrNameLst>
                                          <p:attrName>r</p:attrName>
                                        </p:attrNameLst>
                                      </p:cBhvr>
                                    </p:animRot>
                                  </p:childTnLst>
                                </p:cTn>
                              </p:par>
                              <p:par>
                                <p:cTn id="123" presetID="8" presetClass="emph" presetSubtype="0" autoRev="1" fill="hold" grpId="1" nodeType="withEffect">
                                  <p:stCondLst>
                                    <p:cond delay="0"/>
                                  </p:stCondLst>
                                  <p:childTnLst>
                                    <p:animRot by="21600000">
                                      <p:cBhvr>
                                        <p:cTn id="124" dur="2000" fill="hold"/>
                                        <p:tgtEl>
                                          <p:spTgt spid="9"/>
                                        </p:tgtEl>
                                        <p:attrNameLst>
                                          <p:attrName>r</p:attrName>
                                        </p:attrNameLst>
                                      </p:cBhvr>
                                    </p:animRot>
                                  </p:childTnLst>
                                </p:cTn>
                              </p:par>
                              <p:par>
                                <p:cTn id="125" presetID="8" presetClass="emph" presetSubtype="0" autoRev="1" fill="hold" grpId="1" nodeType="withEffect">
                                  <p:stCondLst>
                                    <p:cond delay="0"/>
                                  </p:stCondLst>
                                  <p:childTnLst>
                                    <p:animRot by="-21600000">
                                      <p:cBhvr>
                                        <p:cTn id="126" dur="2000" fill="hold"/>
                                        <p:tgtEl>
                                          <p:spTgt spid="10"/>
                                        </p:tgtEl>
                                        <p:attrNameLst>
                                          <p:attrName>r</p:attrName>
                                        </p:attrNameLst>
                                      </p:cBhvr>
                                    </p:animRot>
                                  </p:childTnLst>
                                </p:cTn>
                              </p:par>
                              <p:par>
                                <p:cTn id="127" presetID="8" presetClass="emph" presetSubtype="0" autoRev="1" fill="hold" grpId="1" nodeType="withEffect">
                                  <p:stCondLst>
                                    <p:cond delay="0"/>
                                  </p:stCondLst>
                                  <p:childTnLst>
                                    <p:animRot by="21600000">
                                      <p:cBhvr>
                                        <p:cTn id="128" dur="2000" fill="hold"/>
                                        <p:tgtEl>
                                          <p:spTgt spid="11"/>
                                        </p:tgtEl>
                                        <p:attrNameLst>
                                          <p:attrName>r</p:attrName>
                                        </p:attrNameLst>
                                      </p:cBhvr>
                                    </p:animRot>
                                  </p:childTnLst>
                                </p:cTn>
                              </p:par>
                              <p:par>
                                <p:cTn id="129" presetID="8" presetClass="emph" presetSubtype="0" autoRev="1" fill="hold" grpId="1" nodeType="withEffect">
                                  <p:stCondLst>
                                    <p:cond delay="0"/>
                                  </p:stCondLst>
                                  <p:childTnLst>
                                    <p:animRot by="-21600000">
                                      <p:cBhvr>
                                        <p:cTn id="130" dur="2000" fill="hold"/>
                                        <p:tgtEl>
                                          <p:spTgt spid="12"/>
                                        </p:tgtEl>
                                        <p:attrNameLst>
                                          <p:attrName>r</p:attrName>
                                        </p:attrNameLst>
                                      </p:cBhvr>
                                    </p:animRot>
                                  </p:childTnLst>
                                </p:cTn>
                              </p:par>
                              <p:par>
                                <p:cTn id="131" presetID="8" presetClass="emph" presetSubtype="0" autoRev="1" fill="hold" grpId="1" nodeType="withEffect">
                                  <p:stCondLst>
                                    <p:cond delay="0"/>
                                  </p:stCondLst>
                                  <p:childTnLst>
                                    <p:animRot by="21600000">
                                      <p:cBhvr>
                                        <p:cTn id="132" dur="2000" fill="hold"/>
                                        <p:tgtEl>
                                          <p:spTgt spid="13"/>
                                        </p:tgtEl>
                                        <p:attrNameLst>
                                          <p:attrName>r</p:attrName>
                                        </p:attrNameLst>
                                      </p:cBhvr>
                                    </p:animRot>
                                  </p:childTnLst>
                                </p:cTn>
                              </p:par>
                              <p:par>
                                <p:cTn id="133" presetID="8" presetClass="emph" presetSubtype="0" autoRev="1" fill="hold" grpId="1" nodeType="withEffect">
                                  <p:stCondLst>
                                    <p:cond delay="0"/>
                                  </p:stCondLst>
                                  <p:childTnLst>
                                    <p:animRot by="-21600000">
                                      <p:cBhvr>
                                        <p:cTn id="134" dur="2000" fill="hold"/>
                                        <p:tgtEl>
                                          <p:spTgt spid="14"/>
                                        </p:tgtEl>
                                        <p:attrNameLst>
                                          <p:attrName>r</p:attrName>
                                        </p:attrNameLst>
                                      </p:cBhvr>
                                    </p:animRot>
                                  </p:childTnLst>
                                </p:cTn>
                              </p:par>
                              <p:par>
                                <p:cTn id="135" presetID="8" presetClass="emph" presetSubtype="0" autoRev="1" fill="hold" grpId="1" nodeType="withEffect">
                                  <p:stCondLst>
                                    <p:cond delay="0"/>
                                  </p:stCondLst>
                                  <p:childTnLst>
                                    <p:animRot by="21600000">
                                      <p:cBhvr>
                                        <p:cTn id="136" dur="2000" fill="hold"/>
                                        <p:tgtEl>
                                          <p:spTgt spid="15"/>
                                        </p:tgtEl>
                                        <p:attrNameLst>
                                          <p:attrName>r</p:attrName>
                                        </p:attrNameLst>
                                      </p:cBhvr>
                                    </p:animRot>
                                  </p:childTnLst>
                                </p:cTn>
                              </p:par>
                              <p:par>
                                <p:cTn id="137" presetID="8" presetClass="emph" presetSubtype="0" autoRev="1" fill="hold" grpId="1" nodeType="withEffect">
                                  <p:stCondLst>
                                    <p:cond delay="0"/>
                                  </p:stCondLst>
                                  <p:childTnLst>
                                    <p:animRot by="-21600000">
                                      <p:cBhvr>
                                        <p:cTn id="138" dur="2000" fill="hold"/>
                                        <p:tgtEl>
                                          <p:spTgt spid="16"/>
                                        </p:tgtEl>
                                        <p:attrNameLst>
                                          <p:attrName>r</p:attrName>
                                        </p:attrNameLst>
                                      </p:cBhvr>
                                    </p:animRot>
                                  </p:childTnLst>
                                </p:cTn>
                              </p:par>
                              <p:par>
                                <p:cTn id="139" presetID="8" presetClass="emph" presetSubtype="0" autoRev="1" fill="hold" grpId="1" nodeType="withEffect">
                                  <p:stCondLst>
                                    <p:cond delay="0"/>
                                  </p:stCondLst>
                                  <p:childTnLst>
                                    <p:animRot by="21600000">
                                      <p:cBhvr>
                                        <p:cTn id="140" dur="2000" fill="hold"/>
                                        <p:tgtEl>
                                          <p:spTgt spid="17"/>
                                        </p:tgtEl>
                                        <p:attrNameLst>
                                          <p:attrName>r</p:attrName>
                                        </p:attrNameLst>
                                      </p:cBhvr>
                                    </p:animRot>
                                  </p:childTnLst>
                                </p:cTn>
                              </p:par>
                              <p:par>
                                <p:cTn id="141" presetID="8" presetClass="emph" presetSubtype="0" autoRev="1" fill="hold" grpId="1" nodeType="withEffect">
                                  <p:stCondLst>
                                    <p:cond delay="0"/>
                                  </p:stCondLst>
                                  <p:childTnLst>
                                    <p:animRot by="-21600000">
                                      <p:cBhvr>
                                        <p:cTn id="142" dur="2000" fill="hold"/>
                                        <p:tgtEl>
                                          <p:spTgt spid="18"/>
                                        </p:tgtEl>
                                        <p:attrNameLst>
                                          <p:attrName>r</p:attrName>
                                        </p:attrNameLst>
                                      </p:cBhvr>
                                    </p:animRot>
                                  </p:childTnLst>
                                </p:cTn>
                              </p:par>
                              <p:par>
                                <p:cTn id="143" presetID="8" presetClass="emph" presetSubtype="0" autoRev="1" fill="hold" grpId="1" nodeType="withEffect">
                                  <p:stCondLst>
                                    <p:cond delay="0"/>
                                  </p:stCondLst>
                                  <p:childTnLst>
                                    <p:animRot by="21600000">
                                      <p:cBhvr>
                                        <p:cTn id="144" dur="2000" fill="hold"/>
                                        <p:tgtEl>
                                          <p:spTgt spid="19"/>
                                        </p:tgtEl>
                                        <p:attrNameLst>
                                          <p:attrName>r</p:attrName>
                                        </p:attrNameLst>
                                      </p:cBhvr>
                                    </p:animRot>
                                  </p:childTnLst>
                                </p:cTn>
                              </p:par>
                              <p:par>
                                <p:cTn id="145" presetID="8" presetClass="emph" presetSubtype="0" autoRev="1" fill="hold" grpId="1" nodeType="withEffect">
                                  <p:stCondLst>
                                    <p:cond delay="0"/>
                                  </p:stCondLst>
                                  <p:childTnLst>
                                    <p:animRot by="-21600000">
                                      <p:cBhvr>
                                        <p:cTn id="146" dur="2000" fill="hold"/>
                                        <p:tgtEl>
                                          <p:spTgt spid="20"/>
                                        </p:tgtEl>
                                        <p:attrNameLst>
                                          <p:attrName>r</p:attrName>
                                        </p:attrNameLst>
                                      </p:cBhvr>
                                    </p:animRot>
                                  </p:childTnLst>
                                </p:cTn>
                              </p:par>
                              <p:par>
                                <p:cTn id="147" presetID="8" presetClass="emph" presetSubtype="0" autoRev="1" fill="hold" grpId="1" nodeType="withEffect">
                                  <p:stCondLst>
                                    <p:cond delay="0"/>
                                  </p:stCondLst>
                                  <p:childTnLst>
                                    <p:animRot by="21600000">
                                      <p:cBhvr>
                                        <p:cTn id="148" dur="2000" fill="hold"/>
                                        <p:tgtEl>
                                          <p:spTgt spid="21"/>
                                        </p:tgtEl>
                                        <p:attrNameLst>
                                          <p:attrName>r</p:attrName>
                                        </p:attrNameLst>
                                      </p:cBhvr>
                                    </p:animRot>
                                  </p:childTnLst>
                                </p:cTn>
                              </p:par>
                              <p:par>
                                <p:cTn id="149" presetID="8" presetClass="emph" presetSubtype="0" autoRev="1" fill="hold" grpId="1" nodeType="withEffect">
                                  <p:stCondLst>
                                    <p:cond delay="0"/>
                                  </p:stCondLst>
                                  <p:childTnLst>
                                    <p:animRot by="-21600000">
                                      <p:cBhvr>
                                        <p:cTn id="150" dur="2000" fill="hold"/>
                                        <p:tgtEl>
                                          <p:spTgt spid="22"/>
                                        </p:tgtEl>
                                        <p:attrNameLst>
                                          <p:attrName>r</p:attrName>
                                        </p:attrNameLst>
                                      </p:cBhvr>
                                    </p:animRot>
                                  </p:childTnLst>
                                </p:cTn>
                              </p:par>
                              <p:par>
                                <p:cTn id="151" presetID="8" presetClass="emph" presetSubtype="0" autoRev="1" fill="hold" grpId="1" nodeType="withEffect">
                                  <p:stCondLst>
                                    <p:cond delay="0"/>
                                  </p:stCondLst>
                                  <p:childTnLst>
                                    <p:animRot by="21600000">
                                      <p:cBhvr>
                                        <p:cTn id="152" dur="2000" fill="hold"/>
                                        <p:tgtEl>
                                          <p:spTgt spid="23"/>
                                        </p:tgtEl>
                                        <p:attrNameLst>
                                          <p:attrName>r</p:attrName>
                                        </p:attrNameLst>
                                      </p:cBhvr>
                                    </p:animRot>
                                  </p:childTnLst>
                                </p:cTn>
                              </p:par>
                              <p:par>
                                <p:cTn id="153" presetID="8" presetClass="emph" presetSubtype="0" autoRev="1" fill="hold" grpId="1" nodeType="withEffect">
                                  <p:stCondLst>
                                    <p:cond delay="0"/>
                                  </p:stCondLst>
                                  <p:childTnLst>
                                    <p:animRot by="-21600000">
                                      <p:cBhvr>
                                        <p:cTn id="154" dur="2000" fill="hold"/>
                                        <p:tgtEl>
                                          <p:spTgt spid="24"/>
                                        </p:tgtEl>
                                        <p:attrNameLst>
                                          <p:attrName>r</p:attrName>
                                        </p:attrNameLst>
                                      </p:cBhvr>
                                    </p:animRot>
                                  </p:childTnLst>
                                </p:cTn>
                              </p:par>
                              <p:par>
                                <p:cTn id="155" presetID="8" presetClass="emph" presetSubtype="0" autoRev="1" fill="hold" grpId="1" nodeType="withEffect">
                                  <p:stCondLst>
                                    <p:cond delay="0"/>
                                  </p:stCondLst>
                                  <p:childTnLst>
                                    <p:animRot by="21600000">
                                      <p:cBhvr>
                                        <p:cTn id="156" dur="2000" fill="hold"/>
                                        <p:tgtEl>
                                          <p:spTgt spid="25"/>
                                        </p:tgtEl>
                                        <p:attrNameLst>
                                          <p:attrName>r</p:attrName>
                                        </p:attrNameLst>
                                      </p:cBhvr>
                                    </p:animRot>
                                  </p:childTnLst>
                                </p:cTn>
                              </p:par>
                              <p:par>
                                <p:cTn id="157" presetID="8" presetClass="emph" presetSubtype="0" autoRev="1" fill="hold" grpId="1" nodeType="withEffect">
                                  <p:stCondLst>
                                    <p:cond delay="0"/>
                                  </p:stCondLst>
                                  <p:childTnLst>
                                    <p:animRot by="-21600000">
                                      <p:cBhvr>
                                        <p:cTn id="158" dur="2000" fill="hold"/>
                                        <p:tgtEl>
                                          <p:spTgt spid="26"/>
                                        </p:tgtEl>
                                        <p:attrNameLst>
                                          <p:attrName>r</p:attrName>
                                        </p:attrNameLst>
                                      </p:cBhvr>
                                    </p:animRot>
                                  </p:childTnLst>
                                </p:cTn>
                              </p:par>
                              <p:par>
                                <p:cTn id="159" presetID="8" presetClass="emph" presetSubtype="0" autoRev="1" fill="hold" grpId="1" nodeType="withEffect">
                                  <p:stCondLst>
                                    <p:cond delay="0"/>
                                  </p:stCondLst>
                                  <p:childTnLst>
                                    <p:animRot by="21600000">
                                      <p:cBhvr>
                                        <p:cTn id="160" dur="2000" fill="hold"/>
                                        <p:tgtEl>
                                          <p:spTgt spid="27"/>
                                        </p:tgtEl>
                                        <p:attrNameLst>
                                          <p:attrName>r</p:attrName>
                                        </p:attrNameLst>
                                      </p:cBhvr>
                                    </p:animRot>
                                  </p:childTnLst>
                                </p:cTn>
                              </p:par>
                              <p:par>
                                <p:cTn id="161" presetID="8" presetClass="emph" presetSubtype="0" autoRev="1" fill="hold" grpId="1" nodeType="withEffect">
                                  <p:stCondLst>
                                    <p:cond delay="0"/>
                                  </p:stCondLst>
                                  <p:childTnLst>
                                    <p:animRot by="-21600000">
                                      <p:cBhvr>
                                        <p:cTn id="162" dur="2000" fill="hold"/>
                                        <p:tgtEl>
                                          <p:spTgt spid="28"/>
                                        </p:tgtEl>
                                        <p:attrNameLst>
                                          <p:attrName>r</p:attrName>
                                        </p:attrNameLst>
                                      </p:cBhvr>
                                    </p:animRot>
                                  </p:childTnLst>
                                </p:cTn>
                              </p:par>
                              <p:par>
                                <p:cTn id="163" presetID="17" presetClass="entr" presetSubtype="1" fill="hold" nodeType="withEffect">
                                  <p:stCondLst>
                                    <p:cond delay="0"/>
                                  </p:stCondLst>
                                  <p:childTnLst>
                                    <p:set>
                                      <p:cBhvr>
                                        <p:cTn id="164" dur="1" fill="hold">
                                          <p:stCondLst>
                                            <p:cond delay="0"/>
                                          </p:stCondLst>
                                        </p:cTn>
                                        <p:tgtEl>
                                          <p:spTgt spid="2"/>
                                        </p:tgtEl>
                                        <p:attrNameLst>
                                          <p:attrName>style.visibility</p:attrName>
                                        </p:attrNameLst>
                                      </p:cBhvr>
                                      <p:to>
                                        <p:strVal val="visible"/>
                                      </p:to>
                                    </p:set>
                                    <p:anim calcmode="lin" valueType="num">
                                      <p:cBhvr>
                                        <p:cTn id="165" dur="2000" fill="hold"/>
                                        <p:tgtEl>
                                          <p:spTgt spid="2"/>
                                        </p:tgtEl>
                                        <p:attrNameLst>
                                          <p:attrName>ppt_x</p:attrName>
                                        </p:attrNameLst>
                                      </p:cBhvr>
                                      <p:tavLst>
                                        <p:tav tm="0">
                                          <p:val>
                                            <p:strVal val="#ppt_x"/>
                                          </p:val>
                                        </p:tav>
                                        <p:tav tm="100000">
                                          <p:val>
                                            <p:strVal val="#ppt_x"/>
                                          </p:val>
                                        </p:tav>
                                      </p:tavLst>
                                    </p:anim>
                                    <p:anim calcmode="lin" valueType="num">
                                      <p:cBhvr>
                                        <p:cTn id="166" dur="2000" fill="hold"/>
                                        <p:tgtEl>
                                          <p:spTgt spid="2"/>
                                        </p:tgtEl>
                                        <p:attrNameLst>
                                          <p:attrName>ppt_y</p:attrName>
                                        </p:attrNameLst>
                                      </p:cBhvr>
                                      <p:tavLst>
                                        <p:tav tm="0">
                                          <p:val>
                                            <p:strVal val="#ppt_y-#ppt_h/2"/>
                                          </p:val>
                                        </p:tav>
                                        <p:tav tm="100000">
                                          <p:val>
                                            <p:strVal val="#ppt_y"/>
                                          </p:val>
                                        </p:tav>
                                      </p:tavLst>
                                    </p:anim>
                                    <p:anim calcmode="lin" valueType="num">
                                      <p:cBhvr>
                                        <p:cTn id="167" dur="2000" fill="hold"/>
                                        <p:tgtEl>
                                          <p:spTgt spid="2"/>
                                        </p:tgtEl>
                                        <p:attrNameLst>
                                          <p:attrName>ppt_w</p:attrName>
                                        </p:attrNameLst>
                                      </p:cBhvr>
                                      <p:tavLst>
                                        <p:tav tm="0">
                                          <p:val>
                                            <p:strVal val="#ppt_w"/>
                                          </p:val>
                                        </p:tav>
                                        <p:tav tm="100000">
                                          <p:val>
                                            <p:strVal val="#ppt_w"/>
                                          </p:val>
                                        </p:tav>
                                      </p:tavLst>
                                    </p:anim>
                                    <p:anim calcmode="lin" valueType="num">
                                      <p:cBhvr>
                                        <p:cTn id="168"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zoom.png"/>
          <p:cNvPicPr>
            <a:picLocks noChangeAspect="1"/>
          </p:cNvPicPr>
          <p:nvPr/>
        </p:nvPicPr>
        <p:blipFill>
          <a:blip r:embed="rId2">
            <a:duotone>
              <a:schemeClr val="accent3">
                <a:shade val="45000"/>
                <a:satMod val="135000"/>
              </a:schemeClr>
              <a:prstClr val="white"/>
            </a:duotone>
            <a:lum/>
          </a:blip>
          <a:stretch>
            <a:fillRect/>
          </a:stretch>
        </p:blipFill>
        <p:spPr>
          <a:xfrm>
            <a:off x="1116" y="0"/>
            <a:ext cx="9141767" cy="5143500"/>
          </a:xfrm>
          <a:prstGeom prst="rect">
            <a:avLst/>
          </a:prstGeom>
        </p:spPr>
      </p:pic>
      <p:sp>
        <p:nvSpPr>
          <p:cNvPr id="5" name="4 CuadroTexto"/>
          <p:cNvSpPr txBox="1"/>
          <p:nvPr/>
        </p:nvSpPr>
        <p:spPr>
          <a:xfrm>
            <a:off x="2928926" y="1571618"/>
            <a:ext cx="4000527" cy="2677656"/>
          </a:xfrm>
          <a:prstGeom prst="rect">
            <a:avLst/>
          </a:prstGeom>
          <a:noFill/>
        </p:spPr>
        <p:txBody>
          <a:bodyPr wrap="square" rtlCol="0">
            <a:spAutoFit/>
          </a:bodyPr>
          <a:lstStyle/>
          <a:p>
            <a:pPr algn="ctr"/>
            <a:r>
              <a:rPr lang="es-PE" sz="1400" b="1" dirty="0" smtClean="0"/>
              <a:t>Sin embargo, hace tres años se publicó una investigación en la que se apuntó a que, aunque a menudo los machos poseen plumajes más brillantes que las hembras, con el paso del tiempo ambos sexos han ido acercando su color en aras de mimetizarse con su entorno natural y pasar desapercibidos para los depredadores. Sería el caso del llamativo guacamayo, en los que no existen diferencias sustanciales en cuestión de color</a:t>
            </a:r>
            <a:endParaRPr lang="es-PE" sz="1400" dirty="0"/>
          </a:p>
        </p:txBody>
      </p:sp>
      <p:pic>
        <p:nvPicPr>
          <p:cNvPr id="6" name="5 Imagen" descr="peroquet.gif"/>
          <p:cNvPicPr>
            <a:picLocks noChangeAspect="1"/>
          </p:cNvPicPr>
          <p:nvPr/>
        </p:nvPicPr>
        <p:blipFill>
          <a:blip r:embed="rId3">
            <a:lum contrast="20000"/>
          </a:blip>
          <a:stretch>
            <a:fillRect/>
          </a:stretch>
        </p:blipFill>
        <p:spPr>
          <a:xfrm>
            <a:off x="0" y="1407493"/>
            <a:ext cx="2928926" cy="3736007"/>
          </a:xfrm>
          <a:prstGeom prst="rect">
            <a:avLst/>
          </a:prstGeom>
        </p:spPr>
      </p:pic>
      <p:sp>
        <p:nvSpPr>
          <p:cNvPr id="7" name="6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3399FF">
                <a:shade val="67500"/>
                <a:satMod val="115000"/>
              </a:srgbClr>
            </a:gs>
            <a:gs pos="100000">
              <a:srgbClr val="33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3089350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9361c94da675c26d58b79f180a766936-icono-de-cabeza-de-girasol-by-vexel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500562" y="1143008"/>
            <a:ext cx="857445" cy="857445"/>
          </a:xfrm>
          <a:prstGeom prst="rect">
            <a:avLst/>
          </a:prstGeom>
        </p:spPr>
      </p:pic>
      <p:pic>
        <p:nvPicPr>
          <p:cNvPr id="5" name="4 Imagen" descr="9361c94da675c26d58b79f180a766936-icono-de-cabeza-de-girasol-by-vexel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3714744" y="1143008"/>
            <a:ext cx="857445" cy="857445"/>
          </a:xfrm>
          <a:prstGeom prst="rect">
            <a:avLst/>
          </a:prstGeom>
        </p:spPr>
      </p:pic>
      <p:pic>
        <p:nvPicPr>
          <p:cNvPr id="6" name="5 Imagen" descr="9361c94da675c26d58b79f180a766936-icono-de-cabeza-de-girasol-by-vexel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857488" y="1643056"/>
            <a:ext cx="857445" cy="857445"/>
          </a:xfrm>
          <a:prstGeom prst="rect">
            <a:avLst/>
          </a:prstGeom>
        </p:spPr>
      </p:pic>
      <p:pic>
        <p:nvPicPr>
          <p:cNvPr id="7" name="6 Imagen" descr="9361c94da675c26d58b79f180a766936-icono-de-cabeza-de-girasol-by-vexel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1928794" y="2143122"/>
            <a:ext cx="857445" cy="857445"/>
          </a:xfrm>
          <a:prstGeom prst="rect">
            <a:avLst/>
          </a:prstGeom>
        </p:spPr>
      </p:pic>
      <p:pic>
        <p:nvPicPr>
          <p:cNvPr id="8" name="7 Imagen" descr="9361c94da675c26d58b79f180a766936-icono-de-cabeza-de-girasol-by-vexel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928662" y="2357436"/>
            <a:ext cx="857445" cy="857445"/>
          </a:xfrm>
          <a:prstGeom prst="rect">
            <a:avLst/>
          </a:prstGeom>
        </p:spPr>
      </p:pic>
      <p:pic>
        <p:nvPicPr>
          <p:cNvPr id="9" name="8 Imagen" descr="9361c94da675c26d58b79f180a766936-icono-de-cabeza-de-girasol-by-vexel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0" y="2285998"/>
            <a:ext cx="857445" cy="857445"/>
          </a:xfrm>
          <a:prstGeom prst="rect">
            <a:avLst/>
          </a:prstGeom>
        </p:spPr>
      </p:pic>
      <p:pic>
        <p:nvPicPr>
          <p:cNvPr id="10" name="9 Imagen" descr="9361c94da675c26d58b79f180a766936-icono-de-cabeza-de-girasol-by-vexel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8286555" y="2285998"/>
            <a:ext cx="857445" cy="857445"/>
          </a:xfrm>
          <a:prstGeom prst="rect">
            <a:avLst/>
          </a:prstGeom>
        </p:spPr>
      </p:pic>
      <p:pic>
        <p:nvPicPr>
          <p:cNvPr id="11" name="10 Imagen" descr="9361c94da675c26d58b79f180a766936-icono-de-cabeza-de-girasol-by-vexel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5286380" y="1714494"/>
            <a:ext cx="857445" cy="857445"/>
          </a:xfrm>
          <a:prstGeom prst="rect">
            <a:avLst/>
          </a:prstGeom>
        </p:spPr>
      </p:pic>
      <p:pic>
        <p:nvPicPr>
          <p:cNvPr id="12" name="11 Imagen" descr="9361c94da675c26d58b79f180a766936-icono-de-cabeza-de-girasol-by-vexel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6215074" y="2143122"/>
            <a:ext cx="857445" cy="857445"/>
          </a:xfrm>
          <a:prstGeom prst="rect">
            <a:avLst/>
          </a:prstGeom>
        </p:spPr>
      </p:pic>
      <p:pic>
        <p:nvPicPr>
          <p:cNvPr id="13" name="12 Imagen" descr="9361c94da675c26d58b79f180a766936-icono-de-cabeza-de-girasol-by-vexel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7286644" y="2285998"/>
            <a:ext cx="857445" cy="857445"/>
          </a:xfrm>
          <a:prstGeom prst="rect">
            <a:avLst/>
          </a:prstGeom>
        </p:spPr>
      </p:pic>
      <p:pic>
        <p:nvPicPr>
          <p:cNvPr id="14" name="13 Imagen" descr="9361c94da675c26d58b79f180a766936-icono-de-cabeza-de-girasol-by-vexel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3643306" y="2143122"/>
            <a:ext cx="857445" cy="857445"/>
          </a:xfrm>
          <a:prstGeom prst="rect">
            <a:avLst/>
          </a:prstGeom>
        </p:spPr>
      </p:pic>
      <p:pic>
        <p:nvPicPr>
          <p:cNvPr id="15" name="14 Imagen" descr="9361c94da675c26d58b79f180a766936-icono-de-cabeza-de-girasol-by-vexel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857488" y="2643188"/>
            <a:ext cx="857445" cy="857445"/>
          </a:xfrm>
          <a:prstGeom prst="rect">
            <a:avLst/>
          </a:prstGeom>
        </p:spPr>
      </p:pic>
      <p:pic>
        <p:nvPicPr>
          <p:cNvPr id="16" name="15 Imagen" descr="9361c94da675c26d58b79f180a766936-icono-de-cabeza-de-girasol-by-vexel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000232" y="3000378"/>
            <a:ext cx="857445" cy="857445"/>
          </a:xfrm>
          <a:prstGeom prst="rect">
            <a:avLst/>
          </a:prstGeom>
        </p:spPr>
      </p:pic>
      <p:pic>
        <p:nvPicPr>
          <p:cNvPr id="17" name="16 Imagen" descr="9361c94da675c26d58b79f180a766936-icono-de-cabeza-de-girasol-by-vexel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0" y="3143254"/>
            <a:ext cx="857445" cy="857445"/>
          </a:xfrm>
          <a:prstGeom prst="rect">
            <a:avLst/>
          </a:prstGeom>
        </p:spPr>
      </p:pic>
      <p:pic>
        <p:nvPicPr>
          <p:cNvPr id="18" name="17 Imagen" descr="9361c94da675c26d58b79f180a766936-icono-de-cabeza-de-girasol-by-vexel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928662" y="3143254"/>
            <a:ext cx="857445" cy="857445"/>
          </a:xfrm>
          <a:prstGeom prst="rect">
            <a:avLst/>
          </a:prstGeom>
        </p:spPr>
      </p:pic>
      <p:pic>
        <p:nvPicPr>
          <p:cNvPr id="19" name="18 Imagen" descr="9361c94da675c26d58b79f180a766936-icono-de-cabeza-de-girasol-by-vexel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500562" y="2071684"/>
            <a:ext cx="857445" cy="857445"/>
          </a:xfrm>
          <a:prstGeom prst="rect">
            <a:avLst/>
          </a:prstGeom>
        </p:spPr>
      </p:pic>
      <p:pic>
        <p:nvPicPr>
          <p:cNvPr id="20" name="19 Imagen" descr="9361c94da675c26d58b79f180a766936-icono-de-cabeza-de-girasol-by-vexel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5214942" y="2643188"/>
            <a:ext cx="857445" cy="857445"/>
          </a:xfrm>
          <a:prstGeom prst="rect">
            <a:avLst/>
          </a:prstGeom>
        </p:spPr>
      </p:pic>
      <p:pic>
        <p:nvPicPr>
          <p:cNvPr id="21" name="20 Imagen" descr="9361c94da675c26d58b79f180a766936-icono-de-cabeza-de-girasol-by-vexel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6215074" y="2928940"/>
            <a:ext cx="857445" cy="857445"/>
          </a:xfrm>
          <a:prstGeom prst="rect">
            <a:avLst/>
          </a:prstGeom>
        </p:spPr>
      </p:pic>
      <p:pic>
        <p:nvPicPr>
          <p:cNvPr id="22" name="21 Imagen" descr="9361c94da675c26d58b79f180a766936-icono-de-cabeza-de-girasol-by-vexel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7215206" y="3071816"/>
            <a:ext cx="857445" cy="857445"/>
          </a:xfrm>
          <a:prstGeom prst="rect">
            <a:avLst/>
          </a:prstGeom>
        </p:spPr>
      </p:pic>
      <p:pic>
        <p:nvPicPr>
          <p:cNvPr id="23" name="22 Imagen" descr="9361c94da675c26d58b79f180a766936-icono-de-cabeza-de-girasol-by-vexel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8286555" y="3143254"/>
            <a:ext cx="857445" cy="857445"/>
          </a:xfrm>
          <a:prstGeom prst="rect">
            <a:avLst/>
          </a:prstGeom>
        </p:spPr>
      </p:pic>
      <p:sp>
        <p:nvSpPr>
          <p:cNvPr id="24" name="23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1+#ppt_w/2"/>
                                          </p:val>
                                        </p:tav>
                                        <p:tav tm="100000">
                                          <p:val>
                                            <p:strVal val="#ppt_x"/>
                                          </p:val>
                                        </p:tav>
                                      </p:tavLst>
                                    </p:anim>
                                    <p:anim calcmode="lin" valueType="num">
                                      <p:cBhvr additive="base">
                                        <p:cTn id="38" dur="2000" fill="hold"/>
                                        <p:tgtEl>
                                          <p:spTgt spid="16"/>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2000" fill="hold"/>
                                        <p:tgtEl>
                                          <p:spTgt spid="17"/>
                                        </p:tgtEl>
                                        <p:attrNameLst>
                                          <p:attrName>ppt_x</p:attrName>
                                        </p:attrNameLst>
                                      </p:cBhvr>
                                      <p:tavLst>
                                        <p:tav tm="0">
                                          <p:val>
                                            <p:strVal val="1+#ppt_w/2"/>
                                          </p:val>
                                        </p:tav>
                                        <p:tav tm="100000">
                                          <p:val>
                                            <p:strVal val="#ppt_x"/>
                                          </p:val>
                                        </p:tav>
                                      </p:tavLst>
                                    </p:anim>
                                    <p:anim calcmode="lin" valueType="num">
                                      <p:cBhvr additive="base">
                                        <p:cTn id="42" dur="2000" fill="hold"/>
                                        <p:tgtEl>
                                          <p:spTgt spid="17"/>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2000" fill="hold"/>
                                        <p:tgtEl>
                                          <p:spTgt spid="18"/>
                                        </p:tgtEl>
                                        <p:attrNameLst>
                                          <p:attrName>ppt_x</p:attrName>
                                        </p:attrNameLst>
                                      </p:cBhvr>
                                      <p:tavLst>
                                        <p:tav tm="0">
                                          <p:val>
                                            <p:strVal val="1+#ppt_w/2"/>
                                          </p:val>
                                        </p:tav>
                                        <p:tav tm="100000">
                                          <p:val>
                                            <p:strVal val="#ppt_x"/>
                                          </p:val>
                                        </p:tav>
                                      </p:tavLst>
                                    </p:anim>
                                    <p:anim calcmode="lin" valueType="num">
                                      <p:cBhvr additive="base">
                                        <p:cTn id="46" dur="2000" fill="hold"/>
                                        <p:tgtEl>
                                          <p:spTgt spid="18"/>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0-#ppt_w/2"/>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0-#ppt_w/2"/>
                                          </p:val>
                                        </p:tav>
                                        <p:tav tm="100000">
                                          <p:val>
                                            <p:strVal val="#ppt_x"/>
                                          </p:val>
                                        </p:tav>
                                      </p:tavLst>
                                    </p:anim>
                                    <p:anim calcmode="lin" valueType="num">
                                      <p:cBhvr additive="base">
                                        <p:cTn id="58" dur="2000" fill="hold"/>
                                        <p:tgtEl>
                                          <p:spTgt spid="11"/>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0-#ppt_w/2"/>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6"/>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7"/>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8"/>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childTnLst>
                          </p:cTn>
                        </p:par>
                        <p:par>
                          <p:cTn id="127" fill="hold">
                            <p:stCondLst>
                              <p:cond delay="4000"/>
                            </p:stCondLst>
                            <p:childTnLst>
                              <p:par>
                                <p:cTn id="128" presetID="2" presetClass="exit" presetSubtype="3" fill="hold" nodeType="after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1+ppt_w/2"/>
                                          </p:val>
                                        </p:tav>
                                      </p:tavLst>
                                    </p:anim>
                                    <p:anim calcmode="lin" valueType="num">
                                      <p:cBhvr additive="base">
                                        <p:cTn id="130" dur="2000"/>
                                        <p:tgtEl>
                                          <p:spTgt spid="5"/>
                                        </p:tgtEl>
                                        <p:attrNameLst>
                                          <p:attrName>ppt_y</p:attrName>
                                        </p:attrNameLst>
                                      </p:cBhvr>
                                      <p:tavLst>
                                        <p:tav tm="0">
                                          <p:val>
                                            <p:strVal val="ppt_y"/>
                                          </p:val>
                                        </p:tav>
                                        <p:tav tm="100000">
                                          <p:val>
                                            <p:strVal val="0-ppt_h/2"/>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3"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1+ppt_w/2"/>
                                          </p:val>
                                        </p:tav>
                                      </p:tavLst>
                                    </p:anim>
                                    <p:anim calcmode="lin" valueType="num">
                                      <p:cBhvr additive="base">
                                        <p:cTn id="134" dur="2000"/>
                                        <p:tgtEl>
                                          <p:spTgt spid="6"/>
                                        </p:tgtEl>
                                        <p:attrNameLst>
                                          <p:attrName>ppt_y</p:attrName>
                                        </p:attrNameLst>
                                      </p:cBhvr>
                                      <p:tavLst>
                                        <p:tav tm="0">
                                          <p:val>
                                            <p:strVal val="ppt_y"/>
                                          </p:val>
                                        </p:tav>
                                        <p:tav tm="100000">
                                          <p:val>
                                            <p:strVal val="0-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1+ppt_w/2"/>
                                          </p:val>
                                        </p:tav>
                                      </p:tavLst>
                                    </p:anim>
                                    <p:anim calcmode="lin" valueType="num">
                                      <p:cBhvr additive="base">
                                        <p:cTn id="138" dur="2000"/>
                                        <p:tgtEl>
                                          <p:spTgt spid="7"/>
                                        </p:tgtEl>
                                        <p:attrNameLst>
                                          <p:attrName>ppt_y</p:attrName>
                                        </p:attrNameLst>
                                      </p:cBhvr>
                                      <p:tavLst>
                                        <p:tav tm="0">
                                          <p:val>
                                            <p:strVal val="ppt_y"/>
                                          </p:val>
                                        </p:tav>
                                        <p:tav tm="100000">
                                          <p:val>
                                            <p:strVal val="0-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8"/>
                                        </p:tgtEl>
                                        <p:attrNameLst>
                                          <p:attrName>ppt_x</p:attrName>
                                        </p:attrNameLst>
                                      </p:cBhvr>
                                      <p:tavLst>
                                        <p:tav tm="0">
                                          <p:val>
                                            <p:strVal val="ppt_x"/>
                                          </p:val>
                                        </p:tav>
                                        <p:tav tm="100000">
                                          <p:val>
                                            <p:strVal val="1+ppt_w/2"/>
                                          </p:val>
                                        </p:tav>
                                      </p:tavLst>
                                    </p:anim>
                                    <p:anim calcmode="lin" valueType="num">
                                      <p:cBhvr additive="base">
                                        <p:cTn id="142" dur="2000"/>
                                        <p:tgtEl>
                                          <p:spTgt spid="8"/>
                                        </p:tgtEl>
                                        <p:attrNameLst>
                                          <p:attrName>ppt_y</p:attrName>
                                        </p:attrNameLst>
                                      </p:cBhvr>
                                      <p:tavLst>
                                        <p:tav tm="0">
                                          <p:val>
                                            <p:strVal val="ppt_y"/>
                                          </p:val>
                                        </p:tav>
                                        <p:tav tm="100000">
                                          <p:val>
                                            <p:strVal val="0-ppt_h/2"/>
                                          </p:val>
                                        </p:tav>
                                      </p:tavLst>
                                    </p:anim>
                                    <p:set>
                                      <p:cBhvr>
                                        <p:cTn id="143" dur="1" fill="hold">
                                          <p:stCondLst>
                                            <p:cond delay="1999"/>
                                          </p:stCondLst>
                                        </p:cTn>
                                        <p:tgtEl>
                                          <p:spTgt spid="8"/>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1+ppt_w/2"/>
                                          </p:val>
                                        </p:tav>
                                      </p:tavLst>
                                    </p:anim>
                                    <p:anim calcmode="lin" valueType="num">
                                      <p:cBhvr additive="base">
                                        <p:cTn id="146" dur="2000"/>
                                        <p:tgtEl>
                                          <p:spTgt spid="9"/>
                                        </p:tgtEl>
                                        <p:attrNameLst>
                                          <p:attrName>ppt_y</p:attrName>
                                        </p:attrNameLst>
                                      </p:cBhvr>
                                      <p:tavLst>
                                        <p:tav tm="0">
                                          <p:val>
                                            <p:strVal val="ppt_y"/>
                                          </p:val>
                                        </p:tav>
                                        <p:tav tm="100000">
                                          <p:val>
                                            <p:strVal val="0-ppt_h/2"/>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0-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3"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1+ppt_w/2"/>
                                          </p:val>
                                        </p:tav>
                                      </p:tavLst>
                                    </p:anim>
                                    <p:anim calcmode="lin" valueType="num">
                                      <p:cBhvr additive="base">
                                        <p:cTn id="154" dur="2000"/>
                                        <p:tgtEl>
                                          <p:spTgt spid="15"/>
                                        </p:tgtEl>
                                        <p:attrNameLst>
                                          <p:attrName>ppt_y</p:attrName>
                                        </p:attrNameLst>
                                      </p:cBhvr>
                                      <p:tavLst>
                                        <p:tav tm="0">
                                          <p:val>
                                            <p:strVal val="ppt_y"/>
                                          </p:val>
                                        </p:tav>
                                        <p:tav tm="100000">
                                          <p:val>
                                            <p:strVal val="0-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1+ppt_w/2"/>
                                          </p:val>
                                        </p:tav>
                                      </p:tavLst>
                                    </p:anim>
                                    <p:anim calcmode="lin" valueType="num">
                                      <p:cBhvr additive="base">
                                        <p:cTn id="158" dur="2000"/>
                                        <p:tgtEl>
                                          <p:spTgt spid="16"/>
                                        </p:tgtEl>
                                        <p:attrNameLst>
                                          <p:attrName>ppt_y</p:attrName>
                                        </p:attrNameLst>
                                      </p:cBhvr>
                                      <p:tavLst>
                                        <p:tav tm="0">
                                          <p:val>
                                            <p:strVal val="ppt_y"/>
                                          </p:val>
                                        </p:tav>
                                        <p:tav tm="100000">
                                          <p:val>
                                            <p:strVal val="0-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1+ppt_w/2"/>
                                          </p:val>
                                        </p:tav>
                                      </p:tavLst>
                                    </p:anim>
                                    <p:anim calcmode="lin" valueType="num">
                                      <p:cBhvr additive="base">
                                        <p:cTn id="162" dur="2000"/>
                                        <p:tgtEl>
                                          <p:spTgt spid="17"/>
                                        </p:tgtEl>
                                        <p:attrNameLst>
                                          <p:attrName>ppt_y</p:attrName>
                                        </p:attrNameLst>
                                      </p:cBhvr>
                                      <p:tavLst>
                                        <p:tav tm="0">
                                          <p:val>
                                            <p:strVal val="ppt_y"/>
                                          </p:val>
                                        </p:tav>
                                        <p:tav tm="100000">
                                          <p:val>
                                            <p:strVal val="0-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1+ppt_w/2"/>
                                          </p:val>
                                        </p:tav>
                                      </p:tavLst>
                                    </p:anim>
                                    <p:anim calcmode="lin" valueType="num">
                                      <p:cBhvr additive="base">
                                        <p:cTn id="166" dur="2000"/>
                                        <p:tgtEl>
                                          <p:spTgt spid="18"/>
                                        </p:tgtEl>
                                        <p:attrNameLst>
                                          <p:attrName>ppt_y</p:attrName>
                                        </p:attrNameLst>
                                      </p:cBhvr>
                                      <p:tavLst>
                                        <p:tav tm="0">
                                          <p:val>
                                            <p:strVal val="ppt_y"/>
                                          </p:val>
                                        </p:tav>
                                        <p:tav tm="100000">
                                          <p:val>
                                            <p:strVal val="0-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0-ppt_w/2"/>
                                          </p:val>
                                        </p:tav>
                                      </p:tavLst>
                                    </p:anim>
                                    <p:anim calcmode="lin" valueType="num">
                                      <p:cBhvr additive="base">
                                        <p:cTn id="170" dur="2000"/>
                                        <p:tgtEl>
                                          <p:spTgt spid="4"/>
                                        </p:tgtEl>
                                        <p:attrNameLst>
                                          <p:attrName>ppt_y</p:attrName>
                                        </p:attrNameLst>
                                      </p:cBhvr>
                                      <p:tavLst>
                                        <p:tav tm="0">
                                          <p:val>
                                            <p:strVal val="ppt_y"/>
                                          </p:val>
                                        </p:tav>
                                        <p:tav tm="100000">
                                          <p:val>
                                            <p:strVal val="0-ppt_h/2"/>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10"/>
                                        </p:tgtEl>
                                        <p:attrNameLst>
                                          <p:attrName>ppt_x</p:attrName>
                                        </p:attrNameLst>
                                      </p:cBhvr>
                                      <p:tavLst>
                                        <p:tav tm="0">
                                          <p:val>
                                            <p:strVal val="ppt_x"/>
                                          </p:val>
                                        </p:tav>
                                        <p:tav tm="100000">
                                          <p:val>
                                            <p:strVal val="0-ppt_w/2"/>
                                          </p:val>
                                        </p:tav>
                                      </p:tavLst>
                                    </p:anim>
                                    <p:anim calcmode="lin" valueType="num">
                                      <p:cBhvr additive="base">
                                        <p:cTn id="174" dur="2000"/>
                                        <p:tgtEl>
                                          <p:spTgt spid="10"/>
                                        </p:tgtEl>
                                        <p:attrNameLst>
                                          <p:attrName>ppt_y</p:attrName>
                                        </p:attrNameLst>
                                      </p:cBhvr>
                                      <p:tavLst>
                                        <p:tav tm="0">
                                          <p:val>
                                            <p:strVal val="ppt_y"/>
                                          </p:val>
                                        </p:tav>
                                        <p:tav tm="100000">
                                          <p:val>
                                            <p:strVal val="0-ppt_h/2"/>
                                          </p:val>
                                        </p:tav>
                                      </p:tavLst>
                                    </p:anim>
                                    <p:set>
                                      <p:cBhvr>
                                        <p:cTn id="175" dur="1" fill="hold">
                                          <p:stCondLst>
                                            <p:cond delay="1999"/>
                                          </p:stCondLst>
                                        </p:cTn>
                                        <p:tgtEl>
                                          <p:spTgt spid="10"/>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11"/>
                                        </p:tgtEl>
                                        <p:attrNameLst>
                                          <p:attrName>ppt_x</p:attrName>
                                        </p:attrNameLst>
                                      </p:cBhvr>
                                      <p:tavLst>
                                        <p:tav tm="0">
                                          <p:val>
                                            <p:strVal val="ppt_x"/>
                                          </p:val>
                                        </p:tav>
                                        <p:tav tm="100000">
                                          <p:val>
                                            <p:strVal val="0-ppt_w/2"/>
                                          </p:val>
                                        </p:tav>
                                      </p:tavLst>
                                    </p:anim>
                                    <p:anim calcmode="lin" valueType="num">
                                      <p:cBhvr additive="base">
                                        <p:cTn id="178" dur="2000"/>
                                        <p:tgtEl>
                                          <p:spTgt spid="11"/>
                                        </p:tgtEl>
                                        <p:attrNameLst>
                                          <p:attrName>ppt_y</p:attrName>
                                        </p:attrNameLst>
                                      </p:cBhvr>
                                      <p:tavLst>
                                        <p:tav tm="0">
                                          <p:val>
                                            <p:strVal val="ppt_y"/>
                                          </p:val>
                                        </p:tav>
                                        <p:tav tm="100000">
                                          <p:val>
                                            <p:strVal val="0-ppt_h/2"/>
                                          </p:val>
                                        </p:tav>
                                      </p:tavLst>
                                    </p:anim>
                                    <p:set>
                                      <p:cBhvr>
                                        <p:cTn id="179" dur="1" fill="hold">
                                          <p:stCondLst>
                                            <p:cond delay="1999"/>
                                          </p:stCondLst>
                                        </p:cTn>
                                        <p:tgtEl>
                                          <p:spTgt spid="11"/>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0-ppt_w/2"/>
                                          </p:val>
                                        </p:tav>
                                      </p:tavLst>
                                    </p:anim>
                                    <p:anim calcmode="lin" valueType="num">
                                      <p:cBhvr additive="base">
                                        <p:cTn id="182" dur="2000"/>
                                        <p:tgtEl>
                                          <p:spTgt spid="12"/>
                                        </p:tgtEl>
                                        <p:attrNameLst>
                                          <p:attrName>ppt_y</p:attrName>
                                        </p:attrNameLst>
                                      </p:cBhvr>
                                      <p:tavLst>
                                        <p:tav tm="0">
                                          <p:val>
                                            <p:strVal val="ppt_y"/>
                                          </p:val>
                                        </p:tav>
                                        <p:tav tm="100000">
                                          <p:val>
                                            <p:strVal val="0-ppt_h/2"/>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0-ppt_w/2"/>
                                          </p:val>
                                        </p:tav>
                                      </p:tavLst>
                                    </p:anim>
                                    <p:anim calcmode="lin" valueType="num">
                                      <p:cBhvr additive="base">
                                        <p:cTn id="186" dur="2000"/>
                                        <p:tgtEl>
                                          <p:spTgt spid="13"/>
                                        </p:tgtEl>
                                        <p:attrNameLst>
                                          <p:attrName>ppt_y</p:attrName>
                                        </p:attrNameLst>
                                      </p:cBhvr>
                                      <p:tavLst>
                                        <p:tav tm="0">
                                          <p:val>
                                            <p:strVal val="ppt_y"/>
                                          </p:val>
                                        </p:tav>
                                        <p:tav tm="100000">
                                          <p:val>
                                            <p:strVal val="0-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19"/>
                                        </p:tgtEl>
                                        <p:attrNameLst>
                                          <p:attrName>ppt_x</p:attrName>
                                        </p:attrNameLst>
                                      </p:cBhvr>
                                      <p:tavLst>
                                        <p:tav tm="0">
                                          <p:val>
                                            <p:strVal val="ppt_x"/>
                                          </p:val>
                                        </p:tav>
                                        <p:tav tm="100000">
                                          <p:val>
                                            <p:strVal val="0-ppt_w/2"/>
                                          </p:val>
                                        </p:tav>
                                      </p:tavLst>
                                    </p:anim>
                                    <p:anim calcmode="lin" valueType="num">
                                      <p:cBhvr additive="base">
                                        <p:cTn id="190" dur="2000"/>
                                        <p:tgtEl>
                                          <p:spTgt spid="19"/>
                                        </p:tgtEl>
                                        <p:attrNameLst>
                                          <p:attrName>ppt_y</p:attrName>
                                        </p:attrNameLst>
                                      </p:cBhvr>
                                      <p:tavLst>
                                        <p:tav tm="0">
                                          <p:val>
                                            <p:strVal val="ppt_y"/>
                                          </p:val>
                                        </p:tav>
                                        <p:tav tm="100000">
                                          <p:val>
                                            <p:strVal val="0-ppt_h/2"/>
                                          </p:val>
                                        </p:tav>
                                      </p:tavLst>
                                    </p:anim>
                                    <p:set>
                                      <p:cBhvr>
                                        <p:cTn id="191" dur="1" fill="hold">
                                          <p:stCondLst>
                                            <p:cond delay="1999"/>
                                          </p:stCondLst>
                                        </p:cTn>
                                        <p:tgtEl>
                                          <p:spTgt spid="19"/>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20"/>
                                        </p:tgtEl>
                                        <p:attrNameLst>
                                          <p:attrName>ppt_x</p:attrName>
                                        </p:attrNameLst>
                                      </p:cBhvr>
                                      <p:tavLst>
                                        <p:tav tm="0">
                                          <p:val>
                                            <p:strVal val="ppt_x"/>
                                          </p:val>
                                        </p:tav>
                                        <p:tav tm="100000">
                                          <p:val>
                                            <p:strVal val="0-ppt_w/2"/>
                                          </p:val>
                                        </p:tav>
                                      </p:tavLst>
                                    </p:anim>
                                    <p:anim calcmode="lin" valueType="num">
                                      <p:cBhvr additive="base">
                                        <p:cTn id="194" dur="2000"/>
                                        <p:tgtEl>
                                          <p:spTgt spid="20"/>
                                        </p:tgtEl>
                                        <p:attrNameLst>
                                          <p:attrName>ppt_y</p:attrName>
                                        </p:attrNameLst>
                                      </p:cBhvr>
                                      <p:tavLst>
                                        <p:tav tm="0">
                                          <p:val>
                                            <p:strVal val="ppt_y"/>
                                          </p:val>
                                        </p:tav>
                                        <p:tav tm="100000">
                                          <p:val>
                                            <p:strVal val="0-ppt_h/2"/>
                                          </p:val>
                                        </p:tav>
                                      </p:tavLst>
                                    </p:anim>
                                    <p:set>
                                      <p:cBhvr>
                                        <p:cTn id="195" dur="1" fill="hold">
                                          <p:stCondLst>
                                            <p:cond delay="1999"/>
                                          </p:stCondLst>
                                        </p:cTn>
                                        <p:tgtEl>
                                          <p:spTgt spid="20"/>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21"/>
                                        </p:tgtEl>
                                        <p:attrNameLst>
                                          <p:attrName>ppt_x</p:attrName>
                                        </p:attrNameLst>
                                      </p:cBhvr>
                                      <p:tavLst>
                                        <p:tav tm="0">
                                          <p:val>
                                            <p:strVal val="ppt_x"/>
                                          </p:val>
                                        </p:tav>
                                        <p:tav tm="100000">
                                          <p:val>
                                            <p:strVal val="0-ppt_w/2"/>
                                          </p:val>
                                        </p:tav>
                                      </p:tavLst>
                                    </p:anim>
                                    <p:anim calcmode="lin" valueType="num">
                                      <p:cBhvr additive="base">
                                        <p:cTn id="198" dur="2000"/>
                                        <p:tgtEl>
                                          <p:spTgt spid="21"/>
                                        </p:tgtEl>
                                        <p:attrNameLst>
                                          <p:attrName>ppt_y</p:attrName>
                                        </p:attrNameLst>
                                      </p:cBhvr>
                                      <p:tavLst>
                                        <p:tav tm="0">
                                          <p:val>
                                            <p:strVal val="ppt_y"/>
                                          </p:val>
                                        </p:tav>
                                        <p:tav tm="100000">
                                          <p:val>
                                            <p:strVal val="0-ppt_h/2"/>
                                          </p:val>
                                        </p:tav>
                                      </p:tavLst>
                                    </p:anim>
                                    <p:set>
                                      <p:cBhvr>
                                        <p:cTn id="199" dur="1" fill="hold">
                                          <p:stCondLst>
                                            <p:cond delay="1999"/>
                                          </p:stCondLst>
                                        </p:cTn>
                                        <p:tgtEl>
                                          <p:spTgt spid="21"/>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22"/>
                                        </p:tgtEl>
                                        <p:attrNameLst>
                                          <p:attrName>ppt_x</p:attrName>
                                        </p:attrNameLst>
                                      </p:cBhvr>
                                      <p:tavLst>
                                        <p:tav tm="0">
                                          <p:val>
                                            <p:strVal val="ppt_x"/>
                                          </p:val>
                                        </p:tav>
                                        <p:tav tm="100000">
                                          <p:val>
                                            <p:strVal val="0-ppt_w/2"/>
                                          </p:val>
                                        </p:tav>
                                      </p:tavLst>
                                    </p:anim>
                                    <p:anim calcmode="lin" valueType="num">
                                      <p:cBhvr additive="base">
                                        <p:cTn id="202" dur="2000"/>
                                        <p:tgtEl>
                                          <p:spTgt spid="22"/>
                                        </p:tgtEl>
                                        <p:attrNameLst>
                                          <p:attrName>ppt_y</p:attrName>
                                        </p:attrNameLst>
                                      </p:cBhvr>
                                      <p:tavLst>
                                        <p:tav tm="0">
                                          <p:val>
                                            <p:strVal val="ppt_y"/>
                                          </p:val>
                                        </p:tav>
                                        <p:tav tm="100000">
                                          <p:val>
                                            <p:strVal val="0-ppt_h/2"/>
                                          </p:val>
                                        </p:tav>
                                      </p:tavLst>
                                    </p:anim>
                                    <p:set>
                                      <p:cBhvr>
                                        <p:cTn id="203" dur="1" fill="hold">
                                          <p:stCondLst>
                                            <p:cond delay="1999"/>
                                          </p:stCondLst>
                                        </p:cTn>
                                        <p:tgtEl>
                                          <p:spTgt spid="22"/>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0-ppt_w/2"/>
                                          </p:val>
                                        </p:tav>
                                      </p:tavLst>
                                    </p:anim>
                                    <p:anim calcmode="lin" valueType="num">
                                      <p:cBhvr additive="base">
                                        <p:cTn id="206" dur="2000"/>
                                        <p:tgtEl>
                                          <p:spTgt spid="23"/>
                                        </p:tgtEl>
                                        <p:attrNameLst>
                                          <p:attrName>ppt_y</p:attrName>
                                        </p:attrNameLst>
                                      </p:cBhvr>
                                      <p:tavLst>
                                        <p:tav tm="0">
                                          <p:val>
                                            <p:strVal val="ppt_y"/>
                                          </p:val>
                                        </p:tav>
                                        <p:tav tm="100000">
                                          <p:val>
                                            <p:strVal val="0-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6"/>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7"/>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8"/>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9"/>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4"/>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5"/>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6"/>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7"/>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18"/>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10"/>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1"/>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2"/>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3"/>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9"/>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20"/>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1"/>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2"/>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3"/>
                                        </p:tgtEl>
                                        <p:attrNameLst>
                                          <p:attrName>r</p:attrName>
                                        </p:attrNameLst>
                                      </p:cBhvr>
                                    </p:animRot>
                                  </p:childTnLst>
                                </p:cTn>
                              </p:par>
                              <p:par>
                                <p:cTn id="248" presetID="17" presetClass="entr" presetSubtype="4"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
                                          </p:val>
                                        </p:tav>
                                        <p:tav tm="100000">
                                          <p:val>
                                            <p:strVal val="#ppt_x"/>
                                          </p:val>
                                        </p:tav>
                                      </p:tavLst>
                                    </p:anim>
                                    <p:anim calcmode="lin" valueType="num">
                                      <p:cBhvr>
                                        <p:cTn id="251" dur="2000" fill="hold"/>
                                        <p:tgtEl>
                                          <p:spTgt spid="2"/>
                                        </p:tgtEl>
                                        <p:attrNameLst>
                                          <p:attrName>ppt_y</p:attrName>
                                        </p:attrNameLst>
                                      </p:cBhvr>
                                      <p:tavLst>
                                        <p:tav tm="0">
                                          <p:val>
                                            <p:strVal val="#ppt_y+#ppt_h/2"/>
                                          </p:val>
                                        </p:tav>
                                        <p:tav tm="100000">
                                          <p:val>
                                            <p:strVal val="#ppt_y"/>
                                          </p:val>
                                        </p:tav>
                                      </p:tavLst>
                                    </p:anim>
                                    <p:anim calcmode="lin" valueType="num">
                                      <p:cBhvr>
                                        <p:cTn id="252" dur="2000" fill="hold"/>
                                        <p:tgtEl>
                                          <p:spTgt spid="2"/>
                                        </p:tgtEl>
                                        <p:attrNameLst>
                                          <p:attrName>ppt_w</p:attrName>
                                        </p:attrNameLst>
                                      </p:cBhvr>
                                      <p:tavLst>
                                        <p:tav tm="0">
                                          <p:val>
                                            <p:strVal val="#ppt_w"/>
                                          </p:val>
                                        </p:tav>
                                        <p:tav tm="100000">
                                          <p:val>
                                            <p:strVal val="#ppt_w"/>
                                          </p:val>
                                        </p:tav>
                                      </p:tavLst>
                                    </p:anim>
                                    <p:anim calcmode="lin" valueType="num">
                                      <p:cBhvr>
                                        <p:cTn id="253" dur="2000" fill="hold"/>
                                        <p:tgtEl>
                                          <p:spTgt spid="2"/>
                                        </p:tgtEl>
                                        <p:attrNameLst>
                                          <p:attrName>ppt_h</p:attrName>
                                        </p:attrNameLst>
                                      </p:cBhvr>
                                      <p:tavLst>
                                        <p:tav tm="0">
                                          <p:val>
                                            <p:fltVal val="0"/>
                                          </p:val>
                                        </p:tav>
                                        <p:tav tm="100000">
                                          <p:val>
                                            <p:strVal val="#ppt_h"/>
                                          </p:val>
                                        </p:tav>
                                      </p:tavLst>
                                    </p:anim>
                                  </p:childTnLst>
                                </p:cTn>
                              </p:par>
                              <p:par>
                                <p:cTn id="254" presetID="3" presetClass="entr" presetSubtype="10"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blinds(horizontal)">
                                      <p:cBhvr>
                                        <p:cTn id="25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4000">
              <a:schemeClr val="bg1"/>
            </a:gs>
            <a:gs pos="50000">
              <a:srgbClr val="FF9933">
                <a:shade val="67500"/>
                <a:satMod val="115000"/>
              </a:srgbClr>
            </a:gs>
            <a:gs pos="100000">
              <a:srgbClr val="FF9933">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660172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1928794" y="0"/>
            <a:ext cx="5357850" cy="5143500"/>
          </a:xfrm>
          <a:prstGeom prst="donut">
            <a:avLst>
              <a:gd name="adj" fmla="val 4749"/>
            </a:avLst>
          </a:prstGeom>
          <a:blipFill>
            <a:blip r:embed="rId3">
              <a:duotone>
                <a:schemeClr val="accent6">
                  <a:shade val="45000"/>
                  <a:satMod val="135000"/>
                </a:schemeClr>
                <a:prstClr val="white"/>
              </a:duotone>
              <a:lum contrast="40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Anillo"/>
          <p:cNvSpPr/>
          <p:nvPr/>
        </p:nvSpPr>
        <p:spPr>
          <a:xfrm>
            <a:off x="2285984" y="0"/>
            <a:ext cx="4643470" cy="4786328"/>
          </a:xfrm>
          <a:prstGeom prst="donut">
            <a:avLst>
              <a:gd name="adj" fmla="val 4749"/>
            </a:avLst>
          </a:prstGeom>
          <a:blipFill>
            <a:blip r:embed="rId3">
              <a:duotone>
                <a:prstClr val="black"/>
                <a:schemeClr val="accent6">
                  <a:tint val="45000"/>
                  <a:satMod val="400000"/>
                </a:schemeClr>
              </a:duotone>
              <a:lum contrast="40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Anillo"/>
          <p:cNvSpPr/>
          <p:nvPr/>
        </p:nvSpPr>
        <p:spPr>
          <a:xfrm>
            <a:off x="2428860" y="0"/>
            <a:ext cx="4357718" cy="4286262"/>
          </a:xfrm>
          <a:prstGeom prst="donut">
            <a:avLst>
              <a:gd name="adj" fmla="val 4749"/>
            </a:avLst>
          </a:prstGeom>
          <a:blipFill>
            <a:blip r:embed="rId3">
              <a:duotone>
                <a:schemeClr val="accent6">
                  <a:shade val="45000"/>
                  <a:satMod val="135000"/>
                </a:schemeClr>
                <a:prstClr val="white"/>
              </a:duotone>
              <a:lum contrast="40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Anillo"/>
          <p:cNvSpPr/>
          <p:nvPr/>
        </p:nvSpPr>
        <p:spPr>
          <a:xfrm>
            <a:off x="2714612" y="0"/>
            <a:ext cx="3786214" cy="3857634"/>
          </a:xfrm>
          <a:prstGeom prst="donut">
            <a:avLst>
              <a:gd name="adj" fmla="val 4749"/>
            </a:avLst>
          </a:prstGeom>
          <a:blipFill>
            <a:blip r:embed="rId3">
              <a:duotone>
                <a:prstClr val="black"/>
                <a:schemeClr val="accent6">
                  <a:tint val="45000"/>
                  <a:satMod val="400000"/>
                </a:schemeClr>
              </a:duotone>
              <a:lum contrast="40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35"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fade">
                                      <p:cBhvr>
                                        <p:cTn id="9" dur="3000"/>
                                        <p:tgtEl>
                                          <p:spTgt spid="4"/>
                                        </p:tgtEl>
                                      </p:cBhvr>
                                    </p:animEffect>
                                    <p:anim calcmode="lin" valueType="num">
                                      <p:cBhvr>
                                        <p:cTn id="10" dur="3000" fill="hold"/>
                                        <p:tgtEl>
                                          <p:spTgt spid="4"/>
                                        </p:tgtEl>
                                        <p:attrNameLst>
                                          <p:attrName>style.rotation</p:attrName>
                                        </p:attrNameLst>
                                      </p:cBhvr>
                                      <p:tavLst>
                                        <p:tav tm="0">
                                          <p:val>
                                            <p:fltVal val="720"/>
                                          </p:val>
                                        </p:tav>
                                        <p:tav tm="100000">
                                          <p:val>
                                            <p:fltVal val="0"/>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anim calcmode="lin" valueType="num">
                                      <p:cBhvr>
                                        <p:cTn id="12" dur="3000" fill="hold"/>
                                        <p:tgtEl>
                                          <p:spTgt spid="4"/>
                                        </p:tgtEl>
                                        <p:attrNameLst>
                                          <p:attrName>ppt_w</p:attrName>
                                        </p:attrNameLst>
                                      </p:cBhvr>
                                      <p:tavLst>
                                        <p:tav tm="0">
                                          <p:val>
                                            <p:fltVal val="0"/>
                                          </p:val>
                                        </p:tav>
                                        <p:tav tm="100000">
                                          <p:val>
                                            <p:strVal val="#ppt_w"/>
                                          </p:val>
                                        </p:tav>
                                      </p:tavLst>
                                    </p:anim>
                                  </p:childTnLst>
                                </p:cTn>
                              </p:par>
                              <p:par>
                                <p:cTn id="13" presetID="35"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style.rotation</p:attrName>
                                        </p:attrNameLst>
                                      </p:cBhvr>
                                      <p:tavLst>
                                        <p:tav tm="0">
                                          <p:val>
                                            <p:fltVal val="720"/>
                                          </p:val>
                                        </p:tav>
                                        <p:tav tm="100000">
                                          <p:val>
                                            <p:fltVal val="0"/>
                                          </p:val>
                                        </p:tav>
                                      </p:tavLst>
                                    </p:anim>
                                    <p:anim calcmode="lin" valueType="num">
                                      <p:cBhvr>
                                        <p:cTn id="17" dur="3000" fill="hold"/>
                                        <p:tgtEl>
                                          <p:spTgt spid="5"/>
                                        </p:tgtEl>
                                        <p:attrNameLst>
                                          <p:attrName>ppt_h</p:attrName>
                                        </p:attrNameLst>
                                      </p:cBhvr>
                                      <p:tavLst>
                                        <p:tav tm="0">
                                          <p:val>
                                            <p:fltVal val="0"/>
                                          </p:val>
                                        </p:tav>
                                        <p:tav tm="100000">
                                          <p:val>
                                            <p:strVal val="#ppt_h"/>
                                          </p:val>
                                        </p:tav>
                                      </p:tavLst>
                                    </p:anim>
                                    <p:anim calcmode="lin" valueType="num">
                                      <p:cBhvr>
                                        <p:cTn id="18" dur="3000" fill="hold"/>
                                        <p:tgtEl>
                                          <p:spTgt spid="5"/>
                                        </p:tgtEl>
                                        <p:attrNameLst>
                                          <p:attrName>ppt_w</p:attrName>
                                        </p:attrNameLst>
                                      </p:cBhvr>
                                      <p:tavLst>
                                        <p:tav tm="0">
                                          <p:val>
                                            <p:fltVal val="0"/>
                                          </p:val>
                                        </p:tav>
                                        <p:tav tm="100000">
                                          <p:val>
                                            <p:strVal val="#ppt_w"/>
                                          </p:val>
                                        </p:tav>
                                      </p:tavLst>
                                    </p:anim>
                                  </p:childTnLst>
                                </p:cTn>
                              </p:par>
                              <p:par>
                                <p:cTn id="19" presetID="35"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3000"/>
                                        <p:tgtEl>
                                          <p:spTgt spid="6"/>
                                        </p:tgtEl>
                                      </p:cBhvr>
                                    </p:animEffect>
                                    <p:anim calcmode="lin" valueType="num">
                                      <p:cBhvr>
                                        <p:cTn id="22" dur="3000" fill="hold"/>
                                        <p:tgtEl>
                                          <p:spTgt spid="6"/>
                                        </p:tgtEl>
                                        <p:attrNameLst>
                                          <p:attrName>style.rotation</p:attrName>
                                        </p:attrNameLst>
                                      </p:cBhvr>
                                      <p:tavLst>
                                        <p:tav tm="0">
                                          <p:val>
                                            <p:fltVal val="720"/>
                                          </p:val>
                                        </p:tav>
                                        <p:tav tm="100000">
                                          <p:val>
                                            <p:fltVal val="0"/>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anim calcmode="lin" valueType="num">
                                      <p:cBhvr>
                                        <p:cTn id="24" dur="3000" fill="hold"/>
                                        <p:tgtEl>
                                          <p:spTgt spid="6"/>
                                        </p:tgtEl>
                                        <p:attrNameLst>
                                          <p:attrName>ppt_w</p:attrName>
                                        </p:attrNameLst>
                                      </p:cBhvr>
                                      <p:tavLst>
                                        <p:tav tm="0">
                                          <p:val>
                                            <p:fltVal val="0"/>
                                          </p:val>
                                        </p:tav>
                                        <p:tav tm="100000">
                                          <p:val>
                                            <p:strVal val="#ppt_w"/>
                                          </p:val>
                                        </p:tav>
                                      </p:tavLst>
                                    </p:anim>
                                  </p:childTnLst>
                                </p:cTn>
                              </p:par>
                              <p:par>
                                <p:cTn id="25" presetID="35"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3000"/>
                                        <p:tgtEl>
                                          <p:spTgt spid="7"/>
                                        </p:tgtEl>
                                      </p:cBhvr>
                                    </p:animEffect>
                                    <p:anim calcmode="lin" valueType="num">
                                      <p:cBhvr>
                                        <p:cTn id="28" dur="3000" fill="hold"/>
                                        <p:tgtEl>
                                          <p:spTgt spid="7"/>
                                        </p:tgtEl>
                                        <p:attrNameLst>
                                          <p:attrName>style.rotation</p:attrName>
                                        </p:attrNameLst>
                                      </p:cBhvr>
                                      <p:tavLst>
                                        <p:tav tm="0">
                                          <p:val>
                                            <p:fltVal val="720"/>
                                          </p:val>
                                        </p:tav>
                                        <p:tav tm="100000">
                                          <p:val>
                                            <p:fltVal val="0"/>
                                          </p:val>
                                        </p:tav>
                                      </p:tavLst>
                                    </p:anim>
                                    <p:anim calcmode="lin" valueType="num">
                                      <p:cBhvr>
                                        <p:cTn id="29" dur="3000" fill="hold"/>
                                        <p:tgtEl>
                                          <p:spTgt spid="7"/>
                                        </p:tgtEl>
                                        <p:attrNameLst>
                                          <p:attrName>ppt_h</p:attrName>
                                        </p:attrNameLst>
                                      </p:cBhvr>
                                      <p:tavLst>
                                        <p:tav tm="0">
                                          <p:val>
                                            <p:fltVal val="0"/>
                                          </p:val>
                                        </p:tav>
                                        <p:tav tm="100000">
                                          <p:val>
                                            <p:strVal val="#ppt_h"/>
                                          </p:val>
                                        </p:tav>
                                      </p:tavLst>
                                    </p:anim>
                                    <p:anim calcmode="lin" valueType="num">
                                      <p:cBhvr>
                                        <p:cTn id="30" dur="3000" fill="hold"/>
                                        <p:tgtEl>
                                          <p:spTgt spid="7"/>
                                        </p:tgtEl>
                                        <p:attrNameLst>
                                          <p:attrName>ppt_w</p:attrName>
                                        </p:attrNameLst>
                                      </p:cBhvr>
                                      <p:tavLst>
                                        <p:tav tm="0">
                                          <p:val>
                                            <p:fltVal val="0"/>
                                          </p:val>
                                        </p:tav>
                                        <p:tav tm="100000">
                                          <p:val>
                                            <p:strVal val="#ppt_w"/>
                                          </p:val>
                                        </p:tav>
                                      </p:tavLst>
                                    </p:anim>
                                  </p:childTnLst>
                                </p:cTn>
                              </p:par>
                              <p:par>
                                <p:cTn id="31" presetID="23" presetClass="entr" presetSubtype="16" fill="hold" grpId="1"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3000" fill="hold"/>
                                        <p:tgtEl>
                                          <p:spTgt spid="4"/>
                                        </p:tgtEl>
                                        <p:attrNameLst>
                                          <p:attrName>ppt_w</p:attrName>
                                        </p:attrNameLst>
                                      </p:cBhvr>
                                      <p:tavLst>
                                        <p:tav tm="0">
                                          <p:val>
                                            <p:fltVal val="0"/>
                                          </p:val>
                                        </p:tav>
                                        <p:tav tm="100000">
                                          <p:val>
                                            <p:strVal val="#ppt_w"/>
                                          </p:val>
                                        </p:tav>
                                      </p:tavLst>
                                    </p:anim>
                                    <p:anim calcmode="lin" valueType="num">
                                      <p:cBhvr>
                                        <p:cTn id="34" dur="3000" fill="hold"/>
                                        <p:tgtEl>
                                          <p:spTgt spid="4"/>
                                        </p:tgtEl>
                                        <p:attrNameLst>
                                          <p:attrName>ppt_h</p:attrName>
                                        </p:attrNameLst>
                                      </p:cBhvr>
                                      <p:tavLst>
                                        <p:tav tm="0">
                                          <p:val>
                                            <p:fltVal val="0"/>
                                          </p:val>
                                        </p:tav>
                                        <p:tav tm="100000">
                                          <p:val>
                                            <p:strVal val="#ppt_h"/>
                                          </p:val>
                                        </p:tav>
                                      </p:tavLst>
                                    </p:anim>
                                  </p:childTnLst>
                                </p:cTn>
                              </p:par>
                              <p:par>
                                <p:cTn id="35" presetID="23" presetClass="entr" presetSubtype="16" fill="hold" grpId="1"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3000" fill="hold"/>
                                        <p:tgtEl>
                                          <p:spTgt spid="5"/>
                                        </p:tgtEl>
                                        <p:attrNameLst>
                                          <p:attrName>ppt_w</p:attrName>
                                        </p:attrNameLst>
                                      </p:cBhvr>
                                      <p:tavLst>
                                        <p:tav tm="0">
                                          <p:val>
                                            <p:fltVal val="0"/>
                                          </p:val>
                                        </p:tav>
                                        <p:tav tm="100000">
                                          <p:val>
                                            <p:strVal val="#ppt_w"/>
                                          </p:val>
                                        </p:tav>
                                      </p:tavLst>
                                    </p:anim>
                                    <p:anim calcmode="lin" valueType="num">
                                      <p:cBhvr>
                                        <p:cTn id="38" dur="3000" fill="hold"/>
                                        <p:tgtEl>
                                          <p:spTgt spid="5"/>
                                        </p:tgtEl>
                                        <p:attrNameLst>
                                          <p:attrName>ppt_h</p:attrName>
                                        </p:attrNameLst>
                                      </p:cBhvr>
                                      <p:tavLst>
                                        <p:tav tm="0">
                                          <p:val>
                                            <p:fltVal val="0"/>
                                          </p:val>
                                        </p:tav>
                                        <p:tav tm="100000">
                                          <p:val>
                                            <p:strVal val="#ppt_h"/>
                                          </p:val>
                                        </p:tav>
                                      </p:tavLst>
                                    </p:anim>
                                  </p:childTnLst>
                                </p:cTn>
                              </p:par>
                              <p:par>
                                <p:cTn id="39" presetID="23" presetClass="entr" presetSubtype="16" fill="hold" grpId="1"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3000" fill="hold"/>
                                        <p:tgtEl>
                                          <p:spTgt spid="6"/>
                                        </p:tgtEl>
                                        <p:attrNameLst>
                                          <p:attrName>ppt_w</p:attrName>
                                        </p:attrNameLst>
                                      </p:cBhvr>
                                      <p:tavLst>
                                        <p:tav tm="0">
                                          <p:val>
                                            <p:fltVal val="0"/>
                                          </p:val>
                                        </p:tav>
                                        <p:tav tm="100000">
                                          <p:val>
                                            <p:strVal val="#ppt_w"/>
                                          </p:val>
                                        </p:tav>
                                      </p:tavLst>
                                    </p:anim>
                                    <p:anim calcmode="lin" valueType="num">
                                      <p:cBhvr>
                                        <p:cTn id="42" dur="3000" fill="hold"/>
                                        <p:tgtEl>
                                          <p:spTgt spid="6"/>
                                        </p:tgtEl>
                                        <p:attrNameLst>
                                          <p:attrName>ppt_h</p:attrName>
                                        </p:attrNameLst>
                                      </p:cBhvr>
                                      <p:tavLst>
                                        <p:tav tm="0">
                                          <p:val>
                                            <p:fltVal val="0"/>
                                          </p:val>
                                        </p:tav>
                                        <p:tav tm="100000">
                                          <p:val>
                                            <p:strVal val="#ppt_h"/>
                                          </p:val>
                                        </p:tav>
                                      </p:tavLst>
                                    </p:anim>
                                  </p:childTnLst>
                                </p:cTn>
                              </p:par>
                              <p:par>
                                <p:cTn id="43" presetID="23" presetClass="entr" presetSubtype="16" fill="hold" grpId="1"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p:cTn id="45" dur="3000" fill="hold"/>
                                        <p:tgtEl>
                                          <p:spTgt spid="7"/>
                                        </p:tgtEl>
                                        <p:attrNameLst>
                                          <p:attrName>ppt_w</p:attrName>
                                        </p:attrNameLst>
                                      </p:cBhvr>
                                      <p:tavLst>
                                        <p:tav tm="0">
                                          <p:val>
                                            <p:fltVal val="0"/>
                                          </p:val>
                                        </p:tav>
                                        <p:tav tm="100000">
                                          <p:val>
                                            <p:strVal val="#ppt_w"/>
                                          </p:val>
                                        </p:tav>
                                      </p:tavLst>
                                    </p:anim>
                                    <p:anim calcmode="lin" valueType="num">
                                      <p:cBhvr>
                                        <p:cTn id="46" dur="3000" fill="hold"/>
                                        <p:tgtEl>
                                          <p:spTgt spid="7"/>
                                        </p:tgtEl>
                                        <p:attrNameLst>
                                          <p:attrName>ppt_h</p:attrName>
                                        </p:attrNameLst>
                                      </p:cBhvr>
                                      <p:tavLst>
                                        <p:tav tm="0">
                                          <p:val>
                                            <p:fltVal val="0"/>
                                          </p:val>
                                        </p:tav>
                                        <p:tav tm="100000">
                                          <p:val>
                                            <p:strVal val="#ppt_h"/>
                                          </p:val>
                                        </p:tav>
                                      </p:tavLst>
                                    </p:anim>
                                  </p:childTnLst>
                                </p:cTn>
                              </p:par>
                            </p:childTnLst>
                          </p:cTn>
                        </p:par>
                        <p:par>
                          <p:cTn id="47" fill="hold">
                            <p:stCondLst>
                              <p:cond delay="3000"/>
                            </p:stCondLst>
                            <p:childTnLst>
                              <p:par>
                                <p:cTn id="48" presetID="35" presetClass="exit" presetSubtype="0" fill="hold" grpId="2" nodeType="afterEffect">
                                  <p:stCondLst>
                                    <p:cond delay="0"/>
                                  </p:stCondLst>
                                  <p:childTnLst>
                                    <p:animEffect transition="out" filter="fade">
                                      <p:cBhvr>
                                        <p:cTn id="49" dur="3000"/>
                                        <p:tgtEl>
                                          <p:spTgt spid="4"/>
                                        </p:tgtEl>
                                      </p:cBhvr>
                                    </p:animEffect>
                                    <p:anim calcmode="lin" valueType="num">
                                      <p:cBhvr>
                                        <p:cTn id="50" dur="3000"/>
                                        <p:tgtEl>
                                          <p:spTgt spid="4"/>
                                        </p:tgtEl>
                                        <p:attrNameLst>
                                          <p:attrName>style.rotation</p:attrName>
                                        </p:attrNameLst>
                                      </p:cBhvr>
                                      <p:tavLst>
                                        <p:tav tm="0">
                                          <p:val>
                                            <p:fltVal val="0"/>
                                          </p:val>
                                        </p:tav>
                                        <p:tav tm="100000">
                                          <p:val>
                                            <p:fltVal val="720"/>
                                          </p:val>
                                        </p:tav>
                                      </p:tavLst>
                                    </p:anim>
                                    <p:anim calcmode="lin" valueType="num">
                                      <p:cBhvr>
                                        <p:cTn id="51" dur="3000"/>
                                        <p:tgtEl>
                                          <p:spTgt spid="4"/>
                                        </p:tgtEl>
                                        <p:attrNameLst>
                                          <p:attrName>ppt_h</p:attrName>
                                        </p:attrNameLst>
                                      </p:cBhvr>
                                      <p:tavLst>
                                        <p:tav tm="0">
                                          <p:val>
                                            <p:strVal val="ppt_h"/>
                                          </p:val>
                                        </p:tav>
                                        <p:tav tm="100000">
                                          <p:val>
                                            <p:fltVal val="0"/>
                                          </p:val>
                                        </p:tav>
                                      </p:tavLst>
                                    </p:anim>
                                    <p:anim calcmode="lin" valueType="num">
                                      <p:cBhvr>
                                        <p:cTn id="52" dur="3000"/>
                                        <p:tgtEl>
                                          <p:spTgt spid="4"/>
                                        </p:tgtEl>
                                        <p:attrNameLst>
                                          <p:attrName>ppt_w</p:attrName>
                                        </p:attrNameLst>
                                      </p:cBhvr>
                                      <p:tavLst>
                                        <p:tav tm="0">
                                          <p:val>
                                            <p:strVal val="ppt_w"/>
                                          </p:val>
                                        </p:tav>
                                        <p:tav tm="100000">
                                          <p:val>
                                            <p:fltVal val="0"/>
                                          </p:val>
                                        </p:tav>
                                      </p:tavLst>
                                    </p:anim>
                                    <p:set>
                                      <p:cBhvr>
                                        <p:cTn id="53" dur="1" fill="hold">
                                          <p:stCondLst>
                                            <p:cond delay="2999"/>
                                          </p:stCondLst>
                                        </p:cTn>
                                        <p:tgtEl>
                                          <p:spTgt spid="4"/>
                                        </p:tgtEl>
                                        <p:attrNameLst>
                                          <p:attrName>style.visibility</p:attrName>
                                        </p:attrNameLst>
                                      </p:cBhvr>
                                      <p:to>
                                        <p:strVal val="hidden"/>
                                      </p:to>
                                    </p:set>
                                  </p:childTnLst>
                                </p:cTn>
                              </p:par>
                              <p:par>
                                <p:cTn id="54" presetID="35" presetClass="exit" presetSubtype="0" fill="hold" grpId="2" nodeType="withEffect">
                                  <p:stCondLst>
                                    <p:cond delay="0"/>
                                  </p:stCondLst>
                                  <p:childTnLst>
                                    <p:animEffect transition="out" filter="fade">
                                      <p:cBhvr>
                                        <p:cTn id="55" dur="3000"/>
                                        <p:tgtEl>
                                          <p:spTgt spid="5"/>
                                        </p:tgtEl>
                                      </p:cBhvr>
                                    </p:animEffect>
                                    <p:anim calcmode="lin" valueType="num">
                                      <p:cBhvr>
                                        <p:cTn id="56" dur="3000"/>
                                        <p:tgtEl>
                                          <p:spTgt spid="5"/>
                                        </p:tgtEl>
                                        <p:attrNameLst>
                                          <p:attrName>style.rotation</p:attrName>
                                        </p:attrNameLst>
                                      </p:cBhvr>
                                      <p:tavLst>
                                        <p:tav tm="0">
                                          <p:val>
                                            <p:fltVal val="0"/>
                                          </p:val>
                                        </p:tav>
                                        <p:tav tm="100000">
                                          <p:val>
                                            <p:fltVal val="720"/>
                                          </p:val>
                                        </p:tav>
                                      </p:tavLst>
                                    </p:anim>
                                    <p:anim calcmode="lin" valueType="num">
                                      <p:cBhvr>
                                        <p:cTn id="57" dur="3000"/>
                                        <p:tgtEl>
                                          <p:spTgt spid="5"/>
                                        </p:tgtEl>
                                        <p:attrNameLst>
                                          <p:attrName>ppt_h</p:attrName>
                                        </p:attrNameLst>
                                      </p:cBhvr>
                                      <p:tavLst>
                                        <p:tav tm="0">
                                          <p:val>
                                            <p:strVal val="ppt_h"/>
                                          </p:val>
                                        </p:tav>
                                        <p:tav tm="100000">
                                          <p:val>
                                            <p:fltVal val="0"/>
                                          </p:val>
                                        </p:tav>
                                      </p:tavLst>
                                    </p:anim>
                                    <p:anim calcmode="lin" valueType="num">
                                      <p:cBhvr>
                                        <p:cTn id="58" dur="3000"/>
                                        <p:tgtEl>
                                          <p:spTgt spid="5"/>
                                        </p:tgtEl>
                                        <p:attrNameLst>
                                          <p:attrName>ppt_w</p:attrName>
                                        </p:attrNameLst>
                                      </p:cBhvr>
                                      <p:tavLst>
                                        <p:tav tm="0">
                                          <p:val>
                                            <p:strVal val="ppt_w"/>
                                          </p:val>
                                        </p:tav>
                                        <p:tav tm="100000">
                                          <p:val>
                                            <p:fltVal val="0"/>
                                          </p:val>
                                        </p:tav>
                                      </p:tavLst>
                                    </p:anim>
                                    <p:set>
                                      <p:cBhvr>
                                        <p:cTn id="59" dur="1" fill="hold">
                                          <p:stCondLst>
                                            <p:cond delay="2999"/>
                                          </p:stCondLst>
                                        </p:cTn>
                                        <p:tgtEl>
                                          <p:spTgt spid="5"/>
                                        </p:tgtEl>
                                        <p:attrNameLst>
                                          <p:attrName>style.visibility</p:attrName>
                                        </p:attrNameLst>
                                      </p:cBhvr>
                                      <p:to>
                                        <p:strVal val="hidden"/>
                                      </p:to>
                                    </p:set>
                                  </p:childTnLst>
                                </p:cTn>
                              </p:par>
                              <p:par>
                                <p:cTn id="60" presetID="35" presetClass="exit" presetSubtype="0" fill="hold" grpId="2" nodeType="withEffect">
                                  <p:stCondLst>
                                    <p:cond delay="0"/>
                                  </p:stCondLst>
                                  <p:childTnLst>
                                    <p:animEffect transition="out" filter="fade">
                                      <p:cBhvr>
                                        <p:cTn id="61" dur="3000"/>
                                        <p:tgtEl>
                                          <p:spTgt spid="6"/>
                                        </p:tgtEl>
                                      </p:cBhvr>
                                    </p:animEffect>
                                    <p:anim calcmode="lin" valueType="num">
                                      <p:cBhvr>
                                        <p:cTn id="62" dur="3000"/>
                                        <p:tgtEl>
                                          <p:spTgt spid="6"/>
                                        </p:tgtEl>
                                        <p:attrNameLst>
                                          <p:attrName>style.rotation</p:attrName>
                                        </p:attrNameLst>
                                      </p:cBhvr>
                                      <p:tavLst>
                                        <p:tav tm="0">
                                          <p:val>
                                            <p:fltVal val="0"/>
                                          </p:val>
                                        </p:tav>
                                        <p:tav tm="100000">
                                          <p:val>
                                            <p:fltVal val="720"/>
                                          </p:val>
                                        </p:tav>
                                      </p:tavLst>
                                    </p:anim>
                                    <p:anim calcmode="lin" valueType="num">
                                      <p:cBhvr>
                                        <p:cTn id="63" dur="3000"/>
                                        <p:tgtEl>
                                          <p:spTgt spid="6"/>
                                        </p:tgtEl>
                                        <p:attrNameLst>
                                          <p:attrName>ppt_h</p:attrName>
                                        </p:attrNameLst>
                                      </p:cBhvr>
                                      <p:tavLst>
                                        <p:tav tm="0">
                                          <p:val>
                                            <p:strVal val="ppt_h"/>
                                          </p:val>
                                        </p:tav>
                                        <p:tav tm="100000">
                                          <p:val>
                                            <p:fltVal val="0"/>
                                          </p:val>
                                        </p:tav>
                                      </p:tavLst>
                                    </p:anim>
                                    <p:anim calcmode="lin" valueType="num">
                                      <p:cBhvr>
                                        <p:cTn id="64" dur="3000"/>
                                        <p:tgtEl>
                                          <p:spTgt spid="6"/>
                                        </p:tgtEl>
                                        <p:attrNameLst>
                                          <p:attrName>ppt_w</p:attrName>
                                        </p:attrNameLst>
                                      </p:cBhvr>
                                      <p:tavLst>
                                        <p:tav tm="0">
                                          <p:val>
                                            <p:strVal val="ppt_w"/>
                                          </p:val>
                                        </p:tav>
                                        <p:tav tm="100000">
                                          <p:val>
                                            <p:fltVal val="0"/>
                                          </p:val>
                                        </p:tav>
                                      </p:tavLst>
                                    </p:anim>
                                    <p:set>
                                      <p:cBhvr>
                                        <p:cTn id="65" dur="1" fill="hold">
                                          <p:stCondLst>
                                            <p:cond delay="2999"/>
                                          </p:stCondLst>
                                        </p:cTn>
                                        <p:tgtEl>
                                          <p:spTgt spid="6"/>
                                        </p:tgtEl>
                                        <p:attrNameLst>
                                          <p:attrName>style.visibility</p:attrName>
                                        </p:attrNameLst>
                                      </p:cBhvr>
                                      <p:to>
                                        <p:strVal val="hidden"/>
                                      </p:to>
                                    </p:set>
                                  </p:childTnLst>
                                </p:cTn>
                              </p:par>
                              <p:par>
                                <p:cTn id="66" presetID="35" presetClass="exit" presetSubtype="0" fill="hold" grpId="2" nodeType="withEffect">
                                  <p:stCondLst>
                                    <p:cond delay="0"/>
                                  </p:stCondLst>
                                  <p:childTnLst>
                                    <p:animEffect transition="out" filter="fade">
                                      <p:cBhvr>
                                        <p:cTn id="67" dur="3000"/>
                                        <p:tgtEl>
                                          <p:spTgt spid="7"/>
                                        </p:tgtEl>
                                      </p:cBhvr>
                                    </p:animEffect>
                                    <p:anim calcmode="lin" valueType="num">
                                      <p:cBhvr>
                                        <p:cTn id="68" dur="3000"/>
                                        <p:tgtEl>
                                          <p:spTgt spid="7"/>
                                        </p:tgtEl>
                                        <p:attrNameLst>
                                          <p:attrName>style.rotation</p:attrName>
                                        </p:attrNameLst>
                                      </p:cBhvr>
                                      <p:tavLst>
                                        <p:tav tm="0">
                                          <p:val>
                                            <p:fltVal val="0"/>
                                          </p:val>
                                        </p:tav>
                                        <p:tav tm="100000">
                                          <p:val>
                                            <p:fltVal val="720"/>
                                          </p:val>
                                        </p:tav>
                                      </p:tavLst>
                                    </p:anim>
                                    <p:anim calcmode="lin" valueType="num">
                                      <p:cBhvr>
                                        <p:cTn id="69" dur="3000"/>
                                        <p:tgtEl>
                                          <p:spTgt spid="7"/>
                                        </p:tgtEl>
                                        <p:attrNameLst>
                                          <p:attrName>ppt_h</p:attrName>
                                        </p:attrNameLst>
                                      </p:cBhvr>
                                      <p:tavLst>
                                        <p:tav tm="0">
                                          <p:val>
                                            <p:strVal val="ppt_h"/>
                                          </p:val>
                                        </p:tav>
                                        <p:tav tm="100000">
                                          <p:val>
                                            <p:fltVal val="0"/>
                                          </p:val>
                                        </p:tav>
                                      </p:tavLst>
                                    </p:anim>
                                    <p:anim calcmode="lin" valueType="num">
                                      <p:cBhvr>
                                        <p:cTn id="70" dur="3000"/>
                                        <p:tgtEl>
                                          <p:spTgt spid="7"/>
                                        </p:tgtEl>
                                        <p:attrNameLst>
                                          <p:attrName>ppt_w</p:attrName>
                                        </p:attrNameLst>
                                      </p:cBhvr>
                                      <p:tavLst>
                                        <p:tav tm="0">
                                          <p:val>
                                            <p:strVal val="ppt_w"/>
                                          </p:val>
                                        </p:tav>
                                        <p:tav tm="100000">
                                          <p:val>
                                            <p:fltVal val="0"/>
                                          </p:val>
                                        </p:tav>
                                      </p:tavLst>
                                    </p:anim>
                                    <p:set>
                                      <p:cBhvr>
                                        <p:cTn id="71" dur="1" fill="hold">
                                          <p:stCondLst>
                                            <p:cond delay="2999"/>
                                          </p:stCondLst>
                                        </p:cTn>
                                        <p:tgtEl>
                                          <p:spTgt spid="7"/>
                                        </p:tgtEl>
                                        <p:attrNameLst>
                                          <p:attrName>style.visibility</p:attrName>
                                        </p:attrNameLst>
                                      </p:cBhvr>
                                      <p:to>
                                        <p:strVal val="hidden"/>
                                      </p:to>
                                    </p:set>
                                  </p:childTnLst>
                                </p:cTn>
                              </p:par>
                              <p:par>
                                <p:cTn id="72" presetID="23" presetClass="exit" presetSubtype="32" fill="hold" grpId="3" nodeType="withEffect">
                                  <p:stCondLst>
                                    <p:cond delay="0"/>
                                  </p:stCondLst>
                                  <p:childTnLst>
                                    <p:anim calcmode="lin" valueType="num">
                                      <p:cBhvr>
                                        <p:cTn id="73" dur="3000"/>
                                        <p:tgtEl>
                                          <p:spTgt spid="4"/>
                                        </p:tgtEl>
                                        <p:attrNameLst>
                                          <p:attrName>ppt_w</p:attrName>
                                        </p:attrNameLst>
                                      </p:cBhvr>
                                      <p:tavLst>
                                        <p:tav tm="0">
                                          <p:val>
                                            <p:strVal val="ppt_w"/>
                                          </p:val>
                                        </p:tav>
                                        <p:tav tm="100000">
                                          <p:val>
                                            <p:fltVal val="0"/>
                                          </p:val>
                                        </p:tav>
                                      </p:tavLst>
                                    </p:anim>
                                    <p:anim calcmode="lin" valueType="num">
                                      <p:cBhvr>
                                        <p:cTn id="74" dur="3000"/>
                                        <p:tgtEl>
                                          <p:spTgt spid="4"/>
                                        </p:tgtEl>
                                        <p:attrNameLst>
                                          <p:attrName>ppt_h</p:attrName>
                                        </p:attrNameLst>
                                      </p:cBhvr>
                                      <p:tavLst>
                                        <p:tav tm="0">
                                          <p:val>
                                            <p:strVal val="ppt_h"/>
                                          </p:val>
                                        </p:tav>
                                        <p:tav tm="100000">
                                          <p:val>
                                            <p:fltVal val="0"/>
                                          </p:val>
                                        </p:tav>
                                      </p:tavLst>
                                    </p:anim>
                                    <p:set>
                                      <p:cBhvr>
                                        <p:cTn id="75" dur="1" fill="hold">
                                          <p:stCondLst>
                                            <p:cond delay="2999"/>
                                          </p:stCondLst>
                                        </p:cTn>
                                        <p:tgtEl>
                                          <p:spTgt spid="4"/>
                                        </p:tgtEl>
                                        <p:attrNameLst>
                                          <p:attrName>style.visibility</p:attrName>
                                        </p:attrNameLst>
                                      </p:cBhvr>
                                      <p:to>
                                        <p:strVal val="hidden"/>
                                      </p:to>
                                    </p:set>
                                  </p:childTnLst>
                                </p:cTn>
                              </p:par>
                              <p:par>
                                <p:cTn id="76" presetID="23" presetClass="exit" presetSubtype="32" fill="hold" grpId="3" nodeType="withEffect">
                                  <p:stCondLst>
                                    <p:cond delay="0"/>
                                  </p:stCondLst>
                                  <p:childTnLst>
                                    <p:anim calcmode="lin" valueType="num">
                                      <p:cBhvr>
                                        <p:cTn id="77" dur="3000"/>
                                        <p:tgtEl>
                                          <p:spTgt spid="5"/>
                                        </p:tgtEl>
                                        <p:attrNameLst>
                                          <p:attrName>ppt_w</p:attrName>
                                        </p:attrNameLst>
                                      </p:cBhvr>
                                      <p:tavLst>
                                        <p:tav tm="0">
                                          <p:val>
                                            <p:strVal val="ppt_w"/>
                                          </p:val>
                                        </p:tav>
                                        <p:tav tm="100000">
                                          <p:val>
                                            <p:fltVal val="0"/>
                                          </p:val>
                                        </p:tav>
                                      </p:tavLst>
                                    </p:anim>
                                    <p:anim calcmode="lin" valueType="num">
                                      <p:cBhvr>
                                        <p:cTn id="78" dur="3000"/>
                                        <p:tgtEl>
                                          <p:spTgt spid="5"/>
                                        </p:tgtEl>
                                        <p:attrNameLst>
                                          <p:attrName>ppt_h</p:attrName>
                                        </p:attrNameLst>
                                      </p:cBhvr>
                                      <p:tavLst>
                                        <p:tav tm="0">
                                          <p:val>
                                            <p:strVal val="ppt_h"/>
                                          </p:val>
                                        </p:tav>
                                        <p:tav tm="100000">
                                          <p:val>
                                            <p:fltVal val="0"/>
                                          </p:val>
                                        </p:tav>
                                      </p:tavLst>
                                    </p:anim>
                                    <p:set>
                                      <p:cBhvr>
                                        <p:cTn id="79" dur="1" fill="hold">
                                          <p:stCondLst>
                                            <p:cond delay="2999"/>
                                          </p:stCondLst>
                                        </p:cTn>
                                        <p:tgtEl>
                                          <p:spTgt spid="5"/>
                                        </p:tgtEl>
                                        <p:attrNameLst>
                                          <p:attrName>style.visibility</p:attrName>
                                        </p:attrNameLst>
                                      </p:cBhvr>
                                      <p:to>
                                        <p:strVal val="hidden"/>
                                      </p:to>
                                    </p:set>
                                  </p:childTnLst>
                                </p:cTn>
                              </p:par>
                              <p:par>
                                <p:cTn id="80" presetID="23" presetClass="exit" presetSubtype="32" fill="hold" grpId="3" nodeType="withEffect">
                                  <p:stCondLst>
                                    <p:cond delay="0"/>
                                  </p:stCondLst>
                                  <p:childTnLst>
                                    <p:anim calcmode="lin" valueType="num">
                                      <p:cBhvr>
                                        <p:cTn id="81" dur="3000"/>
                                        <p:tgtEl>
                                          <p:spTgt spid="6"/>
                                        </p:tgtEl>
                                        <p:attrNameLst>
                                          <p:attrName>ppt_w</p:attrName>
                                        </p:attrNameLst>
                                      </p:cBhvr>
                                      <p:tavLst>
                                        <p:tav tm="0">
                                          <p:val>
                                            <p:strVal val="ppt_w"/>
                                          </p:val>
                                        </p:tav>
                                        <p:tav tm="100000">
                                          <p:val>
                                            <p:fltVal val="0"/>
                                          </p:val>
                                        </p:tav>
                                      </p:tavLst>
                                    </p:anim>
                                    <p:anim calcmode="lin" valueType="num">
                                      <p:cBhvr>
                                        <p:cTn id="82" dur="3000"/>
                                        <p:tgtEl>
                                          <p:spTgt spid="6"/>
                                        </p:tgtEl>
                                        <p:attrNameLst>
                                          <p:attrName>ppt_h</p:attrName>
                                        </p:attrNameLst>
                                      </p:cBhvr>
                                      <p:tavLst>
                                        <p:tav tm="0">
                                          <p:val>
                                            <p:strVal val="ppt_h"/>
                                          </p:val>
                                        </p:tav>
                                        <p:tav tm="100000">
                                          <p:val>
                                            <p:fltVal val="0"/>
                                          </p:val>
                                        </p:tav>
                                      </p:tavLst>
                                    </p:anim>
                                    <p:set>
                                      <p:cBhvr>
                                        <p:cTn id="83" dur="1" fill="hold">
                                          <p:stCondLst>
                                            <p:cond delay="2999"/>
                                          </p:stCondLst>
                                        </p:cTn>
                                        <p:tgtEl>
                                          <p:spTgt spid="6"/>
                                        </p:tgtEl>
                                        <p:attrNameLst>
                                          <p:attrName>style.visibility</p:attrName>
                                        </p:attrNameLst>
                                      </p:cBhvr>
                                      <p:to>
                                        <p:strVal val="hidden"/>
                                      </p:to>
                                    </p:set>
                                  </p:childTnLst>
                                </p:cTn>
                              </p:par>
                              <p:par>
                                <p:cTn id="84" presetID="23" presetClass="exit" presetSubtype="32" fill="hold" grpId="3" nodeType="withEffect">
                                  <p:stCondLst>
                                    <p:cond delay="0"/>
                                  </p:stCondLst>
                                  <p:childTnLst>
                                    <p:anim calcmode="lin" valueType="num">
                                      <p:cBhvr>
                                        <p:cTn id="85" dur="3000"/>
                                        <p:tgtEl>
                                          <p:spTgt spid="7"/>
                                        </p:tgtEl>
                                        <p:attrNameLst>
                                          <p:attrName>ppt_w</p:attrName>
                                        </p:attrNameLst>
                                      </p:cBhvr>
                                      <p:tavLst>
                                        <p:tav tm="0">
                                          <p:val>
                                            <p:strVal val="ppt_w"/>
                                          </p:val>
                                        </p:tav>
                                        <p:tav tm="100000">
                                          <p:val>
                                            <p:fltVal val="0"/>
                                          </p:val>
                                        </p:tav>
                                      </p:tavLst>
                                    </p:anim>
                                    <p:anim calcmode="lin" valueType="num">
                                      <p:cBhvr>
                                        <p:cTn id="86" dur="3000"/>
                                        <p:tgtEl>
                                          <p:spTgt spid="7"/>
                                        </p:tgtEl>
                                        <p:attrNameLst>
                                          <p:attrName>ppt_h</p:attrName>
                                        </p:attrNameLst>
                                      </p:cBhvr>
                                      <p:tavLst>
                                        <p:tav tm="0">
                                          <p:val>
                                            <p:strVal val="ppt_h"/>
                                          </p:val>
                                        </p:tav>
                                        <p:tav tm="100000">
                                          <p:val>
                                            <p:fltVal val="0"/>
                                          </p:val>
                                        </p:tav>
                                      </p:tavLst>
                                    </p:anim>
                                    <p:set>
                                      <p:cBhvr>
                                        <p:cTn id="87" dur="1" fill="hold">
                                          <p:stCondLst>
                                            <p:cond delay="2999"/>
                                          </p:stCondLst>
                                        </p:cTn>
                                        <p:tgtEl>
                                          <p:spTgt spid="7"/>
                                        </p:tgtEl>
                                        <p:attrNameLst>
                                          <p:attrName>style.visibility</p:attrName>
                                        </p:attrNameLst>
                                      </p:cBhvr>
                                      <p:to>
                                        <p:strVal val="hidden"/>
                                      </p:to>
                                    </p:set>
                                  </p:childTnLst>
                                </p:cTn>
                              </p:par>
                              <p:par>
                                <p:cTn id="88" presetID="21" presetClass="entr" presetSubtype="2"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Effect transition="in" filter="wheel(2)">
                                      <p:cBhvr>
                                        <p:cTn id="90" dur="3000"/>
                                        <p:tgtEl>
                                          <p:spTgt spid="2"/>
                                        </p:tgtEl>
                                      </p:cBhvr>
                                    </p:animEffect>
                                  </p:childTnLst>
                                </p:cTn>
                              </p:par>
                              <p:par>
                                <p:cTn id="91" presetID="23" presetClass="entr" presetSubtype="288" fill="hold" nodeType="withEffect">
                                  <p:stCondLst>
                                    <p:cond delay="0"/>
                                  </p:stCondLst>
                                  <p:childTnLst>
                                    <p:set>
                                      <p:cBhvr>
                                        <p:cTn id="92" dur="1" fill="hold">
                                          <p:stCondLst>
                                            <p:cond delay="0"/>
                                          </p:stCondLst>
                                        </p:cTn>
                                        <p:tgtEl>
                                          <p:spTgt spid="2"/>
                                        </p:tgtEl>
                                        <p:attrNameLst>
                                          <p:attrName>style.visibility</p:attrName>
                                        </p:attrNameLst>
                                      </p:cBhvr>
                                      <p:to>
                                        <p:strVal val="visible"/>
                                      </p:to>
                                    </p:set>
                                    <p:anim calcmode="lin" valueType="num">
                                      <p:cBhvr>
                                        <p:cTn id="93" dur="3000" fill="hold"/>
                                        <p:tgtEl>
                                          <p:spTgt spid="2"/>
                                        </p:tgtEl>
                                        <p:attrNameLst>
                                          <p:attrName>ppt_w</p:attrName>
                                        </p:attrNameLst>
                                      </p:cBhvr>
                                      <p:tavLst>
                                        <p:tav tm="0">
                                          <p:val>
                                            <p:strVal val="4/3*#ppt_w"/>
                                          </p:val>
                                        </p:tav>
                                        <p:tav tm="100000">
                                          <p:val>
                                            <p:strVal val="#ppt_w"/>
                                          </p:val>
                                        </p:tav>
                                      </p:tavLst>
                                    </p:anim>
                                    <p:anim calcmode="lin" valueType="num">
                                      <p:cBhvr>
                                        <p:cTn id="94"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9868711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6" name="5 Decisión"/>
          <p:cNvSpPr/>
          <p:nvPr/>
        </p:nvSpPr>
        <p:spPr>
          <a:xfrm>
            <a:off x="0" y="214296"/>
            <a:ext cx="785818" cy="2357454"/>
          </a:xfrm>
          <a:prstGeom prst="flowChartDecision">
            <a:avLst/>
          </a:prstGeom>
          <a:blipFill>
            <a:blip r:embed="rId4">
              <a:duotone>
                <a:prstClr val="black"/>
                <a:schemeClr val="accent6">
                  <a:tint val="45000"/>
                  <a:satMod val="400000"/>
                </a:schemeClr>
              </a:duotone>
              <a:lum contrast="40000"/>
            </a:blip>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857224" y="214296"/>
            <a:ext cx="785818" cy="2357454"/>
          </a:xfrm>
          <a:prstGeom prst="flowChartDecision">
            <a:avLst/>
          </a:prstGeom>
          <a:blipFill>
            <a:blip r:embed="rId4">
              <a:duotone>
                <a:prstClr val="black"/>
                <a:schemeClr val="accent6">
                  <a:tint val="45000"/>
                  <a:satMod val="400000"/>
                </a:schemeClr>
              </a:duotone>
              <a:lum contrast="40000"/>
            </a:blip>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1714512" y="214296"/>
            <a:ext cx="785818" cy="2357454"/>
          </a:xfrm>
          <a:prstGeom prst="flowChartDecision">
            <a:avLst/>
          </a:prstGeom>
          <a:blipFill>
            <a:blip r:embed="rId4">
              <a:duotone>
                <a:prstClr val="black"/>
                <a:schemeClr val="accent6">
                  <a:tint val="45000"/>
                  <a:satMod val="400000"/>
                </a:schemeClr>
              </a:duotone>
              <a:lum contrast="40000"/>
            </a:blip>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2571736" y="214296"/>
            <a:ext cx="785818" cy="2357454"/>
          </a:xfrm>
          <a:prstGeom prst="flowChartDecision">
            <a:avLst/>
          </a:prstGeom>
          <a:blipFill>
            <a:blip r:embed="rId4">
              <a:duotone>
                <a:prstClr val="black"/>
                <a:schemeClr val="accent6">
                  <a:tint val="45000"/>
                  <a:satMod val="400000"/>
                </a:schemeClr>
              </a:duotone>
              <a:lum contrast="40000"/>
            </a:blip>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3357586" y="214296"/>
            <a:ext cx="785818" cy="2357454"/>
          </a:xfrm>
          <a:prstGeom prst="flowChartDecision">
            <a:avLst/>
          </a:prstGeom>
          <a:blipFill>
            <a:blip r:embed="rId4">
              <a:duotone>
                <a:prstClr val="black"/>
                <a:schemeClr val="accent6">
                  <a:tint val="45000"/>
                  <a:satMod val="400000"/>
                </a:schemeClr>
              </a:duotone>
              <a:lum contrast="40000"/>
            </a:blip>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4214810" y="214296"/>
            <a:ext cx="785818" cy="2357454"/>
          </a:xfrm>
          <a:prstGeom prst="flowChartDecision">
            <a:avLst/>
          </a:prstGeom>
          <a:blipFill>
            <a:blip r:embed="rId4">
              <a:duotone>
                <a:prstClr val="black"/>
                <a:schemeClr val="accent6">
                  <a:tint val="45000"/>
                  <a:satMod val="400000"/>
                </a:schemeClr>
              </a:duotone>
              <a:lum contrast="40000"/>
            </a:blip>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5072098" y="214296"/>
            <a:ext cx="785818" cy="2357454"/>
          </a:xfrm>
          <a:prstGeom prst="flowChartDecision">
            <a:avLst/>
          </a:prstGeom>
          <a:blipFill>
            <a:blip r:embed="rId4">
              <a:duotone>
                <a:prstClr val="black"/>
                <a:schemeClr val="accent6">
                  <a:tint val="45000"/>
                  <a:satMod val="400000"/>
                </a:schemeClr>
              </a:duotone>
              <a:lum contrast="40000"/>
            </a:blip>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5929322" y="214296"/>
            <a:ext cx="785818" cy="2357454"/>
          </a:xfrm>
          <a:prstGeom prst="flowChartDecision">
            <a:avLst/>
          </a:prstGeom>
          <a:blipFill>
            <a:blip r:embed="rId4">
              <a:duotone>
                <a:prstClr val="black"/>
                <a:schemeClr val="accent6">
                  <a:tint val="45000"/>
                  <a:satMod val="400000"/>
                </a:schemeClr>
              </a:duotone>
              <a:lum contrast="40000"/>
            </a:blip>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6715140" y="214296"/>
            <a:ext cx="785818" cy="2357454"/>
          </a:xfrm>
          <a:prstGeom prst="flowChartDecision">
            <a:avLst/>
          </a:prstGeom>
          <a:blipFill>
            <a:blip r:embed="rId4">
              <a:duotone>
                <a:prstClr val="black"/>
                <a:schemeClr val="accent6">
                  <a:tint val="45000"/>
                  <a:satMod val="400000"/>
                </a:schemeClr>
              </a:duotone>
              <a:lum contrast="40000"/>
            </a:blip>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7500958" y="214296"/>
            <a:ext cx="785818" cy="2357454"/>
          </a:xfrm>
          <a:prstGeom prst="flowChartDecision">
            <a:avLst/>
          </a:prstGeom>
          <a:blipFill>
            <a:blip r:embed="rId4">
              <a:duotone>
                <a:prstClr val="black"/>
                <a:schemeClr val="accent6">
                  <a:tint val="45000"/>
                  <a:satMod val="400000"/>
                </a:schemeClr>
              </a:duotone>
              <a:lum contrast="40000"/>
            </a:blip>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8358182" y="214296"/>
            <a:ext cx="785818" cy="2357454"/>
          </a:xfrm>
          <a:prstGeom prst="flowChartDecision">
            <a:avLst/>
          </a:prstGeom>
          <a:blipFill>
            <a:blip r:embed="rId4">
              <a:duotone>
                <a:prstClr val="black"/>
                <a:schemeClr val="accent6">
                  <a:tint val="45000"/>
                  <a:satMod val="400000"/>
                </a:schemeClr>
              </a:duotone>
              <a:lum contrast="40000"/>
            </a:blip>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0" y="2571750"/>
            <a:ext cx="785818" cy="2357454"/>
          </a:xfrm>
          <a:prstGeom prst="flowChartDecision">
            <a:avLst/>
          </a:prstGeom>
          <a:blipFill>
            <a:blip r:embed="rId4">
              <a:duotone>
                <a:prstClr val="black"/>
                <a:schemeClr val="accent6">
                  <a:tint val="45000"/>
                  <a:satMod val="400000"/>
                </a:schemeClr>
              </a:duotone>
              <a:lum contrast="40000"/>
            </a:blip>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ecisión"/>
          <p:cNvSpPr/>
          <p:nvPr/>
        </p:nvSpPr>
        <p:spPr>
          <a:xfrm>
            <a:off x="857224" y="2571750"/>
            <a:ext cx="785818" cy="2357454"/>
          </a:xfrm>
          <a:prstGeom prst="flowChartDecision">
            <a:avLst/>
          </a:prstGeom>
          <a:blipFill>
            <a:blip r:embed="rId4">
              <a:duotone>
                <a:prstClr val="black"/>
                <a:schemeClr val="accent6">
                  <a:tint val="45000"/>
                  <a:satMod val="400000"/>
                </a:schemeClr>
              </a:duotone>
              <a:lum contrast="40000"/>
            </a:blip>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Decisión"/>
          <p:cNvSpPr/>
          <p:nvPr/>
        </p:nvSpPr>
        <p:spPr>
          <a:xfrm>
            <a:off x="1714512" y="2571750"/>
            <a:ext cx="785818" cy="2357454"/>
          </a:xfrm>
          <a:prstGeom prst="flowChartDecision">
            <a:avLst/>
          </a:prstGeom>
          <a:blipFill>
            <a:blip r:embed="rId4">
              <a:duotone>
                <a:prstClr val="black"/>
                <a:schemeClr val="accent6">
                  <a:tint val="45000"/>
                  <a:satMod val="400000"/>
                </a:schemeClr>
              </a:duotone>
              <a:lum contrast="40000"/>
            </a:blip>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Decisión"/>
          <p:cNvSpPr/>
          <p:nvPr/>
        </p:nvSpPr>
        <p:spPr>
          <a:xfrm>
            <a:off x="2571736" y="2571750"/>
            <a:ext cx="785818" cy="2357454"/>
          </a:xfrm>
          <a:prstGeom prst="flowChartDecision">
            <a:avLst/>
          </a:prstGeom>
          <a:blipFill>
            <a:blip r:embed="rId4">
              <a:duotone>
                <a:prstClr val="black"/>
                <a:schemeClr val="accent6">
                  <a:tint val="45000"/>
                  <a:satMod val="400000"/>
                </a:schemeClr>
              </a:duotone>
              <a:lum contrast="40000"/>
            </a:blip>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Decisión"/>
          <p:cNvSpPr/>
          <p:nvPr/>
        </p:nvSpPr>
        <p:spPr>
          <a:xfrm>
            <a:off x="3357586" y="2571750"/>
            <a:ext cx="785818" cy="2357454"/>
          </a:xfrm>
          <a:prstGeom prst="flowChartDecision">
            <a:avLst/>
          </a:prstGeom>
          <a:blipFill>
            <a:blip r:embed="rId4">
              <a:duotone>
                <a:prstClr val="black"/>
                <a:schemeClr val="accent6">
                  <a:tint val="45000"/>
                  <a:satMod val="400000"/>
                </a:schemeClr>
              </a:duotone>
              <a:lum contrast="40000"/>
            </a:blip>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Decisión"/>
          <p:cNvSpPr/>
          <p:nvPr/>
        </p:nvSpPr>
        <p:spPr>
          <a:xfrm>
            <a:off x="4214810" y="2571750"/>
            <a:ext cx="785818" cy="2357454"/>
          </a:xfrm>
          <a:prstGeom prst="flowChartDecision">
            <a:avLst/>
          </a:prstGeom>
          <a:blipFill>
            <a:blip r:embed="rId4">
              <a:duotone>
                <a:prstClr val="black"/>
                <a:schemeClr val="accent6">
                  <a:tint val="45000"/>
                  <a:satMod val="400000"/>
                </a:schemeClr>
              </a:duotone>
              <a:lum contrast="40000"/>
            </a:blip>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Decisión"/>
          <p:cNvSpPr/>
          <p:nvPr/>
        </p:nvSpPr>
        <p:spPr>
          <a:xfrm>
            <a:off x="5072098" y="2571750"/>
            <a:ext cx="785818" cy="2357454"/>
          </a:xfrm>
          <a:prstGeom prst="flowChartDecision">
            <a:avLst/>
          </a:prstGeom>
          <a:blipFill>
            <a:blip r:embed="rId4">
              <a:duotone>
                <a:prstClr val="black"/>
                <a:schemeClr val="accent6">
                  <a:tint val="45000"/>
                  <a:satMod val="400000"/>
                </a:schemeClr>
              </a:duotone>
              <a:lum contrast="40000"/>
            </a:blip>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Decisión"/>
          <p:cNvSpPr/>
          <p:nvPr/>
        </p:nvSpPr>
        <p:spPr>
          <a:xfrm>
            <a:off x="5929322" y="2571750"/>
            <a:ext cx="785818" cy="2357454"/>
          </a:xfrm>
          <a:prstGeom prst="flowChartDecision">
            <a:avLst/>
          </a:prstGeom>
          <a:blipFill>
            <a:blip r:embed="rId4">
              <a:duotone>
                <a:prstClr val="black"/>
                <a:schemeClr val="accent6">
                  <a:tint val="45000"/>
                  <a:satMod val="400000"/>
                </a:schemeClr>
              </a:duotone>
              <a:lum contrast="40000"/>
            </a:blip>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Decisión"/>
          <p:cNvSpPr/>
          <p:nvPr/>
        </p:nvSpPr>
        <p:spPr>
          <a:xfrm>
            <a:off x="6715140" y="2571750"/>
            <a:ext cx="785818" cy="2357454"/>
          </a:xfrm>
          <a:prstGeom prst="flowChartDecision">
            <a:avLst/>
          </a:prstGeom>
          <a:blipFill>
            <a:blip r:embed="rId4">
              <a:duotone>
                <a:prstClr val="black"/>
                <a:schemeClr val="accent6">
                  <a:tint val="45000"/>
                  <a:satMod val="400000"/>
                </a:schemeClr>
              </a:duotone>
              <a:lum contrast="40000"/>
            </a:blip>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Decisión"/>
          <p:cNvSpPr/>
          <p:nvPr/>
        </p:nvSpPr>
        <p:spPr>
          <a:xfrm>
            <a:off x="7500958" y="2571750"/>
            <a:ext cx="785818" cy="2357454"/>
          </a:xfrm>
          <a:prstGeom prst="flowChartDecision">
            <a:avLst/>
          </a:prstGeom>
          <a:blipFill>
            <a:blip r:embed="rId4">
              <a:duotone>
                <a:prstClr val="black"/>
                <a:schemeClr val="accent6">
                  <a:tint val="45000"/>
                  <a:satMod val="400000"/>
                </a:schemeClr>
              </a:duotone>
              <a:lum contrast="40000"/>
            </a:blip>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Decisión"/>
          <p:cNvSpPr/>
          <p:nvPr/>
        </p:nvSpPr>
        <p:spPr>
          <a:xfrm>
            <a:off x="8358182" y="2571750"/>
            <a:ext cx="785818" cy="2357454"/>
          </a:xfrm>
          <a:prstGeom prst="flowChartDecision">
            <a:avLst/>
          </a:prstGeom>
          <a:blipFill>
            <a:blip r:embed="rId4">
              <a:duotone>
                <a:prstClr val="black"/>
                <a:schemeClr val="accent6">
                  <a:tint val="45000"/>
                  <a:satMod val="400000"/>
                </a:schemeClr>
              </a:duotone>
              <a:lum contrast="40000"/>
            </a:blip>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28660" y="-357208"/>
            <a:ext cx="10001320" cy="585791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ppt_x"/>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ppt_x"/>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ppt_x"/>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ppt_x"/>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ppt_x"/>
                                          </p:val>
                                        </p:tav>
                                        <p:tav tm="100000">
                                          <p:val>
                                            <p:strVal val="#ppt_x"/>
                                          </p:val>
                                        </p:tav>
                                      </p:tavLst>
                                    </p:anim>
                                    <p:anim calcmode="lin" valueType="num">
                                      <p:cBhvr additive="base">
                                        <p:cTn id="38" dur="2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ppt_x"/>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ppt_x"/>
                                          </p:val>
                                        </p:tav>
                                        <p:tav tm="100000">
                                          <p:val>
                                            <p:strVal val="#ppt_x"/>
                                          </p:val>
                                        </p:tav>
                                      </p:tavLst>
                                    </p:anim>
                                    <p:anim calcmode="lin" valueType="num">
                                      <p:cBhvr additive="base">
                                        <p:cTn id="46" dur="20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ppt_x"/>
                                          </p:val>
                                        </p:tav>
                                        <p:tav tm="100000">
                                          <p:val>
                                            <p:strVal val="#ppt_x"/>
                                          </p:val>
                                        </p:tav>
                                      </p:tavLst>
                                    </p:anim>
                                    <p:anim calcmode="lin" valueType="num">
                                      <p:cBhvr additive="base">
                                        <p:cTn id="50" dur="20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ppt_x"/>
                                          </p:val>
                                        </p:tav>
                                        <p:tav tm="100000">
                                          <p:val>
                                            <p:strVal val="#ppt_x"/>
                                          </p:val>
                                        </p:tav>
                                      </p:tavLst>
                                    </p:anim>
                                    <p:anim calcmode="lin" valueType="num">
                                      <p:cBhvr additive="base">
                                        <p:cTn id="54" dur="2000" fill="hold"/>
                                        <p:tgtEl>
                                          <p:spTgt spid="17"/>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2000" fill="hold"/>
                                        <p:tgtEl>
                                          <p:spTgt spid="18"/>
                                        </p:tgtEl>
                                        <p:attrNameLst>
                                          <p:attrName>ppt_x</p:attrName>
                                        </p:attrNameLst>
                                      </p:cBhvr>
                                      <p:tavLst>
                                        <p:tav tm="0">
                                          <p:val>
                                            <p:strVal val="#ppt_x"/>
                                          </p:val>
                                        </p:tav>
                                        <p:tav tm="100000">
                                          <p:val>
                                            <p:strVal val="#ppt_x"/>
                                          </p:val>
                                        </p:tav>
                                      </p:tavLst>
                                    </p:anim>
                                    <p:anim calcmode="lin" valueType="num">
                                      <p:cBhvr additive="base">
                                        <p:cTn id="58" dur="2000" fill="hold"/>
                                        <p:tgtEl>
                                          <p:spTgt spid="18"/>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2000" fill="hold"/>
                                        <p:tgtEl>
                                          <p:spTgt spid="19"/>
                                        </p:tgtEl>
                                        <p:attrNameLst>
                                          <p:attrName>ppt_x</p:attrName>
                                        </p:attrNameLst>
                                      </p:cBhvr>
                                      <p:tavLst>
                                        <p:tav tm="0">
                                          <p:val>
                                            <p:strVal val="#ppt_x"/>
                                          </p:val>
                                        </p:tav>
                                        <p:tav tm="100000">
                                          <p:val>
                                            <p:strVal val="#ppt_x"/>
                                          </p:val>
                                        </p:tav>
                                      </p:tavLst>
                                    </p:anim>
                                    <p:anim calcmode="lin" valueType="num">
                                      <p:cBhvr additive="base">
                                        <p:cTn id="62" dur="2000" fill="hold"/>
                                        <p:tgtEl>
                                          <p:spTgt spid="19"/>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2000" fill="hold"/>
                                        <p:tgtEl>
                                          <p:spTgt spid="20"/>
                                        </p:tgtEl>
                                        <p:attrNameLst>
                                          <p:attrName>ppt_x</p:attrName>
                                        </p:attrNameLst>
                                      </p:cBhvr>
                                      <p:tavLst>
                                        <p:tav tm="0">
                                          <p:val>
                                            <p:strVal val="#ppt_x"/>
                                          </p:val>
                                        </p:tav>
                                        <p:tav tm="100000">
                                          <p:val>
                                            <p:strVal val="#ppt_x"/>
                                          </p:val>
                                        </p:tav>
                                      </p:tavLst>
                                    </p:anim>
                                    <p:anim calcmode="lin" valueType="num">
                                      <p:cBhvr additive="base">
                                        <p:cTn id="66" dur="2000" fill="hold"/>
                                        <p:tgtEl>
                                          <p:spTgt spid="20"/>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2000" fill="hold"/>
                                        <p:tgtEl>
                                          <p:spTgt spid="21"/>
                                        </p:tgtEl>
                                        <p:attrNameLst>
                                          <p:attrName>ppt_x</p:attrName>
                                        </p:attrNameLst>
                                      </p:cBhvr>
                                      <p:tavLst>
                                        <p:tav tm="0">
                                          <p:val>
                                            <p:strVal val="#ppt_x"/>
                                          </p:val>
                                        </p:tav>
                                        <p:tav tm="100000">
                                          <p:val>
                                            <p:strVal val="#ppt_x"/>
                                          </p:val>
                                        </p:tav>
                                      </p:tavLst>
                                    </p:anim>
                                    <p:anim calcmode="lin" valueType="num">
                                      <p:cBhvr additive="base">
                                        <p:cTn id="70" dur="2000" fill="hold"/>
                                        <p:tgtEl>
                                          <p:spTgt spid="21"/>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2000" fill="hold"/>
                                        <p:tgtEl>
                                          <p:spTgt spid="22"/>
                                        </p:tgtEl>
                                        <p:attrNameLst>
                                          <p:attrName>ppt_x</p:attrName>
                                        </p:attrNameLst>
                                      </p:cBhvr>
                                      <p:tavLst>
                                        <p:tav tm="0">
                                          <p:val>
                                            <p:strVal val="#ppt_x"/>
                                          </p:val>
                                        </p:tav>
                                        <p:tav tm="100000">
                                          <p:val>
                                            <p:strVal val="#ppt_x"/>
                                          </p:val>
                                        </p:tav>
                                      </p:tavLst>
                                    </p:anim>
                                    <p:anim calcmode="lin" valueType="num">
                                      <p:cBhvr additive="base">
                                        <p:cTn id="74" dur="2000" fill="hold"/>
                                        <p:tgtEl>
                                          <p:spTgt spid="22"/>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2000" fill="hold"/>
                                        <p:tgtEl>
                                          <p:spTgt spid="23"/>
                                        </p:tgtEl>
                                        <p:attrNameLst>
                                          <p:attrName>ppt_x</p:attrName>
                                        </p:attrNameLst>
                                      </p:cBhvr>
                                      <p:tavLst>
                                        <p:tav tm="0">
                                          <p:val>
                                            <p:strVal val="#ppt_x"/>
                                          </p:val>
                                        </p:tav>
                                        <p:tav tm="100000">
                                          <p:val>
                                            <p:strVal val="#ppt_x"/>
                                          </p:val>
                                        </p:tav>
                                      </p:tavLst>
                                    </p:anim>
                                    <p:anim calcmode="lin" valueType="num">
                                      <p:cBhvr additive="base">
                                        <p:cTn id="78" dur="2000" fill="hold"/>
                                        <p:tgtEl>
                                          <p:spTgt spid="23"/>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additive="base">
                                        <p:cTn id="81" dur="2000" fill="hold"/>
                                        <p:tgtEl>
                                          <p:spTgt spid="24"/>
                                        </p:tgtEl>
                                        <p:attrNameLst>
                                          <p:attrName>ppt_x</p:attrName>
                                        </p:attrNameLst>
                                      </p:cBhvr>
                                      <p:tavLst>
                                        <p:tav tm="0">
                                          <p:val>
                                            <p:strVal val="#ppt_x"/>
                                          </p:val>
                                        </p:tav>
                                        <p:tav tm="100000">
                                          <p:val>
                                            <p:strVal val="#ppt_x"/>
                                          </p:val>
                                        </p:tav>
                                      </p:tavLst>
                                    </p:anim>
                                    <p:anim calcmode="lin" valueType="num">
                                      <p:cBhvr additive="base">
                                        <p:cTn id="82" dur="2000" fill="hold"/>
                                        <p:tgtEl>
                                          <p:spTgt spid="24"/>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additive="base">
                                        <p:cTn id="85" dur="2000" fill="hold"/>
                                        <p:tgtEl>
                                          <p:spTgt spid="25"/>
                                        </p:tgtEl>
                                        <p:attrNameLst>
                                          <p:attrName>ppt_x</p:attrName>
                                        </p:attrNameLst>
                                      </p:cBhvr>
                                      <p:tavLst>
                                        <p:tav tm="0">
                                          <p:val>
                                            <p:strVal val="#ppt_x"/>
                                          </p:val>
                                        </p:tav>
                                        <p:tav tm="100000">
                                          <p:val>
                                            <p:strVal val="#ppt_x"/>
                                          </p:val>
                                        </p:tav>
                                      </p:tavLst>
                                    </p:anim>
                                    <p:anim calcmode="lin" valueType="num">
                                      <p:cBhvr additive="base">
                                        <p:cTn id="86" dur="2000" fill="hold"/>
                                        <p:tgtEl>
                                          <p:spTgt spid="25"/>
                                        </p:tgtEl>
                                        <p:attrNameLst>
                                          <p:attrName>ppt_y</p:attrName>
                                        </p:attrNameLst>
                                      </p:cBhvr>
                                      <p:tavLst>
                                        <p:tav tm="0">
                                          <p:val>
                                            <p:strVal val="0-#ppt_h/2"/>
                                          </p:val>
                                        </p:tav>
                                        <p:tav tm="100000">
                                          <p:val>
                                            <p:strVal val="#ppt_y"/>
                                          </p:val>
                                        </p:tav>
                                      </p:tavLst>
                                    </p:anim>
                                  </p:childTnLst>
                                </p:cTn>
                              </p:par>
                              <p:par>
                                <p:cTn id="87" presetID="2" presetClass="entr" presetSubtype="1" fill="hold" grpId="0" nodeType="withEffect">
                                  <p:stCondLst>
                                    <p:cond delay="0"/>
                                  </p:stCondLst>
                                  <p:childTnLst>
                                    <p:set>
                                      <p:cBhvr>
                                        <p:cTn id="88" dur="1" fill="hold">
                                          <p:stCondLst>
                                            <p:cond delay="0"/>
                                          </p:stCondLst>
                                        </p:cTn>
                                        <p:tgtEl>
                                          <p:spTgt spid="26"/>
                                        </p:tgtEl>
                                        <p:attrNameLst>
                                          <p:attrName>style.visibility</p:attrName>
                                        </p:attrNameLst>
                                      </p:cBhvr>
                                      <p:to>
                                        <p:strVal val="visible"/>
                                      </p:to>
                                    </p:set>
                                    <p:anim calcmode="lin" valueType="num">
                                      <p:cBhvr additive="base">
                                        <p:cTn id="89" dur="2000" fill="hold"/>
                                        <p:tgtEl>
                                          <p:spTgt spid="26"/>
                                        </p:tgtEl>
                                        <p:attrNameLst>
                                          <p:attrName>ppt_x</p:attrName>
                                        </p:attrNameLst>
                                      </p:cBhvr>
                                      <p:tavLst>
                                        <p:tav tm="0">
                                          <p:val>
                                            <p:strVal val="#ppt_x"/>
                                          </p:val>
                                        </p:tav>
                                        <p:tav tm="100000">
                                          <p:val>
                                            <p:strVal val="#ppt_x"/>
                                          </p:val>
                                        </p:tav>
                                      </p:tavLst>
                                    </p:anim>
                                    <p:anim calcmode="lin" valueType="num">
                                      <p:cBhvr additive="base">
                                        <p:cTn id="90" dur="2000" fill="hold"/>
                                        <p:tgtEl>
                                          <p:spTgt spid="26"/>
                                        </p:tgtEl>
                                        <p:attrNameLst>
                                          <p:attrName>ppt_y</p:attrName>
                                        </p:attrNameLst>
                                      </p:cBhvr>
                                      <p:tavLst>
                                        <p:tav tm="0">
                                          <p:val>
                                            <p:strVal val="0-#ppt_h/2"/>
                                          </p:val>
                                        </p:tav>
                                        <p:tav tm="100000">
                                          <p:val>
                                            <p:strVal val="#ppt_y"/>
                                          </p:val>
                                        </p:tav>
                                      </p:tavLst>
                                    </p:anim>
                                  </p:childTnLst>
                                </p:cTn>
                              </p:par>
                              <p:par>
                                <p:cTn id="91" presetID="2" presetClass="entr" presetSubtype="1" fill="hold" grpId="0" nodeType="withEffect">
                                  <p:stCondLst>
                                    <p:cond delay="0"/>
                                  </p:stCondLst>
                                  <p:childTnLst>
                                    <p:set>
                                      <p:cBhvr>
                                        <p:cTn id="92" dur="1" fill="hold">
                                          <p:stCondLst>
                                            <p:cond delay="0"/>
                                          </p:stCondLst>
                                        </p:cTn>
                                        <p:tgtEl>
                                          <p:spTgt spid="27"/>
                                        </p:tgtEl>
                                        <p:attrNameLst>
                                          <p:attrName>style.visibility</p:attrName>
                                        </p:attrNameLst>
                                      </p:cBhvr>
                                      <p:to>
                                        <p:strVal val="visible"/>
                                      </p:to>
                                    </p:set>
                                    <p:anim calcmode="lin" valueType="num">
                                      <p:cBhvr additive="base">
                                        <p:cTn id="93" dur="2000" fill="hold"/>
                                        <p:tgtEl>
                                          <p:spTgt spid="27"/>
                                        </p:tgtEl>
                                        <p:attrNameLst>
                                          <p:attrName>ppt_x</p:attrName>
                                        </p:attrNameLst>
                                      </p:cBhvr>
                                      <p:tavLst>
                                        <p:tav tm="0">
                                          <p:val>
                                            <p:strVal val="#ppt_x"/>
                                          </p:val>
                                        </p:tav>
                                        <p:tav tm="100000">
                                          <p:val>
                                            <p:strVal val="#ppt_x"/>
                                          </p:val>
                                        </p:tav>
                                      </p:tavLst>
                                    </p:anim>
                                    <p:anim calcmode="lin" valueType="num">
                                      <p:cBhvr additive="base">
                                        <p:cTn id="94" dur="2000" fill="hold"/>
                                        <p:tgtEl>
                                          <p:spTgt spid="27"/>
                                        </p:tgtEl>
                                        <p:attrNameLst>
                                          <p:attrName>ppt_y</p:attrName>
                                        </p:attrNameLst>
                                      </p:cBhvr>
                                      <p:tavLst>
                                        <p:tav tm="0">
                                          <p:val>
                                            <p:strVal val="0-#ppt_h/2"/>
                                          </p:val>
                                        </p:tav>
                                        <p:tav tm="100000">
                                          <p:val>
                                            <p:strVal val="#ppt_y"/>
                                          </p:val>
                                        </p:tav>
                                      </p:tavLst>
                                    </p:anim>
                                  </p:childTnLst>
                                </p:cTn>
                              </p:par>
                              <p:par>
                                <p:cTn id="95" presetID="8" presetClass="entr" presetSubtype="16" fill="hold" grpId="1" nodeType="withEffect">
                                  <p:stCondLst>
                                    <p:cond delay="0"/>
                                  </p:stCondLst>
                                  <p:childTnLst>
                                    <p:set>
                                      <p:cBhvr>
                                        <p:cTn id="96" dur="1" fill="hold">
                                          <p:stCondLst>
                                            <p:cond delay="0"/>
                                          </p:stCondLst>
                                        </p:cTn>
                                        <p:tgtEl>
                                          <p:spTgt spid="6"/>
                                        </p:tgtEl>
                                        <p:attrNameLst>
                                          <p:attrName>style.visibility</p:attrName>
                                        </p:attrNameLst>
                                      </p:cBhvr>
                                      <p:to>
                                        <p:strVal val="visible"/>
                                      </p:to>
                                    </p:set>
                                    <p:animEffect transition="in" filter="diamond(in)">
                                      <p:cBhvr>
                                        <p:cTn id="97" dur="2000"/>
                                        <p:tgtEl>
                                          <p:spTgt spid="6"/>
                                        </p:tgtEl>
                                      </p:cBhvr>
                                    </p:animEffect>
                                  </p:childTnLst>
                                </p:cTn>
                              </p:par>
                              <p:par>
                                <p:cTn id="98" presetID="8" presetClass="entr" presetSubtype="16" fill="hold" grpId="1" nodeType="withEffect">
                                  <p:stCondLst>
                                    <p:cond delay="0"/>
                                  </p:stCondLst>
                                  <p:childTnLst>
                                    <p:set>
                                      <p:cBhvr>
                                        <p:cTn id="99" dur="1" fill="hold">
                                          <p:stCondLst>
                                            <p:cond delay="0"/>
                                          </p:stCondLst>
                                        </p:cTn>
                                        <p:tgtEl>
                                          <p:spTgt spid="7"/>
                                        </p:tgtEl>
                                        <p:attrNameLst>
                                          <p:attrName>style.visibility</p:attrName>
                                        </p:attrNameLst>
                                      </p:cBhvr>
                                      <p:to>
                                        <p:strVal val="visible"/>
                                      </p:to>
                                    </p:set>
                                    <p:animEffect transition="in" filter="diamond(in)">
                                      <p:cBhvr>
                                        <p:cTn id="100" dur="2000"/>
                                        <p:tgtEl>
                                          <p:spTgt spid="7"/>
                                        </p:tgtEl>
                                      </p:cBhvr>
                                    </p:animEffect>
                                  </p:childTnLst>
                                </p:cTn>
                              </p:par>
                              <p:par>
                                <p:cTn id="101" presetID="8" presetClass="entr" presetSubtype="16" fill="hold" grpId="1" nodeType="withEffect">
                                  <p:stCondLst>
                                    <p:cond delay="0"/>
                                  </p:stCondLst>
                                  <p:childTnLst>
                                    <p:set>
                                      <p:cBhvr>
                                        <p:cTn id="102" dur="1" fill="hold">
                                          <p:stCondLst>
                                            <p:cond delay="0"/>
                                          </p:stCondLst>
                                        </p:cTn>
                                        <p:tgtEl>
                                          <p:spTgt spid="8"/>
                                        </p:tgtEl>
                                        <p:attrNameLst>
                                          <p:attrName>style.visibility</p:attrName>
                                        </p:attrNameLst>
                                      </p:cBhvr>
                                      <p:to>
                                        <p:strVal val="visible"/>
                                      </p:to>
                                    </p:set>
                                    <p:animEffect transition="in" filter="diamond(in)">
                                      <p:cBhvr>
                                        <p:cTn id="103" dur="2000"/>
                                        <p:tgtEl>
                                          <p:spTgt spid="8"/>
                                        </p:tgtEl>
                                      </p:cBhvr>
                                    </p:animEffect>
                                  </p:childTnLst>
                                </p:cTn>
                              </p:par>
                              <p:par>
                                <p:cTn id="104" presetID="8" presetClass="entr" presetSubtype="16" fill="hold" grpId="1" nodeType="withEffect">
                                  <p:stCondLst>
                                    <p:cond delay="0"/>
                                  </p:stCondLst>
                                  <p:childTnLst>
                                    <p:set>
                                      <p:cBhvr>
                                        <p:cTn id="105" dur="1" fill="hold">
                                          <p:stCondLst>
                                            <p:cond delay="0"/>
                                          </p:stCondLst>
                                        </p:cTn>
                                        <p:tgtEl>
                                          <p:spTgt spid="9"/>
                                        </p:tgtEl>
                                        <p:attrNameLst>
                                          <p:attrName>style.visibility</p:attrName>
                                        </p:attrNameLst>
                                      </p:cBhvr>
                                      <p:to>
                                        <p:strVal val="visible"/>
                                      </p:to>
                                    </p:set>
                                    <p:animEffect transition="in" filter="diamond(in)">
                                      <p:cBhvr>
                                        <p:cTn id="106" dur="2000"/>
                                        <p:tgtEl>
                                          <p:spTgt spid="9"/>
                                        </p:tgtEl>
                                      </p:cBhvr>
                                    </p:animEffect>
                                  </p:childTnLst>
                                </p:cTn>
                              </p:par>
                              <p:par>
                                <p:cTn id="107" presetID="8" presetClass="entr" presetSubtype="16" fill="hold" grpId="1" nodeType="withEffect">
                                  <p:stCondLst>
                                    <p:cond delay="0"/>
                                  </p:stCondLst>
                                  <p:childTnLst>
                                    <p:set>
                                      <p:cBhvr>
                                        <p:cTn id="108" dur="1" fill="hold">
                                          <p:stCondLst>
                                            <p:cond delay="0"/>
                                          </p:stCondLst>
                                        </p:cTn>
                                        <p:tgtEl>
                                          <p:spTgt spid="10"/>
                                        </p:tgtEl>
                                        <p:attrNameLst>
                                          <p:attrName>style.visibility</p:attrName>
                                        </p:attrNameLst>
                                      </p:cBhvr>
                                      <p:to>
                                        <p:strVal val="visible"/>
                                      </p:to>
                                    </p:set>
                                    <p:animEffect transition="in" filter="diamond(in)">
                                      <p:cBhvr>
                                        <p:cTn id="109" dur="2000"/>
                                        <p:tgtEl>
                                          <p:spTgt spid="10"/>
                                        </p:tgtEl>
                                      </p:cBhvr>
                                    </p:animEffect>
                                  </p:childTnLst>
                                </p:cTn>
                              </p:par>
                              <p:par>
                                <p:cTn id="110" presetID="8" presetClass="entr" presetSubtype="16" fill="hold" grpId="1" nodeType="withEffect">
                                  <p:stCondLst>
                                    <p:cond delay="0"/>
                                  </p:stCondLst>
                                  <p:childTnLst>
                                    <p:set>
                                      <p:cBhvr>
                                        <p:cTn id="111" dur="1" fill="hold">
                                          <p:stCondLst>
                                            <p:cond delay="0"/>
                                          </p:stCondLst>
                                        </p:cTn>
                                        <p:tgtEl>
                                          <p:spTgt spid="11"/>
                                        </p:tgtEl>
                                        <p:attrNameLst>
                                          <p:attrName>style.visibility</p:attrName>
                                        </p:attrNameLst>
                                      </p:cBhvr>
                                      <p:to>
                                        <p:strVal val="visible"/>
                                      </p:to>
                                    </p:set>
                                    <p:animEffect transition="in" filter="diamond(in)">
                                      <p:cBhvr>
                                        <p:cTn id="112" dur="2000"/>
                                        <p:tgtEl>
                                          <p:spTgt spid="11"/>
                                        </p:tgtEl>
                                      </p:cBhvr>
                                    </p:animEffect>
                                  </p:childTnLst>
                                </p:cTn>
                              </p:par>
                              <p:par>
                                <p:cTn id="113" presetID="8" presetClass="entr" presetSubtype="16" fill="hold" grpId="1" nodeType="withEffect">
                                  <p:stCondLst>
                                    <p:cond delay="0"/>
                                  </p:stCondLst>
                                  <p:childTnLst>
                                    <p:set>
                                      <p:cBhvr>
                                        <p:cTn id="114" dur="1" fill="hold">
                                          <p:stCondLst>
                                            <p:cond delay="0"/>
                                          </p:stCondLst>
                                        </p:cTn>
                                        <p:tgtEl>
                                          <p:spTgt spid="12"/>
                                        </p:tgtEl>
                                        <p:attrNameLst>
                                          <p:attrName>style.visibility</p:attrName>
                                        </p:attrNameLst>
                                      </p:cBhvr>
                                      <p:to>
                                        <p:strVal val="visible"/>
                                      </p:to>
                                    </p:set>
                                    <p:animEffect transition="in" filter="diamond(in)">
                                      <p:cBhvr>
                                        <p:cTn id="115" dur="2000"/>
                                        <p:tgtEl>
                                          <p:spTgt spid="12"/>
                                        </p:tgtEl>
                                      </p:cBhvr>
                                    </p:animEffect>
                                  </p:childTnLst>
                                </p:cTn>
                              </p:par>
                              <p:par>
                                <p:cTn id="116" presetID="8" presetClass="entr" presetSubtype="16" fill="hold" grpId="1" nodeType="withEffect">
                                  <p:stCondLst>
                                    <p:cond delay="0"/>
                                  </p:stCondLst>
                                  <p:childTnLst>
                                    <p:set>
                                      <p:cBhvr>
                                        <p:cTn id="117" dur="1" fill="hold">
                                          <p:stCondLst>
                                            <p:cond delay="0"/>
                                          </p:stCondLst>
                                        </p:cTn>
                                        <p:tgtEl>
                                          <p:spTgt spid="13"/>
                                        </p:tgtEl>
                                        <p:attrNameLst>
                                          <p:attrName>style.visibility</p:attrName>
                                        </p:attrNameLst>
                                      </p:cBhvr>
                                      <p:to>
                                        <p:strVal val="visible"/>
                                      </p:to>
                                    </p:set>
                                    <p:animEffect transition="in" filter="diamond(in)">
                                      <p:cBhvr>
                                        <p:cTn id="118" dur="2000"/>
                                        <p:tgtEl>
                                          <p:spTgt spid="13"/>
                                        </p:tgtEl>
                                      </p:cBhvr>
                                    </p:animEffect>
                                  </p:childTnLst>
                                </p:cTn>
                              </p:par>
                              <p:par>
                                <p:cTn id="119" presetID="8" presetClass="entr" presetSubtype="16" fill="hold" grpId="1" nodeType="withEffect">
                                  <p:stCondLst>
                                    <p:cond delay="0"/>
                                  </p:stCondLst>
                                  <p:childTnLst>
                                    <p:set>
                                      <p:cBhvr>
                                        <p:cTn id="120" dur="1" fill="hold">
                                          <p:stCondLst>
                                            <p:cond delay="0"/>
                                          </p:stCondLst>
                                        </p:cTn>
                                        <p:tgtEl>
                                          <p:spTgt spid="14"/>
                                        </p:tgtEl>
                                        <p:attrNameLst>
                                          <p:attrName>style.visibility</p:attrName>
                                        </p:attrNameLst>
                                      </p:cBhvr>
                                      <p:to>
                                        <p:strVal val="visible"/>
                                      </p:to>
                                    </p:set>
                                    <p:animEffect transition="in" filter="diamond(in)">
                                      <p:cBhvr>
                                        <p:cTn id="121" dur="2000"/>
                                        <p:tgtEl>
                                          <p:spTgt spid="14"/>
                                        </p:tgtEl>
                                      </p:cBhvr>
                                    </p:animEffect>
                                  </p:childTnLst>
                                </p:cTn>
                              </p:par>
                              <p:par>
                                <p:cTn id="122" presetID="8" presetClass="entr" presetSubtype="16" fill="hold" grpId="1" nodeType="withEffect">
                                  <p:stCondLst>
                                    <p:cond delay="0"/>
                                  </p:stCondLst>
                                  <p:childTnLst>
                                    <p:set>
                                      <p:cBhvr>
                                        <p:cTn id="123" dur="1" fill="hold">
                                          <p:stCondLst>
                                            <p:cond delay="0"/>
                                          </p:stCondLst>
                                        </p:cTn>
                                        <p:tgtEl>
                                          <p:spTgt spid="15"/>
                                        </p:tgtEl>
                                        <p:attrNameLst>
                                          <p:attrName>style.visibility</p:attrName>
                                        </p:attrNameLst>
                                      </p:cBhvr>
                                      <p:to>
                                        <p:strVal val="visible"/>
                                      </p:to>
                                    </p:set>
                                    <p:animEffect transition="in" filter="diamond(in)">
                                      <p:cBhvr>
                                        <p:cTn id="124" dur="2000"/>
                                        <p:tgtEl>
                                          <p:spTgt spid="15"/>
                                        </p:tgtEl>
                                      </p:cBhvr>
                                    </p:animEffect>
                                  </p:childTnLst>
                                </p:cTn>
                              </p:par>
                              <p:par>
                                <p:cTn id="125" presetID="8" presetClass="entr" presetSubtype="16" fill="hold" grpId="1" nodeType="withEffect">
                                  <p:stCondLst>
                                    <p:cond delay="0"/>
                                  </p:stCondLst>
                                  <p:childTnLst>
                                    <p:set>
                                      <p:cBhvr>
                                        <p:cTn id="126" dur="1" fill="hold">
                                          <p:stCondLst>
                                            <p:cond delay="0"/>
                                          </p:stCondLst>
                                        </p:cTn>
                                        <p:tgtEl>
                                          <p:spTgt spid="16"/>
                                        </p:tgtEl>
                                        <p:attrNameLst>
                                          <p:attrName>style.visibility</p:attrName>
                                        </p:attrNameLst>
                                      </p:cBhvr>
                                      <p:to>
                                        <p:strVal val="visible"/>
                                      </p:to>
                                    </p:set>
                                    <p:animEffect transition="in" filter="diamond(in)">
                                      <p:cBhvr>
                                        <p:cTn id="127" dur="2000"/>
                                        <p:tgtEl>
                                          <p:spTgt spid="16"/>
                                        </p:tgtEl>
                                      </p:cBhvr>
                                    </p:animEffect>
                                  </p:childTnLst>
                                </p:cTn>
                              </p:par>
                              <p:par>
                                <p:cTn id="128" presetID="8" presetClass="entr" presetSubtype="16"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Effect transition="in" filter="diamond(in)">
                                      <p:cBhvr>
                                        <p:cTn id="130" dur="2000"/>
                                        <p:tgtEl>
                                          <p:spTgt spid="17"/>
                                        </p:tgtEl>
                                      </p:cBhvr>
                                    </p:animEffect>
                                  </p:childTnLst>
                                </p:cTn>
                              </p:par>
                              <p:par>
                                <p:cTn id="131" presetID="8" presetClass="entr" presetSubtype="16" fill="hold" grpId="1" nodeType="withEffect">
                                  <p:stCondLst>
                                    <p:cond delay="0"/>
                                  </p:stCondLst>
                                  <p:childTnLst>
                                    <p:set>
                                      <p:cBhvr>
                                        <p:cTn id="132" dur="1" fill="hold">
                                          <p:stCondLst>
                                            <p:cond delay="0"/>
                                          </p:stCondLst>
                                        </p:cTn>
                                        <p:tgtEl>
                                          <p:spTgt spid="18"/>
                                        </p:tgtEl>
                                        <p:attrNameLst>
                                          <p:attrName>style.visibility</p:attrName>
                                        </p:attrNameLst>
                                      </p:cBhvr>
                                      <p:to>
                                        <p:strVal val="visible"/>
                                      </p:to>
                                    </p:set>
                                    <p:animEffect transition="in" filter="diamond(in)">
                                      <p:cBhvr>
                                        <p:cTn id="133" dur="2000"/>
                                        <p:tgtEl>
                                          <p:spTgt spid="18"/>
                                        </p:tgtEl>
                                      </p:cBhvr>
                                    </p:animEffect>
                                  </p:childTnLst>
                                </p:cTn>
                              </p:par>
                              <p:par>
                                <p:cTn id="134" presetID="8" presetClass="entr" presetSubtype="16" fill="hold" grpId="1" nodeType="withEffect">
                                  <p:stCondLst>
                                    <p:cond delay="0"/>
                                  </p:stCondLst>
                                  <p:childTnLst>
                                    <p:set>
                                      <p:cBhvr>
                                        <p:cTn id="135" dur="1" fill="hold">
                                          <p:stCondLst>
                                            <p:cond delay="0"/>
                                          </p:stCondLst>
                                        </p:cTn>
                                        <p:tgtEl>
                                          <p:spTgt spid="19"/>
                                        </p:tgtEl>
                                        <p:attrNameLst>
                                          <p:attrName>style.visibility</p:attrName>
                                        </p:attrNameLst>
                                      </p:cBhvr>
                                      <p:to>
                                        <p:strVal val="visible"/>
                                      </p:to>
                                    </p:set>
                                    <p:animEffect transition="in" filter="diamond(in)">
                                      <p:cBhvr>
                                        <p:cTn id="136" dur="2000"/>
                                        <p:tgtEl>
                                          <p:spTgt spid="19"/>
                                        </p:tgtEl>
                                      </p:cBhvr>
                                    </p:animEffect>
                                  </p:childTnLst>
                                </p:cTn>
                              </p:par>
                              <p:par>
                                <p:cTn id="137" presetID="8" presetClass="entr" presetSubtype="16" fill="hold" grpId="1" nodeType="withEffect">
                                  <p:stCondLst>
                                    <p:cond delay="0"/>
                                  </p:stCondLst>
                                  <p:childTnLst>
                                    <p:set>
                                      <p:cBhvr>
                                        <p:cTn id="138" dur="1" fill="hold">
                                          <p:stCondLst>
                                            <p:cond delay="0"/>
                                          </p:stCondLst>
                                        </p:cTn>
                                        <p:tgtEl>
                                          <p:spTgt spid="20"/>
                                        </p:tgtEl>
                                        <p:attrNameLst>
                                          <p:attrName>style.visibility</p:attrName>
                                        </p:attrNameLst>
                                      </p:cBhvr>
                                      <p:to>
                                        <p:strVal val="visible"/>
                                      </p:to>
                                    </p:set>
                                    <p:animEffect transition="in" filter="diamond(in)">
                                      <p:cBhvr>
                                        <p:cTn id="139" dur="2000"/>
                                        <p:tgtEl>
                                          <p:spTgt spid="20"/>
                                        </p:tgtEl>
                                      </p:cBhvr>
                                    </p:animEffect>
                                  </p:childTnLst>
                                </p:cTn>
                              </p:par>
                              <p:par>
                                <p:cTn id="140" presetID="8" presetClass="entr" presetSubtype="16" fill="hold" grpId="1" nodeType="withEffect">
                                  <p:stCondLst>
                                    <p:cond delay="0"/>
                                  </p:stCondLst>
                                  <p:childTnLst>
                                    <p:set>
                                      <p:cBhvr>
                                        <p:cTn id="141" dur="1" fill="hold">
                                          <p:stCondLst>
                                            <p:cond delay="0"/>
                                          </p:stCondLst>
                                        </p:cTn>
                                        <p:tgtEl>
                                          <p:spTgt spid="21"/>
                                        </p:tgtEl>
                                        <p:attrNameLst>
                                          <p:attrName>style.visibility</p:attrName>
                                        </p:attrNameLst>
                                      </p:cBhvr>
                                      <p:to>
                                        <p:strVal val="visible"/>
                                      </p:to>
                                    </p:set>
                                    <p:animEffect transition="in" filter="diamond(in)">
                                      <p:cBhvr>
                                        <p:cTn id="142" dur="2000"/>
                                        <p:tgtEl>
                                          <p:spTgt spid="21"/>
                                        </p:tgtEl>
                                      </p:cBhvr>
                                    </p:animEffect>
                                  </p:childTnLst>
                                </p:cTn>
                              </p:par>
                              <p:par>
                                <p:cTn id="143" presetID="8" presetClass="entr" presetSubtype="16" fill="hold" grpId="1" nodeType="withEffect">
                                  <p:stCondLst>
                                    <p:cond delay="0"/>
                                  </p:stCondLst>
                                  <p:childTnLst>
                                    <p:set>
                                      <p:cBhvr>
                                        <p:cTn id="144" dur="1" fill="hold">
                                          <p:stCondLst>
                                            <p:cond delay="0"/>
                                          </p:stCondLst>
                                        </p:cTn>
                                        <p:tgtEl>
                                          <p:spTgt spid="22"/>
                                        </p:tgtEl>
                                        <p:attrNameLst>
                                          <p:attrName>style.visibility</p:attrName>
                                        </p:attrNameLst>
                                      </p:cBhvr>
                                      <p:to>
                                        <p:strVal val="visible"/>
                                      </p:to>
                                    </p:set>
                                    <p:animEffect transition="in" filter="diamond(in)">
                                      <p:cBhvr>
                                        <p:cTn id="145" dur="2000"/>
                                        <p:tgtEl>
                                          <p:spTgt spid="22"/>
                                        </p:tgtEl>
                                      </p:cBhvr>
                                    </p:animEffect>
                                  </p:childTnLst>
                                </p:cTn>
                              </p:par>
                              <p:par>
                                <p:cTn id="146" presetID="8" presetClass="entr" presetSubtype="16" fill="hold" grpId="1" nodeType="withEffect">
                                  <p:stCondLst>
                                    <p:cond delay="0"/>
                                  </p:stCondLst>
                                  <p:childTnLst>
                                    <p:set>
                                      <p:cBhvr>
                                        <p:cTn id="147" dur="1" fill="hold">
                                          <p:stCondLst>
                                            <p:cond delay="0"/>
                                          </p:stCondLst>
                                        </p:cTn>
                                        <p:tgtEl>
                                          <p:spTgt spid="23"/>
                                        </p:tgtEl>
                                        <p:attrNameLst>
                                          <p:attrName>style.visibility</p:attrName>
                                        </p:attrNameLst>
                                      </p:cBhvr>
                                      <p:to>
                                        <p:strVal val="visible"/>
                                      </p:to>
                                    </p:set>
                                    <p:animEffect transition="in" filter="diamond(in)">
                                      <p:cBhvr>
                                        <p:cTn id="148" dur="2000"/>
                                        <p:tgtEl>
                                          <p:spTgt spid="23"/>
                                        </p:tgtEl>
                                      </p:cBhvr>
                                    </p:animEffect>
                                  </p:childTnLst>
                                </p:cTn>
                              </p:par>
                              <p:par>
                                <p:cTn id="149" presetID="8" presetClass="entr" presetSubtype="16" fill="hold" grpId="1" nodeType="withEffect">
                                  <p:stCondLst>
                                    <p:cond delay="0"/>
                                  </p:stCondLst>
                                  <p:childTnLst>
                                    <p:set>
                                      <p:cBhvr>
                                        <p:cTn id="150" dur="1" fill="hold">
                                          <p:stCondLst>
                                            <p:cond delay="0"/>
                                          </p:stCondLst>
                                        </p:cTn>
                                        <p:tgtEl>
                                          <p:spTgt spid="24"/>
                                        </p:tgtEl>
                                        <p:attrNameLst>
                                          <p:attrName>style.visibility</p:attrName>
                                        </p:attrNameLst>
                                      </p:cBhvr>
                                      <p:to>
                                        <p:strVal val="visible"/>
                                      </p:to>
                                    </p:set>
                                    <p:animEffect transition="in" filter="diamond(in)">
                                      <p:cBhvr>
                                        <p:cTn id="151" dur="2000"/>
                                        <p:tgtEl>
                                          <p:spTgt spid="24"/>
                                        </p:tgtEl>
                                      </p:cBhvr>
                                    </p:animEffect>
                                  </p:childTnLst>
                                </p:cTn>
                              </p:par>
                              <p:par>
                                <p:cTn id="152" presetID="8" presetClass="entr" presetSubtype="16" fill="hold" grpId="1" nodeType="withEffect">
                                  <p:stCondLst>
                                    <p:cond delay="0"/>
                                  </p:stCondLst>
                                  <p:childTnLst>
                                    <p:set>
                                      <p:cBhvr>
                                        <p:cTn id="153" dur="1" fill="hold">
                                          <p:stCondLst>
                                            <p:cond delay="0"/>
                                          </p:stCondLst>
                                        </p:cTn>
                                        <p:tgtEl>
                                          <p:spTgt spid="25"/>
                                        </p:tgtEl>
                                        <p:attrNameLst>
                                          <p:attrName>style.visibility</p:attrName>
                                        </p:attrNameLst>
                                      </p:cBhvr>
                                      <p:to>
                                        <p:strVal val="visible"/>
                                      </p:to>
                                    </p:set>
                                    <p:animEffect transition="in" filter="diamond(in)">
                                      <p:cBhvr>
                                        <p:cTn id="154" dur="2000"/>
                                        <p:tgtEl>
                                          <p:spTgt spid="25"/>
                                        </p:tgtEl>
                                      </p:cBhvr>
                                    </p:animEffect>
                                  </p:childTnLst>
                                </p:cTn>
                              </p:par>
                              <p:par>
                                <p:cTn id="155" presetID="8" presetClass="entr" presetSubtype="16" fill="hold" grpId="1" nodeType="withEffect">
                                  <p:stCondLst>
                                    <p:cond delay="0"/>
                                  </p:stCondLst>
                                  <p:childTnLst>
                                    <p:set>
                                      <p:cBhvr>
                                        <p:cTn id="156" dur="1" fill="hold">
                                          <p:stCondLst>
                                            <p:cond delay="0"/>
                                          </p:stCondLst>
                                        </p:cTn>
                                        <p:tgtEl>
                                          <p:spTgt spid="26"/>
                                        </p:tgtEl>
                                        <p:attrNameLst>
                                          <p:attrName>style.visibility</p:attrName>
                                        </p:attrNameLst>
                                      </p:cBhvr>
                                      <p:to>
                                        <p:strVal val="visible"/>
                                      </p:to>
                                    </p:set>
                                    <p:animEffect transition="in" filter="diamond(in)">
                                      <p:cBhvr>
                                        <p:cTn id="157" dur="2000"/>
                                        <p:tgtEl>
                                          <p:spTgt spid="26"/>
                                        </p:tgtEl>
                                      </p:cBhvr>
                                    </p:animEffect>
                                  </p:childTnLst>
                                </p:cTn>
                              </p:par>
                              <p:par>
                                <p:cTn id="158" presetID="8" presetClass="entr" presetSubtype="16" fill="hold" grpId="1" nodeType="withEffect">
                                  <p:stCondLst>
                                    <p:cond delay="0"/>
                                  </p:stCondLst>
                                  <p:childTnLst>
                                    <p:set>
                                      <p:cBhvr>
                                        <p:cTn id="159" dur="1" fill="hold">
                                          <p:stCondLst>
                                            <p:cond delay="0"/>
                                          </p:stCondLst>
                                        </p:cTn>
                                        <p:tgtEl>
                                          <p:spTgt spid="27"/>
                                        </p:tgtEl>
                                        <p:attrNameLst>
                                          <p:attrName>style.visibility</p:attrName>
                                        </p:attrNameLst>
                                      </p:cBhvr>
                                      <p:to>
                                        <p:strVal val="visible"/>
                                      </p:to>
                                    </p:set>
                                    <p:animEffect transition="in" filter="diamond(in)">
                                      <p:cBhvr>
                                        <p:cTn id="160" dur="2000"/>
                                        <p:tgtEl>
                                          <p:spTgt spid="27"/>
                                        </p:tgtEl>
                                      </p:cBhvr>
                                    </p:animEffect>
                                  </p:childTnLst>
                                </p:cTn>
                              </p:par>
                            </p:childTnLst>
                          </p:cTn>
                        </p:par>
                        <p:par>
                          <p:cTn id="161" fill="hold">
                            <p:stCondLst>
                              <p:cond delay="2000"/>
                            </p:stCondLst>
                            <p:childTnLst>
                              <p:par>
                                <p:cTn id="162" presetID="2" presetClass="exit" presetSubtype="4" fill="hold" grpId="2" nodeType="afterEffect">
                                  <p:stCondLst>
                                    <p:cond delay="0"/>
                                  </p:stCondLst>
                                  <p:childTnLst>
                                    <p:anim calcmode="lin" valueType="num">
                                      <p:cBhvr additive="base">
                                        <p:cTn id="163" dur="2000"/>
                                        <p:tgtEl>
                                          <p:spTgt spid="6"/>
                                        </p:tgtEl>
                                        <p:attrNameLst>
                                          <p:attrName>ppt_x</p:attrName>
                                        </p:attrNameLst>
                                      </p:cBhvr>
                                      <p:tavLst>
                                        <p:tav tm="0">
                                          <p:val>
                                            <p:strVal val="ppt_x"/>
                                          </p:val>
                                        </p:tav>
                                        <p:tav tm="100000">
                                          <p:val>
                                            <p:strVal val="ppt_x"/>
                                          </p:val>
                                        </p:tav>
                                      </p:tavLst>
                                    </p:anim>
                                    <p:anim calcmode="lin" valueType="num">
                                      <p:cBhvr additive="base">
                                        <p:cTn id="164" dur="2000"/>
                                        <p:tgtEl>
                                          <p:spTgt spid="6"/>
                                        </p:tgtEl>
                                        <p:attrNameLst>
                                          <p:attrName>ppt_y</p:attrName>
                                        </p:attrNameLst>
                                      </p:cBhvr>
                                      <p:tavLst>
                                        <p:tav tm="0">
                                          <p:val>
                                            <p:strVal val="ppt_y"/>
                                          </p:val>
                                        </p:tav>
                                        <p:tav tm="100000">
                                          <p:val>
                                            <p:strVal val="1+ppt_h/2"/>
                                          </p:val>
                                        </p:tav>
                                      </p:tavLst>
                                    </p:anim>
                                    <p:set>
                                      <p:cBhvr>
                                        <p:cTn id="165" dur="1" fill="hold">
                                          <p:stCondLst>
                                            <p:cond delay="1999"/>
                                          </p:stCondLst>
                                        </p:cTn>
                                        <p:tgtEl>
                                          <p:spTgt spid="6"/>
                                        </p:tgtEl>
                                        <p:attrNameLst>
                                          <p:attrName>style.visibility</p:attrName>
                                        </p:attrNameLst>
                                      </p:cBhvr>
                                      <p:to>
                                        <p:strVal val="hidden"/>
                                      </p:to>
                                    </p:set>
                                  </p:childTnLst>
                                </p:cTn>
                              </p:par>
                              <p:par>
                                <p:cTn id="166" presetID="2" presetClass="exit" presetSubtype="4" fill="hold" grpId="2" nodeType="withEffect">
                                  <p:stCondLst>
                                    <p:cond delay="0"/>
                                  </p:stCondLst>
                                  <p:childTnLst>
                                    <p:anim calcmode="lin" valueType="num">
                                      <p:cBhvr additive="base">
                                        <p:cTn id="167" dur="2000"/>
                                        <p:tgtEl>
                                          <p:spTgt spid="7"/>
                                        </p:tgtEl>
                                        <p:attrNameLst>
                                          <p:attrName>ppt_x</p:attrName>
                                        </p:attrNameLst>
                                      </p:cBhvr>
                                      <p:tavLst>
                                        <p:tav tm="0">
                                          <p:val>
                                            <p:strVal val="ppt_x"/>
                                          </p:val>
                                        </p:tav>
                                        <p:tav tm="100000">
                                          <p:val>
                                            <p:strVal val="ppt_x"/>
                                          </p:val>
                                        </p:tav>
                                      </p:tavLst>
                                    </p:anim>
                                    <p:anim calcmode="lin" valueType="num">
                                      <p:cBhvr additive="base">
                                        <p:cTn id="168" dur="2000"/>
                                        <p:tgtEl>
                                          <p:spTgt spid="7"/>
                                        </p:tgtEl>
                                        <p:attrNameLst>
                                          <p:attrName>ppt_y</p:attrName>
                                        </p:attrNameLst>
                                      </p:cBhvr>
                                      <p:tavLst>
                                        <p:tav tm="0">
                                          <p:val>
                                            <p:strVal val="ppt_y"/>
                                          </p:val>
                                        </p:tav>
                                        <p:tav tm="100000">
                                          <p:val>
                                            <p:strVal val="1+ppt_h/2"/>
                                          </p:val>
                                        </p:tav>
                                      </p:tavLst>
                                    </p:anim>
                                    <p:set>
                                      <p:cBhvr>
                                        <p:cTn id="169" dur="1" fill="hold">
                                          <p:stCondLst>
                                            <p:cond delay="1999"/>
                                          </p:stCondLst>
                                        </p:cTn>
                                        <p:tgtEl>
                                          <p:spTgt spid="7"/>
                                        </p:tgtEl>
                                        <p:attrNameLst>
                                          <p:attrName>style.visibility</p:attrName>
                                        </p:attrNameLst>
                                      </p:cBhvr>
                                      <p:to>
                                        <p:strVal val="hidden"/>
                                      </p:to>
                                    </p:set>
                                  </p:childTnLst>
                                </p:cTn>
                              </p:par>
                              <p:par>
                                <p:cTn id="170" presetID="2" presetClass="exit" presetSubtype="4" fill="hold" grpId="2" nodeType="withEffect">
                                  <p:stCondLst>
                                    <p:cond delay="0"/>
                                  </p:stCondLst>
                                  <p:childTnLst>
                                    <p:anim calcmode="lin" valueType="num">
                                      <p:cBhvr additive="base">
                                        <p:cTn id="171" dur="2000"/>
                                        <p:tgtEl>
                                          <p:spTgt spid="8"/>
                                        </p:tgtEl>
                                        <p:attrNameLst>
                                          <p:attrName>ppt_x</p:attrName>
                                        </p:attrNameLst>
                                      </p:cBhvr>
                                      <p:tavLst>
                                        <p:tav tm="0">
                                          <p:val>
                                            <p:strVal val="ppt_x"/>
                                          </p:val>
                                        </p:tav>
                                        <p:tav tm="100000">
                                          <p:val>
                                            <p:strVal val="ppt_x"/>
                                          </p:val>
                                        </p:tav>
                                      </p:tavLst>
                                    </p:anim>
                                    <p:anim calcmode="lin" valueType="num">
                                      <p:cBhvr additive="base">
                                        <p:cTn id="172" dur="2000"/>
                                        <p:tgtEl>
                                          <p:spTgt spid="8"/>
                                        </p:tgtEl>
                                        <p:attrNameLst>
                                          <p:attrName>ppt_y</p:attrName>
                                        </p:attrNameLst>
                                      </p:cBhvr>
                                      <p:tavLst>
                                        <p:tav tm="0">
                                          <p:val>
                                            <p:strVal val="ppt_y"/>
                                          </p:val>
                                        </p:tav>
                                        <p:tav tm="100000">
                                          <p:val>
                                            <p:strVal val="1+ppt_h/2"/>
                                          </p:val>
                                        </p:tav>
                                      </p:tavLst>
                                    </p:anim>
                                    <p:set>
                                      <p:cBhvr>
                                        <p:cTn id="173" dur="1" fill="hold">
                                          <p:stCondLst>
                                            <p:cond delay="1999"/>
                                          </p:stCondLst>
                                        </p:cTn>
                                        <p:tgtEl>
                                          <p:spTgt spid="8"/>
                                        </p:tgtEl>
                                        <p:attrNameLst>
                                          <p:attrName>style.visibility</p:attrName>
                                        </p:attrNameLst>
                                      </p:cBhvr>
                                      <p:to>
                                        <p:strVal val="hidden"/>
                                      </p:to>
                                    </p:set>
                                  </p:childTnLst>
                                </p:cTn>
                              </p:par>
                              <p:par>
                                <p:cTn id="174" presetID="2" presetClass="exit" presetSubtype="4" fill="hold" grpId="2" nodeType="withEffect">
                                  <p:stCondLst>
                                    <p:cond delay="0"/>
                                  </p:stCondLst>
                                  <p:childTnLst>
                                    <p:anim calcmode="lin" valueType="num">
                                      <p:cBhvr additive="base">
                                        <p:cTn id="175" dur="2000"/>
                                        <p:tgtEl>
                                          <p:spTgt spid="9"/>
                                        </p:tgtEl>
                                        <p:attrNameLst>
                                          <p:attrName>ppt_x</p:attrName>
                                        </p:attrNameLst>
                                      </p:cBhvr>
                                      <p:tavLst>
                                        <p:tav tm="0">
                                          <p:val>
                                            <p:strVal val="ppt_x"/>
                                          </p:val>
                                        </p:tav>
                                        <p:tav tm="100000">
                                          <p:val>
                                            <p:strVal val="ppt_x"/>
                                          </p:val>
                                        </p:tav>
                                      </p:tavLst>
                                    </p:anim>
                                    <p:anim calcmode="lin" valueType="num">
                                      <p:cBhvr additive="base">
                                        <p:cTn id="176" dur="2000"/>
                                        <p:tgtEl>
                                          <p:spTgt spid="9"/>
                                        </p:tgtEl>
                                        <p:attrNameLst>
                                          <p:attrName>ppt_y</p:attrName>
                                        </p:attrNameLst>
                                      </p:cBhvr>
                                      <p:tavLst>
                                        <p:tav tm="0">
                                          <p:val>
                                            <p:strVal val="ppt_y"/>
                                          </p:val>
                                        </p:tav>
                                        <p:tav tm="100000">
                                          <p:val>
                                            <p:strVal val="1+ppt_h/2"/>
                                          </p:val>
                                        </p:tav>
                                      </p:tavLst>
                                    </p:anim>
                                    <p:set>
                                      <p:cBhvr>
                                        <p:cTn id="177" dur="1" fill="hold">
                                          <p:stCondLst>
                                            <p:cond delay="1999"/>
                                          </p:stCondLst>
                                        </p:cTn>
                                        <p:tgtEl>
                                          <p:spTgt spid="9"/>
                                        </p:tgtEl>
                                        <p:attrNameLst>
                                          <p:attrName>style.visibility</p:attrName>
                                        </p:attrNameLst>
                                      </p:cBhvr>
                                      <p:to>
                                        <p:strVal val="hidden"/>
                                      </p:to>
                                    </p:set>
                                  </p:childTnLst>
                                </p:cTn>
                              </p:par>
                              <p:par>
                                <p:cTn id="178" presetID="2" presetClass="exit" presetSubtype="4" fill="hold" grpId="2" nodeType="withEffect">
                                  <p:stCondLst>
                                    <p:cond delay="0"/>
                                  </p:stCondLst>
                                  <p:childTnLst>
                                    <p:anim calcmode="lin" valueType="num">
                                      <p:cBhvr additive="base">
                                        <p:cTn id="179" dur="2000"/>
                                        <p:tgtEl>
                                          <p:spTgt spid="10"/>
                                        </p:tgtEl>
                                        <p:attrNameLst>
                                          <p:attrName>ppt_x</p:attrName>
                                        </p:attrNameLst>
                                      </p:cBhvr>
                                      <p:tavLst>
                                        <p:tav tm="0">
                                          <p:val>
                                            <p:strVal val="ppt_x"/>
                                          </p:val>
                                        </p:tav>
                                        <p:tav tm="100000">
                                          <p:val>
                                            <p:strVal val="ppt_x"/>
                                          </p:val>
                                        </p:tav>
                                      </p:tavLst>
                                    </p:anim>
                                    <p:anim calcmode="lin" valueType="num">
                                      <p:cBhvr additive="base">
                                        <p:cTn id="180" dur="2000"/>
                                        <p:tgtEl>
                                          <p:spTgt spid="10"/>
                                        </p:tgtEl>
                                        <p:attrNameLst>
                                          <p:attrName>ppt_y</p:attrName>
                                        </p:attrNameLst>
                                      </p:cBhvr>
                                      <p:tavLst>
                                        <p:tav tm="0">
                                          <p:val>
                                            <p:strVal val="ppt_y"/>
                                          </p:val>
                                        </p:tav>
                                        <p:tav tm="100000">
                                          <p:val>
                                            <p:strVal val="1+ppt_h/2"/>
                                          </p:val>
                                        </p:tav>
                                      </p:tavLst>
                                    </p:anim>
                                    <p:set>
                                      <p:cBhvr>
                                        <p:cTn id="181" dur="1" fill="hold">
                                          <p:stCondLst>
                                            <p:cond delay="1999"/>
                                          </p:stCondLst>
                                        </p:cTn>
                                        <p:tgtEl>
                                          <p:spTgt spid="10"/>
                                        </p:tgtEl>
                                        <p:attrNameLst>
                                          <p:attrName>style.visibility</p:attrName>
                                        </p:attrNameLst>
                                      </p:cBhvr>
                                      <p:to>
                                        <p:strVal val="hidden"/>
                                      </p:to>
                                    </p:set>
                                  </p:childTnLst>
                                </p:cTn>
                              </p:par>
                              <p:par>
                                <p:cTn id="182" presetID="2" presetClass="exit" presetSubtype="4" fill="hold" grpId="2" nodeType="withEffect">
                                  <p:stCondLst>
                                    <p:cond delay="0"/>
                                  </p:stCondLst>
                                  <p:childTnLst>
                                    <p:anim calcmode="lin" valueType="num">
                                      <p:cBhvr additive="base">
                                        <p:cTn id="183" dur="2000"/>
                                        <p:tgtEl>
                                          <p:spTgt spid="11"/>
                                        </p:tgtEl>
                                        <p:attrNameLst>
                                          <p:attrName>ppt_x</p:attrName>
                                        </p:attrNameLst>
                                      </p:cBhvr>
                                      <p:tavLst>
                                        <p:tav tm="0">
                                          <p:val>
                                            <p:strVal val="ppt_x"/>
                                          </p:val>
                                        </p:tav>
                                        <p:tav tm="100000">
                                          <p:val>
                                            <p:strVal val="ppt_x"/>
                                          </p:val>
                                        </p:tav>
                                      </p:tavLst>
                                    </p:anim>
                                    <p:anim calcmode="lin" valueType="num">
                                      <p:cBhvr additive="base">
                                        <p:cTn id="184" dur="2000"/>
                                        <p:tgtEl>
                                          <p:spTgt spid="11"/>
                                        </p:tgtEl>
                                        <p:attrNameLst>
                                          <p:attrName>ppt_y</p:attrName>
                                        </p:attrNameLst>
                                      </p:cBhvr>
                                      <p:tavLst>
                                        <p:tav tm="0">
                                          <p:val>
                                            <p:strVal val="ppt_y"/>
                                          </p:val>
                                        </p:tav>
                                        <p:tav tm="100000">
                                          <p:val>
                                            <p:strVal val="1+ppt_h/2"/>
                                          </p:val>
                                        </p:tav>
                                      </p:tavLst>
                                    </p:anim>
                                    <p:set>
                                      <p:cBhvr>
                                        <p:cTn id="185" dur="1" fill="hold">
                                          <p:stCondLst>
                                            <p:cond delay="1999"/>
                                          </p:stCondLst>
                                        </p:cTn>
                                        <p:tgtEl>
                                          <p:spTgt spid="11"/>
                                        </p:tgtEl>
                                        <p:attrNameLst>
                                          <p:attrName>style.visibility</p:attrName>
                                        </p:attrNameLst>
                                      </p:cBhvr>
                                      <p:to>
                                        <p:strVal val="hidden"/>
                                      </p:to>
                                    </p:set>
                                  </p:childTnLst>
                                </p:cTn>
                              </p:par>
                              <p:par>
                                <p:cTn id="186" presetID="2" presetClass="exit" presetSubtype="4" fill="hold" grpId="2" nodeType="withEffect">
                                  <p:stCondLst>
                                    <p:cond delay="0"/>
                                  </p:stCondLst>
                                  <p:childTnLst>
                                    <p:anim calcmode="lin" valueType="num">
                                      <p:cBhvr additive="base">
                                        <p:cTn id="187" dur="2000"/>
                                        <p:tgtEl>
                                          <p:spTgt spid="12"/>
                                        </p:tgtEl>
                                        <p:attrNameLst>
                                          <p:attrName>ppt_x</p:attrName>
                                        </p:attrNameLst>
                                      </p:cBhvr>
                                      <p:tavLst>
                                        <p:tav tm="0">
                                          <p:val>
                                            <p:strVal val="ppt_x"/>
                                          </p:val>
                                        </p:tav>
                                        <p:tav tm="100000">
                                          <p:val>
                                            <p:strVal val="ppt_x"/>
                                          </p:val>
                                        </p:tav>
                                      </p:tavLst>
                                    </p:anim>
                                    <p:anim calcmode="lin" valueType="num">
                                      <p:cBhvr additive="base">
                                        <p:cTn id="188" dur="2000"/>
                                        <p:tgtEl>
                                          <p:spTgt spid="12"/>
                                        </p:tgtEl>
                                        <p:attrNameLst>
                                          <p:attrName>ppt_y</p:attrName>
                                        </p:attrNameLst>
                                      </p:cBhvr>
                                      <p:tavLst>
                                        <p:tav tm="0">
                                          <p:val>
                                            <p:strVal val="ppt_y"/>
                                          </p:val>
                                        </p:tav>
                                        <p:tav tm="100000">
                                          <p:val>
                                            <p:strVal val="1+ppt_h/2"/>
                                          </p:val>
                                        </p:tav>
                                      </p:tavLst>
                                    </p:anim>
                                    <p:set>
                                      <p:cBhvr>
                                        <p:cTn id="189" dur="1" fill="hold">
                                          <p:stCondLst>
                                            <p:cond delay="1999"/>
                                          </p:stCondLst>
                                        </p:cTn>
                                        <p:tgtEl>
                                          <p:spTgt spid="12"/>
                                        </p:tgtEl>
                                        <p:attrNameLst>
                                          <p:attrName>style.visibility</p:attrName>
                                        </p:attrNameLst>
                                      </p:cBhvr>
                                      <p:to>
                                        <p:strVal val="hidden"/>
                                      </p:to>
                                    </p:set>
                                  </p:childTnLst>
                                </p:cTn>
                              </p:par>
                              <p:par>
                                <p:cTn id="190" presetID="2" presetClass="exit" presetSubtype="4" fill="hold" grpId="2" nodeType="withEffect">
                                  <p:stCondLst>
                                    <p:cond delay="0"/>
                                  </p:stCondLst>
                                  <p:childTnLst>
                                    <p:anim calcmode="lin" valueType="num">
                                      <p:cBhvr additive="base">
                                        <p:cTn id="191" dur="2000"/>
                                        <p:tgtEl>
                                          <p:spTgt spid="13"/>
                                        </p:tgtEl>
                                        <p:attrNameLst>
                                          <p:attrName>ppt_x</p:attrName>
                                        </p:attrNameLst>
                                      </p:cBhvr>
                                      <p:tavLst>
                                        <p:tav tm="0">
                                          <p:val>
                                            <p:strVal val="ppt_x"/>
                                          </p:val>
                                        </p:tav>
                                        <p:tav tm="100000">
                                          <p:val>
                                            <p:strVal val="ppt_x"/>
                                          </p:val>
                                        </p:tav>
                                      </p:tavLst>
                                    </p:anim>
                                    <p:anim calcmode="lin" valueType="num">
                                      <p:cBhvr additive="base">
                                        <p:cTn id="192" dur="2000"/>
                                        <p:tgtEl>
                                          <p:spTgt spid="13"/>
                                        </p:tgtEl>
                                        <p:attrNameLst>
                                          <p:attrName>ppt_y</p:attrName>
                                        </p:attrNameLst>
                                      </p:cBhvr>
                                      <p:tavLst>
                                        <p:tav tm="0">
                                          <p:val>
                                            <p:strVal val="ppt_y"/>
                                          </p:val>
                                        </p:tav>
                                        <p:tav tm="100000">
                                          <p:val>
                                            <p:strVal val="1+ppt_h/2"/>
                                          </p:val>
                                        </p:tav>
                                      </p:tavLst>
                                    </p:anim>
                                    <p:set>
                                      <p:cBhvr>
                                        <p:cTn id="193" dur="1" fill="hold">
                                          <p:stCondLst>
                                            <p:cond delay="1999"/>
                                          </p:stCondLst>
                                        </p:cTn>
                                        <p:tgtEl>
                                          <p:spTgt spid="13"/>
                                        </p:tgtEl>
                                        <p:attrNameLst>
                                          <p:attrName>style.visibility</p:attrName>
                                        </p:attrNameLst>
                                      </p:cBhvr>
                                      <p:to>
                                        <p:strVal val="hidden"/>
                                      </p:to>
                                    </p:set>
                                  </p:childTnLst>
                                </p:cTn>
                              </p:par>
                              <p:par>
                                <p:cTn id="194" presetID="2" presetClass="exit" presetSubtype="4" fill="hold" grpId="2" nodeType="withEffect">
                                  <p:stCondLst>
                                    <p:cond delay="0"/>
                                  </p:stCondLst>
                                  <p:childTnLst>
                                    <p:anim calcmode="lin" valueType="num">
                                      <p:cBhvr additive="base">
                                        <p:cTn id="195" dur="2000"/>
                                        <p:tgtEl>
                                          <p:spTgt spid="14"/>
                                        </p:tgtEl>
                                        <p:attrNameLst>
                                          <p:attrName>ppt_x</p:attrName>
                                        </p:attrNameLst>
                                      </p:cBhvr>
                                      <p:tavLst>
                                        <p:tav tm="0">
                                          <p:val>
                                            <p:strVal val="ppt_x"/>
                                          </p:val>
                                        </p:tav>
                                        <p:tav tm="100000">
                                          <p:val>
                                            <p:strVal val="ppt_x"/>
                                          </p:val>
                                        </p:tav>
                                      </p:tavLst>
                                    </p:anim>
                                    <p:anim calcmode="lin" valueType="num">
                                      <p:cBhvr additive="base">
                                        <p:cTn id="196" dur="2000"/>
                                        <p:tgtEl>
                                          <p:spTgt spid="14"/>
                                        </p:tgtEl>
                                        <p:attrNameLst>
                                          <p:attrName>ppt_y</p:attrName>
                                        </p:attrNameLst>
                                      </p:cBhvr>
                                      <p:tavLst>
                                        <p:tav tm="0">
                                          <p:val>
                                            <p:strVal val="ppt_y"/>
                                          </p:val>
                                        </p:tav>
                                        <p:tav tm="100000">
                                          <p:val>
                                            <p:strVal val="1+ppt_h/2"/>
                                          </p:val>
                                        </p:tav>
                                      </p:tavLst>
                                    </p:anim>
                                    <p:set>
                                      <p:cBhvr>
                                        <p:cTn id="197" dur="1" fill="hold">
                                          <p:stCondLst>
                                            <p:cond delay="1999"/>
                                          </p:stCondLst>
                                        </p:cTn>
                                        <p:tgtEl>
                                          <p:spTgt spid="14"/>
                                        </p:tgtEl>
                                        <p:attrNameLst>
                                          <p:attrName>style.visibility</p:attrName>
                                        </p:attrNameLst>
                                      </p:cBhvr>
                                      <p:to>
                                        <p:strVal val="hidden"/>
                                      </p:to>
                                    </p:set>
                                  </p:childTnLst>
                                </p:cTn>
                              </p:par>
                              <p:par>
                                <p:cTn id="198" presetID="2" presetClass="exit" presetSubtype="4" fill="hold" grpId="2" nodeType="withEffect">
                                  <p:stCondLst>
                                    <p:cond delay="0"/>
                                  </p:stCondLst>
                                  <p:childTnLst>
                                    <p:anim calcmode="lin" valueType="num">
                                      <p:cBhvr additive="base">
                                        <p:cTn id="199" dur="2000"/>
                                        <p:tgtEl>
                                          <p:spTgt spid="15"/>
                                        </p:tgtEl>
                                        <p:attrNameLst>
                                          <p:attrName>ppt_x</p:attrName>
                                        </p:attrNameLst>
                                      </p:cBhvr>
                                      <p:tavLst>
                                        <p:tav tm="0">
                                          <p:val>
                                            <p:strVal val="ppt_x"/>
                                          </p:val>
                                        </p:tav>
                                        <p:tav tm="100000">
                                          <p:val>
                                            <p:strVal val="ppt_x"/>
                                          </p:val>
                                        </p:tav>
                                      </p:tavLst>
                                    </p:anim>
                                    <p:anim calcmode="lin" valueType="num">
                                      <p:cBhvr additive="base">
                                        <p:cTn id="200" dur="2000"/>
                                        <p:tgtEl>
                                          <p:spTgt spid="15"/>
                                        </p:tgtEl>
                                        <p:attrNameLst>
                                          <p:attrName>ppt_y</p:attrName>
                                        </p:attrNameLst>
                                      </p:cBhvr>
                                      <p:tavLst>
                                        <p:tav tm="0">
                                          <p:val>
                                            <p:strVal val="ppt_y"/>
                                          </p:val>
                                        </p:tav>
                                        <p:tav tm="100000">
                                          <p:val>
                                            <p:strVal val="1+ppt_h/2"/>
                                          </p:val>
                                        </p:tav>
                                      </p:tavLst>
                                    </p:anim>
                                    <p:set>
                                      <p:cBhvr>
                                        <p:cTn id="201" dur="1" fill="hold">
                                          <p:stCondLst>
                                            <p:cond delay="1999"/>
                                          </p:stCondLst>
                                        </p:cTn>
                                        <p:tgtEl>
                                          <p:spTgt spid="15"/>
                                        </p:tgtEl>
                                        <p:attrNameLst>
                                          <p:attrName>style.visibility</p:attrName>
                                        </p:attrNameLst>
                                      </p:cBhvr>
                                      <p:to>
                                        <p:strVal val="hidden"/>
                                      </p:to>
                                    </p:set>
                                  </p:childTnLst>
                                </p:cTn>
                              </p:par>
                              <p:par>
                                <p:cTn id="202" presetID="2" presetClass="exit" presetSubtype="4" fill="hold" grpId="2" nodeType="withEffect">
                                  <p:stCondLst>
                                    <p:cond delay="0"/>
                                  </p:stCondLst>
                                  <p:childTnLst>
                                    <p:anim calcmode="lin" valueType="num">
                                      <p:cBhvr additive="base">
                                        <p:cTn id="203" dur="2000"/>
                                        <p:tgtEl>
                                          <p:spTgt spid="16"/>
                                        </p:tgtEl>
                                        <p:attrNameLst>
                                          <p:attrName>ppt_x</p:attrName>
                                        </p:attrNameLst>
                                      </p:cBhvr>
                                      <p:tavLst>
                                        <p:tav tm="0">
                                          <p:val>
                                            <p:strVal val="ppt_x"/>
                                          </p:val>
                                        </p:tav>
                                        <p:tav tm="100000">
                                          <p:val>
                                            <p:strVal val="ppt_x"/>
                                          </p:val>
                                        </p:tav>
                                      </p:tavLst>
                                    </p:anim>
                                    <p:anim calcmode="lin" valueType="num">
                                      <p:cBhvr additive="base">
                                        <p:cTn id="204" dur="2000"/>
                                        <p:tgtEl>
                                          <p:spTgt spid="16"/>
                                        </p:tgtEl>
                                        <p:attrNameLst>
                                          <p:attrName>ppt_y</p:attrName>
                                        </p:attrNameLst>
                                      </p:cBhvr>
                                      <p:tavLst>
                                        <p:tav tm="0">
                                          <p:val>
                                            <p:strVal val="ppt_y"/>
                                          </p:val>
                                        </p:tav>
                                        <p:tav tm="100000">
                                          <p:val>
                                            <p:strVal val="1+ppt_h/2"/>
                                          </p:val>
                                        </p:tav>
                                      </p:tavLst>
                                    </p:anim>
                                    <p:set>
                                      <p:cBhvr>
                                        <p:cTn id="205" dur="1" fill="hold">
                                          <p:stCondLst>
                                            <p:cond delay="1999"/>
                                          </p:stCondLst>
                                        </p:cTn>
                                        <p:tgtEl>
                                          <p:spTgt spid="16"/>
                                        </p:tgtEl>
                                        <p:attrNameLst>
                                          <p:attrName>style.visibility</p:attrName>
                                        </p:attrNameLst>
                                      </p:cBhvr>
                                      <p:to>
                                        <p:strVal val="hidden"/>
                                      </p:to>
                                    </p:set>
                                  </p:childTnLst>
                                </p:cTn>
                              </p:par>
                              <p:par>
                                <p:cTn id="206" presetID="2" presetClass="exit" presetSubtype="1" fill="hold" grpId="2" nodeType="withEffect">
                                  <p:stCondLst>
                                    <p:cond delay="0"/>
                                  </p:stCondLst>
                                  <p:childTnLst>
                                    <p:anim calcmode="lin" valueType="num">
                                      <p:cBhvr additive="base">
                                        <p:cTn id="207" dur="2000"/>
                                        <p:tgtEl>
                                          <p:spTgt spid="17"/>
                                        </p:tgtEl>
                                        <p:attrNameLst>
                                          <p:attrName>ppt_x</p:attrName>
                                        </p:attrNameLst>
                                      </p:cBhvr>
                                      <p:tavLst>
                                        <p:tav tm="0">
                                          <p:val>
                                            <p:strVal val="ppt_x"/>
                                          </p:val>
                                        </p:tav>
                                        <p:tav tm="100000">
                                          <p:val>
                                            <p:strVal val="ppt_x"/>
                                          </p:val>
                                        </p:tav>
                                      </p:tavLst>
                                    </p:anim>
                                    <p:anim calcmode="lin" valueType="num">
                                      <p:cBhvr additive="base">
                                        <p:cTn id="208" dur="2000"/>
                                        <p:tgtEl>
                                          <p:spTgt spid="17"/>
                                        </p:tgtEl>
                                        <p:attrNameLst>
                                          <p:attrName>ppt_y</p:attrName>
                                        </p:attrNameLst>
                                      </p:cBhvr>
                                      <p:tavLst>
                                        <p:tav tm="0">
                                          <p:val>
                                            <p:strVal val="ppt_y"/>
                                          </p:val>
                                        </p:tav>
                                        <p:tav tm="100000">
                                          <p:val>
                                            <p:strVal val="0-ppt_h/2"/>
                                          </p:val>
                                        </p:tav>
                                      </p:tavLst>
                                    </p:anim>
                                    <p:set>
                                      <p:cBhvr>
                                        <p:cTn id="209" dur="1" fill="hold">
                                          <p:stCondLst>
                                            <p:cond delay="1999"/>
                                          </p:stCondLst>
                                        </p:cTn>
                                        <p:tgtEl>
                                          <p:spTgt spid="17"/>
                                        </p:tgtEl>
                                        <p:attrNameLst>
                                          <p:attrName>style.visibility</p:attrName>
                                        </p:attrNameLst>
                                      </p:cBhvr>
                                      <p:to>
                                        <p:strVal val="hidden"/>
                                      </p:to>
                                    </p:set>
                                  </p:childTnLst>
                                </p:cTn>
                              </p:par>
                              <p:par>
                                <p:cTn id="210" presetID="2" presetClass="exit" presetSubtype="1" fill="hold" grpId="2" nodeType="withEffect">
                                  <p:stCondLst>
                                    <p:cond delay="0"/>
                                  </p:stCondLst>
                                  <p:childTnLst>
                                    <p:anim calcmode="lin" valueType="num">
                                      <p:cBhvr additive="base">
                                        <p:cTn id="211" dur="2000"/>
                                        <p:tgtEl>
                                          <p:spTgt spid="18"/>
                                        </p:tgtEl>
                                        <p:attrNameLst>
                                          <p:attrName>ppt_x</p:attrName>
                                        </p:attrNameLst>
                                      </p:cBhvr>
                                      <p:tavLst>
                                        <p:tav tm="0">
                                          <p:val>
                                            <p:strVal val="ppt_x"/>
                                          </p:val>
                                        </p:tav>
                                        <p:tav tm="100000">
                                          <p:val>
                                            <p:strVal val="ppt_x"/>
                                          </p:val>
                                        </p:tav>
                                      </p:tavLst>
                                    </p:anim>
                                    <p:anim calcmode="lin" valueType="num">
                                      <p:cBhvr additive="base">
                                        <p:cTn id="212" dur="2000"/>
                                        <p:tgtEl>
                                          <p:spTgt spid="18"/>
                                        </p:tgtEl>
                                        <p:attrNameLst>
                                          <p:attrName>ppt_y</p:attrName>
                                        </p:attrNameLst>
                                      </p:cBhvr>
                                      <p:tavLst>
                                        <p:tav tm="0">
                                          <p:val>
                                            <p:strVal val="ppt_y"/>
                                          </p:val>
                                        </p:tav>
                                        <p:tav tm="100000">
                                          <p:val>
                                            <p:strVal val="0-ppt_h/2"/>
                                          </p:val>
                                        </p:tav>
                                      </p:tavLst>
                                    </p:anim>
                                    <p:set>
                                      <p:cBhvr>
                                        <p:cTn id="213" dur="1" fill="hold">
                                          <p:stCondLst>
                                            <p:cond delay="1999"/>
                                          </p:stCondLst>
                                        </p:cTn>
                                        <p:tgtEl>
                                          <p:spTgt spid="18"/>
                                        </p:tgtEl>
                                        <p:attrNameLst>
                                          <p:attrName>style.visibility</p:attrName>
                                        </p:attrNameLst>
                                      </p:cBhvr>
                                      <p:to>
                                        <p:strVal val="hidden"/>
                                      </p:to>
                                    </p:set>
                                  </p:childTnLst>
                                </p:cTn>
                              </p:par>
                              <p:par>
                                <p:cTn id="214" presetID="2" presetClass="exit" presetSubtype="1" fill="hold" grpId="2" nodeType="withEffect">
                                  <p:stCondLst>
                                    <p:cond delay="0"/>
                                  </p:stCondLst>
                                  <p:childTnLst>
                                    <p:anim calcmode="lin" valueType="num">
                                      <p:cBhvr additive="base">
                                        <p:cTn id="215" dur="2000"/>
                                        <p:tgtEl>
                                          <p:spTgt spid="19"/>
                                        </p:tgtEl>
                                        <p:attrNameLst>
                                          <p:attrName>ppt_x</p:attrName>
                                        </p:attrNameLst>
                                      </p:cBhvr>
                                      <p:tavLst>
                                        <p:tav tm="0">
                                          <p:val>
                                            <p:strVal val="ppt_x"/>
                                          </p:val>
                                        </p:tav>
                                        <p:tav tm="100000">
                                          <p:val>
                                            <p:strVal val="ppt_x"/>
                                          </p:val>
                                        </p:tav>
                                      </p:tavLst>
                                    </p:anim>
                                    <p:anim calcmode="lin" valueType="num">
                                      <p:cBhvr additive="base">
                                        <p:cTn id="216" dur="2000"/>
                                        <p:tgtEl>
                                          <p:spTgt spid="19"/>
                                        </p:tgtEl>
                                        <p:attrNameLst>
                                          <p:attrName>ppt_y</p:attrName>
                                        </p:attrNameLst>
                                      </p:cBhvr>
                                      <p:tavLst>
                                        <p:tav tm="0">
                                          <p:val>
                                            <p:strVal val="ppt_y"/>
                                          </p:val>
                                        </p:tav>
                                        <p:tav tm="100000">
                                          <p:val>
                                            <p:strVal val="0-ppt_h/2"/>
                                          </p:val>
                                        </p:tav>
                                      </p:tavLst>
                                    </p:anim>
                                    <p:set>
                                      <p:cBhvr>
                                        <p:cTn id="217" dur="1" fill="hold">
                                          <p:stCondLst>
                                            <p:cond delay="1999"/>
                                          </p:stCondLst>
                                        </p:cTn>
                                        <p:tgtEl>
                                          <p:spTgt spid="19"/>
                                        </p:tgtEl>
                                        <p:attrNameLst>
                                          <p:attrName>style.visibility</p:attrName>
                                        </p:attrNameLst>
                                      </p:cBhvr>
                                      <p:to>
                                        <p:strVal val="hidden"/>
                                      </p:to>
                                    </p:set>
                                  </p:childTnLst>
                                </p:cTn>
                              </p:par>
                              <p:par>
                                <p:cTn id="218" presetID="2" presetClass="exit" presetSubtype="1" fill="hold" grpId="2" nodeType="withEffect">
                                  <p:stCondLst>
                                    <p:cond delay="0"/>
                                  </p:stCondLst>
                                  <p:childTnLst>
                                    <p:anim calcmode="lin" valueType="num">
                                      <p:cBhvr additive="base">
                                        <p:cTn id="219" dur="2000"/>
                                        <p:tgtEl>
                                          <p:spTgt spid="20"/>
                                        </p:tgtEl>
                                        <p:attrNameLst>
                                          <p:attrName>ppt_x</p:attrName>
                                        </p:attrNameLst>
                                      </p:cBhvr>
                                      <p:tavLst>
                                        <p:tav tm="0">
                                          <p:val>
                                            <p:strVal val="ppt_x"/>
                                          </p:val>
                                        </p:tav>
                                        <p:tav tm="100000">
                                          <p:val>
                                            <p:strVal val="ppt_x"/>
                                          </p:val>
                                        </p:tav>
                                      </p:tavLst>
                                    </p:anim>
                                    <p:anim calcmode="lin" valueType="num">
                                      <p:cBhvr additive="base">
                                        <p:cTn id="220" dur="2000"/>
                                        <p:tgtEl>
                                          <p:spTgt spid="20"/>
                                        </p:tgtEl>
                                        <p:attrNameLst>
                                          <p:attrName>ppt_y</p:attrName>
                                        </p:attrNameLst>
                                      </p:cBhvr>
                                      <p:tavLst>
                                        <p:tav tm="0">
                                          <p:val>
                                            <p:strVal val="ppt_y"/>
                                          </p:val>
                                        </p:tav>
                                        <p:tav tm="100000">
                                          <p:val>
                                            <p:strVal val="0-ppt_h/2"/>
                                          </p:val>
                                        </p:tav>
                                      </p:tavLst>
                                    </p:anim>
                                    <p:set>
                                      <p:cBhvr>
                                        <p:cTn id="221" dur="1" fill="hold">
                                          <p:stCondLst>
                                            <p:cond delay="1999"/>
                                          </p:stCondLst>
                                        </p:cTn>
                                        <p:tgtEl>
                                          <p:spTgt spid="20"/>
                                        </p:tgtEl>
                                        <p:attrNameLst>
                                          <p:attrName>style.visibility</p:attrName>
                                        </p:attrNameLst>
                                      </p:cBhvr>
                                      <p:to>
                                        <p:strVal val="hidden"/>
                                      </p:to>
                                    </p:set>
                                  </p:childTnLst>
                                </p:cTn>
                              </p:par>
                              <p:par>
                                <p:cTn id="222" presetID="2" presetClass="exit" presetSubtype="1" fill="hold" grpId="2" nodeType="withEffect">
                                  <p:stCondLst>
                                    <p:cond delay="0"/>
                                  </p:stCondLst>
                                  <p:childTnLst>
                                    <p:anim calcmode="lin" valueType="num">
                                      <p:cBhvr additive="base">
                                        <p:cTn id="223" dur="2000"/>
                                        <p:tgtEl>
                                          <p:spTgt spid="21"/>
                                        </p:tgtEl>
                                        <p:attrNameLst>
                                          <p:attrName>ppt_x</p:attrName>
                                        </p:attrNameLst>
                                      </p:cBhvr>
                                      <p:tavLst>
                                        <p:tav tm="0">
                                          <p:val>
                                            <p:strVal val="ppt_x"/>
                                          </p:val>
                                        </p:tav>
                                        <p:tav tm="100000">
                                          <p:val>
                                            <p:strVal val="ppt_x"/>
                                          </p:val>
                                        </p:tav>
                                      </p:tavLst>
                                    </p:anim>
                                    <p:anim calcmode="lin" valueType="num">
                                      <p:cBhvr additive="base">
                                        <p:cTn id="224" dur="2000"/>
                                        <p:tgtEl>
                                          <p:spTgt spid="21"/>
                                        </p:tgtEl>
                                        <p:attrNameLst>
                                          <p:attrName>ppt_y</p:attrName>
                                        </p:attrNameLst>
                                      </p:cBhvr>
                                      <p:tavLst>
                                        <p:tav tm="0">
                                          <p:val>
                                            <p:strVal val="ppt_y"/>
                                          </p:val>
                                        </p:tav>
                                        <p:tav tm="100000">
                                          <p:val>
                                            <p:strVal val="0-ppt_h/2"/>
                                          </p:val>
                                        </p:tav>
                                      </p:tavLst>
                                    </p:anim>
                                    <p:set>
                                      <p:cBhvr>
                                        <p:cTn id="225" dur="1" fill="hold">
                                          <p:stCondLst>
                                            <p:cond delay="1999"/>
                                          </p:stCondLst>
                                        </p:cTn>
                                        <p:tgtEl>
                                          <p:spTgt spid="21"/>
                                        </p:tgtEl>
                                        <p:attrNameLst>
                                          <p:attrName>style.visibility</p:attrName>
                                        </p:attrNameLst>
                                      </p:cBhvr>
                                      <p:to>
                                        <p:strVal val="hidden"/>
                                      </p:to>
                                    </p:set>
                                  </p:childTnLst>
                                </p:cTn>
                              </p:par>
                              <p:par>
                                <p:cTn id="226" presetID="2" presetClass="exit" presetSubtype="1" fill="hold" grpId="2" nodeType="withEffect">
                                  <p:stCondLst>
                                    <p:cond delay="0"/>
                                  </p:stCondLst>
                                  <p:childTnLst>
                                    <p:anim calcmode="lin" valueType="num">
                                      <p:cBhvr additive="base">
                                        <p:cTn id="227" dur="2000"/>
                                        <p:tgtEl>
                                          <p:spTgt spid="22"/>
                                        </p:tgtEl>
                                        <p:attrNameLst>
                                          <p:attrName>ppt_x</p:attrName>
                                        </p:attrNameLst>
                                      </p:cBhvr>
                                      <p:tavLst>
                                        <p:tav tm="0">
                                          <p:val>
                                            <p:strVal val="ppt_x"/>
                                          </p:val>
                                        </p:tav>
                                        <p:tav tm="100000">
                                          <p:val>
                                            <p:strVal val="ppt_x"/>
                                          </p:val>
                                        </p:tav>
                                      </p:tavLst>
                                    </p:anim>
                                    <p:anim calcmode="lin" valueType="num">
                                      <p:cBhvr additive="base">
                                        <p:cTn id="228" dur="2000"/>
                                        <p:tgtEl>
                                          <p:spTgt spid="22"/>
                                        </p:tgtEl>
                                        <p:attrNameLst>
                                          <p:attrName>ppt_y</p:attrName>
                                        </p:attrNameLst>
                                      </p:cBhvr>
                                      <p:tavLst>
                                        <p:tav tm="0">
                                          <p:val>
                                            <p:strVal val="ppt_y"/>
                                          </p:val>
                                        </p:tav>
                                        <p:tav tm="100000">
                                          <p:val>
                                            <p:strVal val="0-ppt_h/2"/>
                                          </p:val>
                                        </p:tav>
                                      </p:tavLst>
                                    </p:anim>
                                    <p:set>
                                      <p:cBhvr>
                                        <p:cTn id="229" dur="1" fill="hold">
                                          <p:stCondLst>
                                            <p:cond delay="1999"/>
                                          </p:stCondLst>
                                        </p:cTn>
                                        <p:tgtEl>
                                          <p:spTgt spid="22"/>
                                        </p:tgtEl>
                                        <p:attrNameLst>
                                          <p:attrName>style.visibility</p:attrName>
                                        </p:attrNameLst>
                                      </p:cBhvr>
                                      <p:to>
                                        <p:strVal val="hidden"/>
                                      </p:to>
                                    </p:set>
                                  </p:childTnLst>
                                </p:cTn>
                              </p:par>
                              <p:par>
                                <p:cTn id="230" presetID="2" presetClass="exit" presetSubtype="1" fill="hold" grpId="2" nodeType="withEffect">
                                  <p:stCondLst>
                                    <p:cond delay="0"/>
                                  </p:stCondLst>
                                  <p:childTnLst>
                                    <p:anim calcmode="lin" valueType="num">
                                      <p:cBhvr additive="base">
                                        <p:cTn id="231" dur="2000"/>
                                        <p:tgtEl>
                                          <p:spTgt spid="23"/>
                                        </p:tgtEl>
                                        <p:attrNameLst>
                                          <p:attrName>ppt_x</p:attrName>
                                        </p:attrNameLst>
                                      </p:cBhvr>
                                      <p:tavLst>
                                        <p:tav tm="0">
                                          <p:val>
                                            <p:strVal val="ppt_x"/>
                                          </p:val>
                                        </p:tav>
                                        <p:tav tm="100000">
                                          <p:val>
                                            <p:strVal val="ppt_x"/>
                                          </p:val>
                                        </p:tav>
                                      </p:tavLst>
                                    </p:anim>
                                    <p:anim calcmode="lin" valueType="num">
                                      <p:cBhvr additive="base">
                                        <p:cTn id="232" dur="2000"/>
                                        <p:tgtEl>
                                          <p:spTgt spid="23"/>
                                        </p:tgtEl>
                                        <p:attrNameLst>
                                          <p:attrName>ppt_y</p:attrName>
                                        </p:attrNameLst>
                                      </p:cBhvr>
                                      <p:tavLst>
                                        <p:tav tm="0">
                                          <p:val>
                                            <p:strVal val="ppt_y"/>
                                          </p:val>
                                        </p:tav>
                                        <p:tav tm="100000">
                                          <p:val>
                                            <p:strVal val="0-ppt_h/2"/>
                                          </p:val>
                                        </p:tav>
                                      </p:tavLst>
                                    </p:anim>
                                    <p:set>
                                      <p:cBhvr>
                                        <p:cTn id="233" dur="1" fill="hold">
                                          <p:stCondLst>
                                            <p:cond delay="1999"/>
                                          </p:stCondLst>
                                        </p:cTn>
                                        <p:tgtEl>
                                          <p:spTgt spid="23"/>
                                        </p:tgtEl>
                                        <p:attrNameLst>
                                          <p:attrName>style.visibility</p:attrName>
                                        </p:attrNameLst>
                                      </p:cBhvr>
                                      <p:to>
                                        <p:strVal val="hidden"/>
                                      </p:to>
                                    </p:set>
                                  </p:childTnLst>
                                </p:cTn>
                              </p:par>
                              <p:par>
                                <p:cTn id="234" presetID="2" presetClass="exit" presetSubtype="1" fill="hold" grpId="2" nodeType="withEffect">
                                  <p:stCondLst>
                                    <p:cond delay="0"/>
                                  </p:stCondLst>
                                  <p:childTnLst>
                                    <p:anim calcmode="lin" valueType="num">
                                      <p:cBhvr additive="base">
                                        <p:cTn id="235" dur="2000"/>
                                        <p:tgtEl>
                                          <p:spTgt spid="24"/>
                                        </p:tgtEl>
                                        <p:attrNameLst>
                                          <p:attrName>ppt_x</p:attrName>
                                        </p:attrNameLst>
                                      </p:cBhvr>
                                      <p:tavLst>
                                        <p:tav tm="0">
                                          <p:val>
                                            <p:strVal val="ppt_x"/>
                                          </p:val>
                                        </p:tav>
                                        <p:tav tm="100000">
                                          <p:val>
                                            <p:strVal val="ppt_x"/>
                                          </p:val>
                                        </p:tav>
                                      </p:tavLst>
                                    </p:anim>
                                    <p:anim calcmode="lin" valueType="num">
                                      <p:cBhvr additive="base">
                                        <p:cTn id="236" dur="2000"/>
                                        <p:tgtEl>
                                          <p:spTgt spid="24"/>
                                        </p:tgtEl>
                                        <p:attrNameLst>
                                          <p:attrName>ppt_y</p:attrName>
                                        </p:attrNameLst>
                                      </p:cBhvr>
                                      <p:tavLst>
                                        <p:tav tm="0">
                                          <p:val>
                                            <p:strVal val="ppt_y"/>
                                          </p:val>
                                        </p:tav>
                                        <p:tav tm="100000">
                                          <p:val>
                                            <p:strVal val="0-ppt_h/2"/>
                                          </p:val>
                                        </p:tav>
                                      </p:tavLst>
                                    </p:anim>
                                    <p:set>
                                      <p:cBhvr>
                                        <p:cTn id="237" dur="1" fill="hold">
                                          <p:stCondLst>
                                            <p:cond delay="1999"/>
                                          </p:stCondLst>
                                        </p:cTn>
                                        <p:tgtEl>
                                          <p:spTgt spid="24"/>
                                        </p:tgtEl>
                                        <p:attrNameLst>
                                          <p:attrName>style.visibility</p:attrName>
                                        </p:attrNameLst>
                                      </p:cBhvr>
                                      <p:to>
                                        <p:strVal val="hidden"/>
                                      </p:to>
                                    </p:set>
                                  </p:childTnLst>
                                </p:cTn>
                              </p:par>
                              <p:par>
                                <p:cTn id="238" presetID="2" presetClass="exit" presetSubtype="1" fill="hold" grpId="2" nodeType="withEffect">
                                  <p:stCondLst>
                                    <p:cond delay="0"/>
                                  </p:stCondLst>
                                  <p:childTnLst>
                                    <p:anim calcmode="lin" valueType="num">
                                      <p:cBhvr additive="base">
                                        <p:cTn id="239" dur="2000"/>
                                        <p:tgtEl>
                                          <p:spTgt spid="25"/>
                                        </p:tgtEl>
                                        <p:attrNameLst>
                                          <p:attrName>ppt_x</p:attrName>
                                        </p:attrNameLst>
                                      </p:cBhvr>
                                      <p:tavLst>
                                        <p:tav tm="0">
                                          <p:val>
                                            <p:strVal val="ppt_x"/>
                                          </p:val>
                                        </p:tav>
                                        <p:tav tm="100000">
                                          <p:val>
                                            <p:strVal val="ppt_x"/>
                                          </p:val>
                                        </p:tav>
                                      </p:tavLst>
                                    </p:anim>
                                    <p:anim calcmode="lin" valueType="num">
                                      <p:cBhvr additive="base">
                                        <p:cTn id="240" dur="2000"/>
                                        <p:tgtEl>
                                          <p:spTgt spid="25"/>
                                        </p:tgtEl>
                                        <p:attrNameLst>
                                          <p:attrName>ppt_y</p:attrName>
                                        </p:attrNameLst>
                                      </p:cBhvr>
                                      <p:tavLst>
                                        <p:tav tm="0">
                                          <p:val>
                                            <p:strVal val="ppt_y"/>
                                          </p:val>
                                        </p:tav>
                                        <p:tav tm="100000">
                                          <p:val>
                                            <p:strVal val="0-ppt_h/2"/>
                                          </p:val>
                                        </p:tav>
                                      </p:tavLst>
                                    </p:anim>
                                    <p:set>
                                      <p:cBhvr>
                                        <p:cTn id="241" dur="1" fill="hold">
                                          <p:stCondLst>
                                            <p:cond delay="1999"/>
                                          </p:stCondLst>
                                        </p:cTn>
                                        <p:tgtEl>
                                          <p:spTgt spid="25"/>
                                        </p:tgtEl>
                                        <p:attrNameLst>
                                          <p:attrName>style.visibility</p:attrName>
                                        </p:attrNameLst>
                                      </p:cBhvr>
                                      <p:to>
                                        <p:strVal val="hidden"/>
                                      </p:to>
                                    </p:set>
                                  </p:childTnLst>
                                </p:cTn>
                              </p:par>
                              <p:par>
                                <p:cTn id="242" presetID="2" presetClass="exit" presetSubtype="1" fill="hold" grpId="2" nodeType="withEffect">
                                  <p:stCondLst>
                                    <p:cond delay="0"/>
                                  </p:stCondLst>
                                  <p:childTnLst>
                                    <p:anim calcmode="lin" valueType="num">
                                      <p:cBhvr additive="base">
                                        <p:cTn id="243" dur="2000"/>
                                        <p:tgtEl>
                                          <p:spTgt spid="26"/>
                                        </p:tgtEl>
                                        <p:attrNameLst>
                                          <p:attrName>ppt_x</p:attrName>
                                        </p:attrNameLst>
                                      </p:cBhvr>
                                      <p:tavLst>
                                        <p:tav tm="0">
                                          <p:val>
                                            <p:strVal val="ppt_x"/>
                                          </p:val>
                                        </p:tav>
                                        <p:tav tm="100000">
                                          <p:val>
                                            <p:strVal val="ppt_x"/>
                                          </p:val>
                                        </p:tav>
                                      </p:tavLst>
                                    </p:anim>
                                    <p:anim calcmode="lin" valueType="num">
                                      <p:cBhvr additive="base">
                                        <p:cTn id="244" dur="2000"/>
                                        <p:tgtEl>
                                          <p:spTgt spid="26"/>
                                        </p:tgtEl>
                                        <p:attrNameLst>
                                          <p:attrName>ppt_y</p:attrName>
                                        </p:attrNameLst>
                                      </p:cBhvr>
                                      <p:tavLst>
                                        <p:tav tm="0">
                                          <p:val>
                                            <p:strVal val="ppt_y"/>
                                          </p:val>
                                        </p:tav>
                                        <p:tav tm="100000">
                                          <p:val>
                                            <p:strVal val="0-ppt_h/2"/>
                                          </p:val>
                                        </p:tav>
                                      </p:tavLst>
                                    </p:anim>
                                    <p:set>
                                      <p:cBhvr>
                                        <p:cTn id="245" dur="1" fill="hold">
                                          <p:stCondLst>
                                            <p:cond delay="1999"/>
                                          </p:stCondLst>
                                        </p:cTn>
                                        <p:tgtEl>
                                          <p:spTgt spid="26"/>
                                        </p:tgtEl>
                                        <p:attrNameLst>
                                          <p:attrName>style.visibility</p:attrName>
                                        </p:attrNameLst>
                                      </p:cBhvr>
                                      <p:to>
                                        <p:strVal val="hidden"/>
                                      </p:to>
                                    </p:set>
                                  </p:childTnLst>
                                </p:cTn>
                              </p:par>
                              <p:par>
                                <p:cTn id="246" presetID="2" presetClass="exit" presetSubtype="1" fill="hold" grpId="2" nodeType="withEffect">
                                  <p:stCondLst>
                                    <p:cond delay="0"/>
                                  </p:stCondLst>
                                  <p:childTnLst>
                                    <p:anim calcmode="lin" valueType="num">
                                      <p:cBhvr additive="base">
                                        <p:cTn id="247" dur="2000"/>
                                        <p:tgtEl>
                                          <p:spTgt spid="27"/>
                                        </p:tgtEl>
                                        <p:attrNameLst>
                                          <p:attrName>ppt_x</p:attrName>
                                        </p:attrNameLst>
                                      </p:cBhvr>
                                      <p:tavLst>
                                        <p:tav tm="0">
                                          <p:val>
                                            <p:strVal val="ppt_x"/>
                                          </p:val>
                                        </p:tav>
                                        <p:tav tm="100000">
                                          <p:val>
                                            <p:strVal val="ppt_x"/>
                                          </p:val>
                                        </p:tav>
                                      </p:tavLst>
                                    </p:anim>
                                    <p:anim calcmode="lin" valueType="num">
                                      <p:cBhvr additive="base">
                                        <p:cTn id="248" dur="2000"/>
                                        <p:tgtEl>
                                          <p:spTgt spid="27"/>
                                        </p:tgtEl>
                                        <p:attrNameLst>
                                          <p:attrName>ppt_y</p:attrName>
                                        </p:attrNameLst>
                                      </p:cBhvr>
                                      <p:tavLst>
                                        <p:tav tm="0">
                                          <p:val>
                                            <p:strVal val="ppt_y"/>
                                          </p:val>
                                        </p:tav>
                                        <p:tav tm="100000">
                                          <p:val>
                                            <p:strVal val="0-ppt_h/2"/>
                                          </p:val>
                                        </p:tav>
                                      </p:tavLst>
                                    </p:anim>
                                    <p:set>
                                      <p:cBhvr>
                                        <p:cTn id="249" dur="1" fill="hold">
                                          <p:stCondLst>
                                            <p:cond delay="1999"/>
                                          </p:stCondLst>
                                        </p:cTn>
                                        <p:tgtEl>
                                          <p:spTgt spid="27"/>
                                        </p:tgtEl>
                                        <p:attrNameLst>
                                          <p:attrName>style.visibility</p:attrName>
                                        </p:attrNameLst>
                                      </p:cBhvr>
                                      <p:to>
                                        <p:strVal val="hidden"/>
                                      </p:to>
                                    </p:set>
                                  </p:childTnLst>
                                </p:cTn>
                              </p:par>
                              <p:par>
                                <p:cTn id="250" presetID="8" presetClass="exit" presetSubtype="16" fill="hold" grpId="3" nodeType="withEffect">
                                  <p:stCondLst>
                                    <p:cond delay="0"/>
                                  </p:stCondLst>
                                  <p:childTnLst>
                                    <p:animEffect transition="out" filter="diamond(in)">
                                      <p:cBhvr>
                                        <p:cTn id="251" dur="2000"/>
                                        <p:tgtEl>
                                          <p:spTgt spid="6"/>
                                        </p:tgtEl>
                                      </p:cBhvr>
                                    </p:animEffect>
                                    <p:set>
                                      <p:cBhvr>
                                        <p:cTn id="252" dur="1" fill="hold">
                                          <p:stCondLst>
                                            <p:cond delay="1999"/>
                                          </p:stCondLst>
                                        </p:cTn>
                                        <p:tgtEl>
                                          <p:spTgt spid="6"/>
                                        </p:tgtEl>
                                        <p:attrNameLst>
                                          <p:attrName>style.visibility</p:attrName>
                                        </p:attrNameLst>
                                      </p:cBhvr>
                                      <p:to>
                                        <p:strVal val="hidden"/>
                                      </p:to>
                                    </p:set>
                                  </p:childTnLst>
                                </p:cTn>
                              </p:par>
                              <p:par>
                                <p:cTn id="253" presetID="8" presetClass="exit" presetSubtype="16" fill="hold" grpId="3" nodeType="withEffect">
                                  <p:stCondLst>
                                    <p:cond delay="0"/>
                                  </p:stCondLst>
                                  <p:childTnLst>
                                    <p:animEffect transition="out" filter="diamond(in)">
                                      <p:cBhvr>
                                        <p:cTn id="254" dur="2000"/>
                                        <p:tgtEl>
                                          <p:spTgt spid="7"/>
                                        </p:tgtEl>
                                      </p:cBhvr>
                                    </p:animEffect>
                                    <p:set>
                                      <p:cBhvr>
                                        <p:cTn id="255" dur="1" fill="hold">
                                          <p:stCondLst>
                                            <p:cond delay="1999"/>
                                          </p:stCondLst>
                                        </p:cTn>
                                        <p:tgtEl>
                                          <p:spTgt spid="7"/>
                                        </p:tgtEl>
                                        <p:attrNameLst>
                                          <p:attrName>style.visibility</p:attrName>
                                        </p:attrNameLst>
                                      </p:cBhvr>
                                      <p:to>
                                        <p:strVal val="hidden"/>
                                      </p:to>
                                    </p:set>
                                  </p:childTnLst>
                                </p:cTn>
                              </p:par>
                              <p:par>
                                <p:cTn id="256" presetID="8" presetClass="exit" presetSubtype="16" fill="hold" grpId="3" nodeType="withEffect">
                                  <p:stCondLst>
                                    <p:cond delay="0"/>
                                  </p:stCondLst>
                                  <p:childTnLst>
                                    <p:animEffect transition="out" filter="diamond(in)">
                                      <p:cBhvr>
                                        <p:cTn id="257" dur="2000"/>
                                        <p:tgtEl>
                                          <p:spTgt spid="8"/>
                                        </p:tgtEl>
                                      </p:cBhvr>
                                    </p:animEffect>
                                    <p:set>
                                      <p:cBhvr>
                                        <p:cTn id="258" dur="1" fill="hold">
                                          <p:stCondLst>
                                            <p:cond delay="1999"/>
                                          </p:stCondLst>
                                        </p:cTn>
                                        <p:tgtEl>
                                          <p:spTgt spid="8"/>
                                        </p:tgtEl>
                                        <p:attrNameLst>
                                          <p:attrName>style.visibility</p:attrName>
                                        </p:attrNameLst>
                                      </p:cBhvr>
                                      <p:to>
                                        <p:strVal val="hidden"/>
                                      </p:to>
                                    </p:set>
                                  </p:childTnLst>
                                </p:cTn>
                              </p:par>
                              <p:par>
                                <p:cTn id="259" presetID="8" presetClass="exit" presetSubtype="16" fill="hold" grpId="3" nodeType="withEffect">
                                  <p:stCondLst>
                                    <p:cond delay="0"/>
                                  </p:stCondLst>
                                  <p:childTnLst>
                                    <p:animEffect transition="out" filter="diamond(in)">
                                      <p:cBhvr>
                                        <p:cTn id="260" dur="2000"/>
                                        <p:tgtEl>
                                          <p:spTgt spid="9"/>
                                        </p:tgtEl>
                                      </p:cBhvr>
                                    </p:animEffect>
                                    <p:set>
                                      <p:cBhvr>
                                        <p:cTn id="261" dur="1" fill="hold">
                                          <p:stCondLst>
                                            <p:cond delay="1999"/>
                                          </p:stCondLst>
                                        </p:cTn>
                                        <p:tgtEl>
                                          <p:spTgt spid="9"/>
                                        </p:tgtEl>
                                        <p:attrNameLst>
                                          <p:attrName>style.visibility</p:attrName>
                                        </p:attrNameLst>
                                      </p:cBhvr>
                                      <p:to>
                                        <p:strVal val="hidden"/>
                                      </p:to>
                                    </p:set>
                                  </p:childTnLst>
                                </p:cTn>
                              </p:par>
                              <p:par>
                                <p:cTn id="262" presetID="8" presetClass="exit" presetSubtype="16" fill="hold" grpId="3" nodeType="withEffect">
                                  <p:stCondLst>
                                    <p:cond delay="0"/>
                                  </p:stCondLst>
                                  <p:childTnLst>
                                    <p:animEffect transition="out" filter="diamond(in)">
                                      <p:cBhvr>
                                        <p:cTn id="263" dur="2000"/>
                                        <p:tgtEl>
                                          <p:spTgt spid="10"/>
                                        </p:tgtEl>
                                      </p:cBhvr>
                                    </p:animEffect>
                                    <p:set>
                                      <p:cBhvr>
                                        <p:cTn id="264" dur="1" fill="hold">
                                          <p:stCondLst>
                                            <p:cond delay="1999"/>
                                          </p:stCondLst>
                                        </p:cTn>
                                        <p:tgtEl>
                                          <p:spTgt spid="10"/>
                                        </p:tgtEl>
                                        <p:attrNameLst>
                                          <p:attrName>style.visibility</p:attrName>
                                        </p:attrNameLst>
                                      </p:cBhvr>
                                      <p:to>
                                        <p:strVal val="hidden"/>
                                      </p:to>
                                    </p:set>
                                  </p:childTnLst>
                                </p:cTn>
                              </p:par>
                              <p:par>
                                <p:cTn id="265" presetID="8" presetClass="exit" presetSubtype="16" fill="hold" grpId="3" nodeType="withEffect">
                                  <p:stCondLst>
                                    <p:cond delay="0"/>
                                  </p:stCondLst>
                                  <p:childTnLst>
                                    <p:animEffect transition="out" filter="diamond(in)">
                                      <p:cBhvr>
                                        <p:cTn id="266" dur="2000"/>
                                        <p:tgtEl>
                                          <p:spTgt spid="11"/>
                                        </p:tgtEl>
                                      </p:cBhvr>
                                    </p:animEffect>
                                    <p:set>
                                      <p:cBhvr>
                                        <p:cTn id="267" dur="1" fill="hold">
                                          <p:stCondLst>
                                            <p:cond delay="1999"/>
                                          </p:stCondLst>
                                        </p:cTn>
                                        <p:tgtEl>
                                          <p:spTgt spid="11"/>
                                        </p:tgtEl>
                                        <p:attrNameLst>
                                          <p:attrName>style.visibility</p:attrName>
                                        </p:attrNameLst>
                                      </p:cBhvr>
                                      <p:to>
                                        <p:strVal val="hidden"/>
                                      </p:to>
                                    </p:set>
                                  </p:childTnLst>
                                </p:cTn>
                              </p:par>
                              <p:par>
                                <p:cTn id="268" presetID="8" presetClass="exit" presetSubtype="16" fill="hold" grpId="3" nodeType="withEffect">
                                  <p:stCondLst>
                                    <p:cond delay="0"/>
                                  </p:stCondLst>
                                  <p:childTnLst>
                                    <p:animEffect transition="out" filter="diamond(in)">
                                      <p:cBhvr>
                                        <p:cTn id="269" dur="2000"/>
                                        <p:tgtEl>
                                          <p:spTgt spid="12"/>
                                        </p:tgtEl>
                                      </p:cBhvr>
                                    </p:animEffect>
                                    <p:set>
                                      <p:cBhvr>
                                        <p:cTn id="270" dur="1" fill="hold">
                                          <p:stCondLst>
                                            <p:cond delay="1999"/>
                                          </p:stCondLst>
                                        </p:cTn>
                                        <p:tgtEl>
                                          <p:spTgt spid="12"/>
                                        </p:tgtEl>
                                        <p:attrNameLst>
                                          <p:attrName>style.visibility</p:attrName>
                                        </p:attrNameLst>
                                      </p:cBhvr>
                                      <p:to>
                                        <p:strVal val="hidden"/>
                                      </p:to>
                                    </p:set>
                                  </p:childTnLst>
                                </p:cTn>
                              </p:par>
                              <p:par>
                                <p:cTn id="271" presetID="8" presetClass="exit" presetSubtype="16" fill="hold" grpId="3" nodeType="withEffect">
                                  <p:stCondLst>
                                    <p:cond delay="0"/>
                                  </p:stCondLst>
                                  <p:childTnLst>
                                    <p:animEffect transition="out" filter="diamond(in)">
                                      <p:cBhvr>
                                        <p:cTn id="272" dur="2000"/>
                                        <p:tgtEl>
                                          <p:spTgt spid="13"/>
                                        </p:tgtEl>
                                      </p:cBhvr>
                                    </p:animEffect>
                                    <p:set>
                                      <p:cBhvr>
                                        <p:cTn id="273" dur="1" fill="hold">
                                          <p:stCondLst>
                                            <p:cond delay="1999"/>
                                          </p:stCondLst>
                                        </p:cTn>
                                        <p:tgtEl>
                                          <p:spTgt spid="13"/>
                                        </p:tgtEl>
                                        <p:attrNameLst>
                                          <p:attrName>style.visibility</p:attrName>
                                        </p:attrNameLst>
                                      </p:cBhvr>
                                      <p:to>
                                        <p:strVal val="hidden"/>
                                      </p:to>
                                    </p:set>
                                  </p:childTnLst>
                                </p:cTn>
                              </p:par>
                              <p:par>
                                <p:cTn id="274" presetID="8" presetClass="exit" presetSubtype="16" fill="hold" grpId="3" nodeType="withEffect">
                                  <p:stCondLst>
                                    <p:cond delay="0"/>
                                  </p:stCondLst>
                                  <p:childTnLst>
                                    <p:animEffect transition="out" filter="diamond(in)">
                                      <p:cBhvr>
                                        <p:cTn id="275" dur="2000"/>
                                        <p:tgtEl>
                                          <p:spTgt spid="14"/>
                                        </p:tgtEl>
                                      </p:cBhvr>
                                    </p:animEffect>
                                    <p:set>
                                      <p:cBhvr>
                                        <p:cTn id="276" dur="1" fill="hold">
                                          <p:stCondLst>
                                            <p:cond delay="1999"/>
                                          </p:stCondLst>
                                        </p:cTn>
                                        <p:tgtEl>
                                          <p:spTgt spid="14"/>
                                        </p:tgtEl>
                                        <p:attrNameLst>
                                          <p:attrName>style.visibility</p:attrName>
                                        </p:attrNameLst>
                                      </p:cBhvr>
                                      <p:to>
                                        <p:strVal val="hidden"/>
                                      </p:to>
                                    </p:set>
                                  </p:childTnLst>
                                </p:cTn>
                              </p:par>
                              <p:par>
                                <p:cTn id="277" presetID="8" presetClass="exit" presetSubtype="16" fill="hold" grpId="3" nodeType="withEffect">
                                  <p:stCondLst>
                                    <p:cond delay="0"/>
                                  </p:stCondLst>
                                  <p:childTnLst>
                                    <p:animEffect transition="out" filter="diamond(in)">
                                      <p:cBhvr>
                                        <p:cTn id="278" dur="2000"/>
                                        <p:tgtEl>
                                          <p:spTgt spid="15"/>
                                        </p:tgtEl>
                                      </p:cBhvr>
                                    </p:animEffect>
                                    <p:set>
                                      <p:cBhvr>
                                        <p:cTn id="279" dur="1" fill="hold">
                                          <p:stCondLst>
                                            <p:cond delay="1999"/>
                                          </p:stCondLst>
                                        </p:cTn>
                                        <p:tgtEl>
                                          <p:spTgt spid="15"/>
                                        </p:tgtEl>
                                        <p:attrNameLst>
                                          <p:attrName>style.visibility</p:attrName>
                                        </p:attrNameLst>
                                      </p:cBhvr>
                                      <p:to>
                                        <p:strVal val="hidden"/>
                                      </p:to>
                                    </p:set>
                                  </p:childTnLst>
                                </p:cTn>
                              </p:par>
                              <p:par>
                                <p:cTn id="280" presetID="8" presetClass="exit" presetSubtype="16" fill="hold" grpId="3" nodeType="withEffect">
                                  <p:stCondLst>
                                    <p:cond delay="0"/>
                                  </p:stCondLst>
                                  <p:childTnLst>
                                    <p:animEffect transition="out" filter="diamond(in)">
                                      <p:cBhvr>
                                        <p:cTn id="281" dur="2000"/>
                                        <p:tgtEl>
                                          <p:spTgt spid="16"/>
                                        </p:tgtEl>
                                      </p:cBhvr>
                                    </p:animEffect>
                                    <p:set>
                                      <p:cBhvr>
                                        <p:cTn id="282" dur="1" fill="hold">
                                          <p:stCondLst>
                                            <p:cond delay="1999"/>
                                          </p:stCondLst>
                                        </p:cTn>
                                        <p:tgtEl>
                                          <p:spTgt spid="16"/>
                                        </p:tgtEl>
                                        <p:attrNameLst>
                                          <p:attrName>style.visibility</p:attrName>
                                        </p:attrNameLst>
                                      </p:cBhvr>
                                      <p:to>
                                        <p:strVal val="hidden"/>
                                      </p:to>
                                    </p:set>
                                  </p:childTnLst>
                                </p:cTn>
                              </p:par>
                              <p:par>
                                <p:cTn id="283" presetID="8" presetClass="exit" presetSubtype="16" fill="hold" grpId="3" nodeType="withEffect">
                                  <p:stCondLst>
                                    <p:cond delay="0"/>
                                  </p:stCondLst>
                                  <p:childTnLst>
                                    <p:animEffect transition="out" filter="diamond(in)">
                                      <p:cBhvr>
                                        <p:cTn id="284" dur="2000"/>
                                        <p:tgtEl>
                                          <p:spTgt spid="17"/>
                                        </p:tgtEl>
                                      </p:cBhvr>
                                    </p:animEffect>
                                    <p:set>
                                      <p:cBhvr>
                                        <p:cTn id="285" dur="1" fill="hold">
                                          <p:stCondLst>
                                            <p:cond delay="1999"/>
                                          </p:stCondLst>
                                        </p:cTn>
                                        <p:tgtEl>
                                          <p:spTgt spid="17"/>
                                        </p:tgtEl>
                                        <p:attrNameLst>
                                          <p:attrName>style.visibility</p:attrName>
                                        </p:attrNameLst>
                                      </p:cBhvr>
                                      <p:to>
                                        <p:strVal val="hidden"/>
                                      </p:to>
                                    </p:set>
                                  </p:childTnLst>
                                </p:cTn>
                              </p:par>
                              <p:par>
                                <p:cTn id="286" presetID="8" presetClass="exit" presetSubtype="16" fill="hold" grpId="3" nodeType="withEffect">
                                  <p:stCondLst>
                                    <p:cond delay="0"/>
                                  </p:stCondLst>
                                  <p:childTnLst>
                                    <p:animEffect transition="out" filter="diamond(in)">
                                      <p:cBhvr>
                                        <p:cTn id="287" dur="2000"/>
                                        <p:tgtEl>
                                          <p:spTgt spid="18"/>
                                        </p:tgtEl>
                                      </p:cBhvr>
                                    </p:animEffect>
                                    <p:set>
                                      <p:cBhvr>
                                        <p:cTn id="288" dur="1" fill="hold">
                                          <p:stCondLst>
                                            <p:cond delay="1999"/>
                                          </p:stCondLst>
                                        </p:cTn>
                                        <p:tgtEl>
                                          <p:spTgt spid="18"/>
                                        </p:tgtEl>
                                        <p:attrNameLst>
                                          <p:attrName>style.visibility</p:attrName>
                                        </p:attrNameLst>
                                      </p:cBhvr>
                                      <p:to>
                                        <p:strVal val="hidden"/>
                                      </p:to>
                                    </p:set>
                                  </p:childTnLst>
                                </p:cTn>
                              </p:par>
                              <p:par>
                                <p:cTn id="289" presetID="8" presetClass="exit" presetSubtype="16" fill="hold" grpId="3" nodeType="withEffect">
                                  <p:stCondLst>
                                    <p:cond delay="0"/>
                                  </p:stCondLst>
                                  <p:childTnLst>
                                    <p:animEffect transition="out" filter="diamond(in)">
                                      <p:cBhvr>
                                        <p:cTn id="290" dur="2000"/>
                                        <p:tgtEl>
                                          <p:spTgt spid="19"/>
                                        </p:tgtEl>
                                      </p:cBhvr>
                                    </p:animEffect>
                                    <p:set>
                                      <p:cBhvr>
                                        <p:cTn id="291" dur="1" fill="hold">
                                          <p:stCondLst>
                                            <p:cond delay="1999"/>
                                          </p:stCondLst>
                                        </p:cTn>
                                        <p:tgtEl>
                                          <p:spTgt spid="19"/>
                                        </p:tgtEl>
                                        <p:attrNameLst>
                                          <p:attrName>style.visibility</p:attrName>
                                        </p:attrNameLst>
                                      </p:cBhvr>
                                      <p:to>
                                        <p:strVal val="hidden"/>
                                      </p:to>
                                    </p:set>
                                  </p:childTnLst>
                                </p:cTn>
                              </p:par>
                              <p:par>
                                <p:cTn id="292" presetID="8" presetClass="exit" presetSubtype="16" fill="hold" grpId="3" nodeType="withEffect">
                                  <p:stCondLst>
                                    <p:cond delay="0"/>
                                  </p:stCondLst>
                                  <p:childTnLst>
                                    <p:animEffect transition="out" filter="diamond(in)">
                                      <p:cBhvr>
                                        <p:cTn id="293" dur="2000"/>
                                        <p:tgtEl>
                                          <p:spTgt spid="20"/>
                                        </p:tgtEl>
                                      </p:cBhvr>
                                    </p:animEffect>
                                    <p:set>
                                      <p:cBhvr>
                                        <p:cTn id="294" dur="1" fill="hold">
                                          <p:stCondLst>
                                            <p:cond delay="1999"/>
                                          </p:stCondLst>
                                        </p:cTn>
                                        <p:tgtEl>
                                          <p:spTgt spid="20"/>
                                        </p:tgtEl>
                                        <p:attrNameLst>
                                          <p:attrName>style.visibility</p:attrName>
                                        </p:attrNameLst>
                                      </p:cBhvr>
                                      <p:to>
                                        <p:strVal val="hidden"/>
                                      </p:to>
                                    </p:set>
                                  </p:childTnLst>
                                </p:cTn>
                              </p:par>
                              <p:par>
                                <p:cTn id="295" presetID="8" presetClass="exit" presetSubtype="16" fill="hold" grpId="3" nodeType="withEffect">
                                  <p:stCondLst>
                                    <p:cond delay="0"/>
                                  </p:stCondLst>
                                  <p:childTnLst>
                                    <p:animEffect transition="out" filter="diamond(in)">
                                      <p:cBhvr>
                                        <p:cTn id="296" dur="2000"/>
                                        <p:tgtEl>
                                          <p:spTgt spid="21"/>
                                        </p:tgtEl>
                                      </p:cBhvr>
                                    </p:animEffect>
                                    <p:set>
                                      <p:cBhvr>
                                        <p:cTn id="297" dur="1" fill="hold">
                                          <p:stCondLst>
                                            <p:cond delay="1999"/>
                                          </p:stCondLst>
                                        </p:cTn>
                                        <p:tgtEl>
                                          <p:spTgt spid="21"/>
                                        </p:tgtEl>
                                        <p:attrNameLst>
                                          <p:attrName>style.visibility</p:attrName>
                                        </p:attrNameLst>
                                      </p:cBhvr>
                                      <p:to>
                                        <p:strVal val="hidden"/>
                                      </p:to>
                                    </p:set>
                                  </p:childTnLst>
                                </p:cTn>
                              </p:par>
                              <p:par>
                                <p:cTn id="298" presetID="8" presetClass="exit" presetSubtype="16" fill="hold" grpId="3" nodeType="withEffect">
                                  <p:stCondLst>
                                    <p:cond delay="0"/>
                                  </p:stCondLst>
                                  <p:childTnLst>
                                    <p:animEffect transition="out" filter="diamond(in)">
                                      <p:cBhvr>
                                        <p:cTn id="299" dur="2000"/>
                                        <p:tgtEl>
                                          <p:spTgt spid="22"/>
                                        </p:tgtEl>
                                      </p:cBhvr>
                                    </p:animEffect>
                                    <p:set>
                                      <p:cBhvr>
                                        <p:cTn id="300" dur="1" fill="hold">
                                          <p:stCondLst>
                                            <p:cond delay="1999"/>
                                          </p:stCondLst>
                                        </p:cTn>
                                        <p:tgtEl>
                                          <p:spTgt spid="22"/>
                                        </p:tgtEl>
                                        <p:attrNameLst>
                                          <p:attrName>style.visibility</p:attrName>
                                        </p:attrNameLst>
                                      </p:cBhvr>
                                      <p:to>
                                        <p:strVal val="hidden"/>
                                      </p:to>
                                    </p:set>
                                  </p:childTnLst>
                                </p:cTn>
                              </p:par>
                              <p:par>
                                <p:cTn id="301" presetID="8" presetClass="exit" presetSubtype="16" fill="hold" grpId="3" nodeType="withEffect">
                                  <p:stCondLst>
                                    <p:cond delay="0"/>
                                  </p:stCondLst>
                                  <p:childTnLst>
                                    <p:animEffect transition="out" filter="diamond(in)">
                                      <p:cBhvr>
                                        <p:cTn id="302" dur="2000"/>
                                        <p:tgtEl>
                                          <p:spTgt spid="23"/>
                                        </p:tgtEl>
                                      </p:cBhvr>
                                    </p:animEffect>
                                    <p:set>
                                      <p:cBhvr>
                                        <p:cTn id="303" dur="1" fill="hold">
                                          <p:stCondLst>
                                            <p:cond delay="1999"/>
                                          </p:stCondLst>
                                        </p:cTn>
                                        <p:tgtEl>
                                          <p:spTgt spid="23"/>
                                        </p:tgtEl>
                                        <p:attrNameLst>
                                          <p:attrName>style.visibility</p:attrName>
                                        </p:attrNameLst>
                                      </p:cBhvr>
                                      <p:to>
                                        <p:strVal val="hidden"/>
                                      </p:to>
                                    </p:set>
                                  </p:childTnLst>
                                </p:cTn>
                              </p:par>
                              <p:par>
                                <p:cTn id="304" presetID="8" presetClass="exit" presetSubtype="16" fill="hold" grpId="3" nodeType="withEffect">
                                  <p:stCondLst>
                                    <p:cond delay="0"/>
                                  </p:stCondLst>
                                  <p:childTnLst>
                                    <p:animEffect transition="out" filter="diamond(in)">
                                      <p:cBhvr>
                                        <p:cTn id="305" dur="2000"/>
                                        <p:tgtEl>
                                          <p:spTgt spid="24"/>
                                        </p:tgtEl>
                                      </p:cBhvr>
                                    </p:animEffect>
                                    <p:set>
                                      <p:cBhvr>
                                        <p:cTn id="306" dur="1" fill="hold">
                                          <p:stCondLst>
                                            <p:cond delay="1999"/>
                                          </p:stCondLst>
                                        </p:cTn>
                                        <p:tgtEl>
                                          <p:spTgt spid="24"/>
                                        </p:tgtEl>
                                        <p:attrNameLst>
                                          <p:attrName>style.visibility</p:attrName>
                                        </p:attrNameLst>
                                      </p:cBhvr>
                                      <p:to>
                                        <p:strVal val="hidden"/>
                                      </p:to>
                                    </p:set>
                                  </p:childTnLst>
                                </p:cTn>
                              </p:par>
                              <p:par>
                                <p:cTn id="307" presetID="8" presetClass="exit" presetSubtype="16" fill="hold" grpId="3" nodeType="withEffect">
                                  <p:stCondLst>
                                    <p:cond delay="0"/>
                                  </p:stCondLst>
                                  <p:childTnLst>
                                    <p:animEffect transition="out" filter="diamond(in)">
                                      <p:cBhvr>
                                        <p:cTn id="308" dur="2000"/>
                                        <p:tgtEl>
                                          <p:spTgt spid="25"/>
                                        </p:tgtEl>
                                      </p:cBhvr>
                                    </p:animEffect>
                                    <p:set>
                                      <p:cBhvr>
                                        <p:cTn id="309" dur="1" fill="hold">
                                          <p:stCondLst>
                                            <p:cond delay="1999"/>
                                          </p:stCondLst>
                                        </p:cTn>
                                        <p:tgtEl>
                                          <p:spTgt spid="25"/>
                                        </p:tgtEl>
                                        <p:attrNameLst>
                                          <p:attrName>style.visibility</p:attrName>
                                        </p:attrNameLst>
                                      </p:cBhvr>
                                      <p:to>
                                        <p:strVal val="hidden"/>
                                      </p:to>
                                    </p:set>
                                  </p:childTnLst>
                                </p:cTn>
                              </p:par>
                              <p:par>
                                <p:cTn id="310" presetID="8" presetClass="exit" presetSubtype="16" fill="hold" grpId="3" nodeType="withEffect">
                                  <p:stCondLst>
                                    <p:cond delay="0"/>
                                  </p:stCondLst>
                                  <p:childTnLst>
                                    <p:animEffect transition="out" filter="diamond(in)">
                                      <p:cBhvr>
                                        <p:cTn id="311" dur="2000"/>
                                        <p:tgtEl>
                                          <p:spTgt spid="26"/>
                                        </p:tgtEl>
                                      </p:cBhvr>
                                    </p:animEffect>
                                    <p:set>
                                      <p:cBhvr>
                                        <p:cTn id="312" dur="1" fill="hold">
                                          <p:stCondLst>
                                            <p:cond delay="1999"/>
                                          </p:stCondLst>
                                        </p:cTn>
                                        <p:tgtEl>
                                          <p:spTgt spid="26"/>
                                        </p:tgtEl>
                                        <p:attrNameLst>
                                          <p:attrName>style.visibility</p:attrName>
                                        </p:attrNameLst>
                                      </p:cBhvr>
                                      <p:to>
                                        <p:strVal val="hidden"/>
                                      </p:to>
                                    </p:set>
                                  </p:childTnLst>
                                </p:cTn>
                              </p:par>
                              <p:par>
                                <p:cTn id="313" presetID="8" presetClass="exit" presetSubtype="16" fill="hold" grpId="3" nodeType="withEffect">
                                  <p:stCondLst>
                                    <p:cond delay="0"/>
                                  </p:stCondLst>
                                  <p:childTnLst>
                                    <p:animEffect transition="out" filter="diamond(in)">
                                      <p:cBhvr>
                                        <p:cTn id="314" dur="2000"/>
                                        <p:tgtEl>
                                          <p:spTgt spid="27"/>
                                        </p:tgtEl>
                                      </p:cBhvr>
                                    </p:animEffect>
                                    <p:set>
                                      <p:cBhvr>
                                        <p:cTn id="315" dur="1" fill="hold">
                                          <p:stCondLst>
                                            <p:cond delay="1999"/>
                                          </p:stCondLst>
                                        </p:cTn>
                                        <p:tgtEl>
                                          <p:spTgt spid="27"/>
                                        </p:tgtEl>
                                        <p:attrNameLst>
                                          <p:attrName>style.visibility</p:attrName>
                                        </p:attrNameLst>
                                      </p:cBhvr>
                                      <p:to>
                                        <p:strVal val="hidden"/>
                                      </p:to>
                                    </p:set>
                                  </p:childTnLst>
                                </p:cTn>
                              </p:par>
                              <p:par>
                                <p:cTn id="316" presetID="23" presetClass="entr" presetSubtype="288" fill="hold" nodeType="withEffect">
                                  <p:stCondLst>
                                    <p:cond delay="0"/>
                                  </p:stCondLst>
                                  <p:childTnLst>
                                    <p:set>
                                      <p:cBhvr>
                                        <p:cTn id="317" dur="1" fill="hold">
                                          <p:stCondLst>
                                            <p:cond delay="0"/>
                                          </p:stCondLst>
                                        </p:cTn>
                                        <p:tgtEl>
                                          <p:spTgt spid="2"/>
                                        </p:tgtEl>
                                        <p:attrNameLst>
                                          <p:attrName>style.visibility</p:attrName>
                                        </p:attrNameLst>
                                      </p:cBhvr>
                                      <p:to>
                                        <p:strVal val="visible"/>
                                      </p:to>
                                    </p:set>
                                    <p:anim calcmode="lin" valueType="num">
                                      <p:cBhvr>
                                        <p:cTn id="318" dur="2000" fill="hold"/>
                                        <p:tgtEl>
                                          <p:spTgt spid="2"/>
                                        </p:tgtEl>
                                        <p:attrNameLst>
                                          <p:attrName>ppt_w</p:attrName>
                                        </p:attrNameLst>
                                      </p:cBhvr>
                                      <p:tavLst>
                                        <p:tav tm="0">
                                          <p:val>
                                            <p:strVal val="4/3*#ppt_w"/>
                                          </p:val>
                                        </p:tav>
                                        <p:tav tm="100000">
                                          <p:val>
                                            <p:strVal val="#ppt_w"/>
                                          </p:val>
                                        </p:tav>
                                      </p:tavLst>
                                    </p:anim>
                                    <p:anim calcmode="lin" valueType="num">
                                      <p:cBhvr>
                                        <p:cTn id="319" dur="2000" fill="hold"/>
                                        <p:tgtEl>
                                          <p:spTgt spid="2"/>
                                        </p:tgtEl>
                                        <p:attrNameLst>
                                          <p:attrName>ppt_h</p:attrName>
                                        </p:attrNameLst>
                                      </p:cBhvr>
                                      <p:tavLst>
                                        <p:tav tm="0">
                                          <p:val>
                                            <p:strVal val="4/3*#ppt_h"/>
                                          </p:val>
                                        </p:tav>
                                        <p:tav tm="100000">
                                          <p:val>
                                            <p:strVal val="#ppt_h"/>
                                          </p:val>
                                        </p:tav>
                                      </p:tavLst>
                                    </p:anim>
                                  </p:childTnLst>
                                </p:cTn>
                              </p:par>
                              <p:par>
                                <p:cTn id="320" presetID="16" presetClass="entr" presetSubtype="42" fill="hold" nodeType="withEffect">
                                  <p:stCondLst>
                                    <p:cond delay="0"/>
                                  </p:stCondLst>
                                  <p:childTnLst>
                                    <p:set>
                                      <p:cBhvr>
                                        <p:cTn id="321" dur="1" fill="hold">
                                          <p:stCondLst>
                                            <p:cond delay="0"/>
                                          </p:stCondLst>
                                        </p:cTn>
                                        <p:tgtEl>
                                          <p:spTgt spid="2"/>
                                        </p:tgtEl>
                                        <p:attrNameLst>
                                          <p:attrName>style.visibility</p:attrName>
                                        </p:attrNameLst>
                                      </p:cBhvr>
                                      <p:to>
                                        <p:strVal val="visible"/>
                                      </p:to>
                                    </p:set>
                                    <p:animEffect transition="in" filter="barn(outHorizontal)">
                                      <p:cBhvr>
                                        <p:cTn id="3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B050"/>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stock-photo-276173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lipse"/>
          <p:cNvSpPr/>
          <p:nvPr/>
        </p:nvSpPr>
        <p:spPr>
          <a:xfrm>
            <a:off x="0" y="857238"/>
            <a:ext cx="1643042" cy="1571636"/>
          </a:xfrm>
          <a:prstGeom prst="ellipse">
            <a:avLst/>
          </a:prstGeom>
          <a:blipFill>
            <a:blip r:embed="rId3">
              <a:grayscl/>
              <a:lum bright="40000" contrast="40000"/>
            </a:blip>
            <a:stretch>
              <a:fillRect/>
            </a:stretch>
          </a:blipFill>
          <a:ln>
            <a:solidFill>
              <a:schemeClr val="bg1"/>
            </a:solidFill>
          </a:ln>
          <a:scene3d>
            <a:camera prst="orthographicFront">
              <a:rot lat="0" lon="20699996" rev="0"/>
            </a:camera>
            <a:lightRig rig="threePt" dir="t"/>
          </a:scene3d>
          <a:sp3d z="330200" extrusionH="260350" contourW="12700">
            <a:bevelT w="571500" h="571500" prst="coolSlant"/>
            <a:extrusionClr>
              <a:schemeClr val="tx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1571604" y="857238"/>
            <a:ext cx="1643042" cy="1571636"/>
          </a:xfrm>
          <a:prstGeom prst="ellipse">
            <a:avLst/>
          </a:prstGeom>
          <a:blipFill>
            <a:blip r:embed="rId3">
              <a:grayscl/>
              <a:lum bright="40000" contrast="40000"/>
            </a:blip>
            <a:stretch>
              <a:fillRect/>
            </a:stretch>
          </a:blipFill>
          <a:ln>
            <a:solidFill>
              <a:schemeClr val="bg1"/>
            </a:solidFill>
          </a:ln>
          <a:scene3d>
            <a:camera prst="orthographicFront">
              <a:rot lat="0" lon="20699996" rev="0"/>
            </a:camera>
            <a:lightRig rig="threePt" dir="t"/>
          </a:scene3d>
          <a:sp3d z="330200" extrusionH="260350" contourW="12700">
            <a:bevelT w="571500" h="571500" prst="coolSlant"/>
            <a:extrusionClr>
              <a:schemeClr val="tx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3214710" y="857238"/>
            <a:ext cx="1643042" cy="1571636"/>
          </a:xfrm>
          <a:prstGeom prst="ellipse">
            <a:avLst/>
          </a:prstGeom>
          <a:blipFill>
            <a:blip r:embed="rId3">
              <a:grayscl/>
              <a:lum bright="40000" contrast="40000"/>
            </a:blip>
            <a:stretch>
              <a:fillRect/>
            </a:stretch>
          </a:blipFill>
          <a:ln>
            <a:solidFill>
              <a:schemeClr val="bg1"/>
            </a:solidFill>
          </a:ln>
          <a:scene3d>
            <a:camera prst="orthographicFront">
              <a:rot lat="0" lon="20699996" rev="0"/>
            </a:camera>
            <a:lightRig rig="threePt" dir="t"/>
          </a:scene3d>
          <a:sp3d z="330200" extrusionH="260350" contourW="12700">
            <a:bevelT w="571500" h="571500" prst="coolSlant"/>
            <a:extrusionClr>
              <a:schemeClr val="tx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4786314" y="857238"/>
            <a:ext cx="1643042" cy="1571636"/>
          </a:xfrm>
          <a:prstGeom prst="ellipse">
            <a:avLst/>
          </a:prstGeom>
          <a:blipFill>
            <a:blip r:embed="rId3">
              <a:grayscl/>
              <a:lum bright="40000" contrast="40000"/>
            </a:blip>
            <a:stretch>
              <a:fillRect/>
            </a:stretch>
          </a:blipFill>
          <a:ln>
            <a:solidFill>
              <a:schemeClr val="bg1"/>
            </a:solidFill>
          </a:ln>
          <a:scene3d>
            <a:camera prst="orthographicFront">
              <a:rot lat="0" lon="20699996" rev="0"/>
            </a:camera>
            <a:lightRig rig="threePt" dir="t"/>
          </a:scene3d>
          <a:sp3d z="330200" extrusionH="260350" contourW="12700">
            <a:bevelT w="571500" h="571500" prst="coolSlant"/>
            <a:extrusionClr>
              <a:schemeClr val="tx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6286544" y="857238"/>
            <a:ext cx="1643042" cy="1571636"/>
          </a:xfrm>
          <a:prstGeom prst="ellipse">
            <a:avLst/>
          </a:prstGeom>
          <a:blipFill>
            <a:blip r:embed="rId3">
              <a:grayscl/>
              <a:lum bright="40000" contrast="40000"/>
            </a:blip>
            <a:stretch>
              <a:fillRect/>
            </a:stretch>
          </a:blipFill>
          <a:ln>
            <a:solidFill>
              <a:schemeClr val="bg1"/>
            </a:solidFill>
          </a:ln>
          <a:scene3d>
            <a:camera prst="orthographicFront">
              <a:rot lat="0" lon="20699996" rev="0"/>
            </a:camera>
            <a:lightRig rig="threePt" dir="t"/>
          </a:scene3d>
          <a:sp3d z="330200" extrusionH="260350" contourW="12700">
            <a:bevelT w="571500" h="571500" prst="coolSlant"/>
            <a:extrusionClr>
              <a:schemeClr val="tx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7858148" y="857238"/>
            <a:ext cx="1643042" cy="1571636"/>
          </a:xfrm>
          <a:prstGeom prst="ellipse">
            <a:avLst/>
          </a:prstGeom>
          <a:blipFill>
            <a:blip r:embed="rId3">
              <a:grayscl/>
              <a:lum bright="40000" contrast="40000"/>
            </a:blip>
            <a:stretch>
              <a:fillRect/>
            </a:stretch>
          </a:blipFill>
          <a:ln>
            <a:solidFill>
              <a:schemeClr val="bg1"/>
            </a:solidFill>
          </a:ln>
          <a:scene3d>
            <a:camera prst="orthographicFront">
              <a:rot lat="0" lon="20699996" rev="0"/>
            </a:camera>
            <a:lightRig rig="threePt" dir="t"/>
          </a:scene3d>
          <a:sp3d z="330200" extrusionH="260350" contourW="12700">
            <a:bevelT w="571500" h="571500" prst="coolSlant"/>
            <a:extrusionClr>
              <a:schemeClr val="tx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0" y="3071816"/>
            <a:ext cx="1643042" cy="1571636"/>
          </a:xfrm>
          <a:prstGeom prst="ellipse">
            <a:avLst/>
          </a:prstGeom>
          <a:blipFill>
            <a:blip r:embed="rId3">
              <a:grayscl/>
              <a:lum bright="40000" contrast="40000"/>
            </a:blip>
            <a:stretch>
              <a:fillRect/>
            </a:stretch>
          </a:blipFill>
          <a:ln>
            <a:solidFill>
              <a:schemeClr val="bg1"/>
            </a:solidFill>
          </a:ln>
          <a:scene3d>
            <a:camera prst="orthographicFront">
              <a:rot lat="0" lon="20699996" rev="0"/>
            </a:camera>
            <a:lightRig rig="threePt" dir="t"/>
          </a:scene3d>
          <a:sp3d z="330200" extrusionH="260350" contourW="12700">
            <a:bevelT w="571500" h="571500" prst="coolSlant"/>
            <a:extrusionClr>
              <a:schemeClr val="tx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1571604" y="3071816"/>
            <a:ext cx="1643042" cy="1571636"/>
          </a:xfrm>
          <a:prstGeom prst="ellipse">
            <a:avLst/>
          </a:prstGeom>
          <a:blipFill>
            <a:blip r:embed="rId3">
              <a:grayscl/>
              <a:lum bright="40000" contrast="40000"/>
            </a:blip>
            <a:stretch>
              <a:fillRect/>
            </a:stretch>
          </a:blipFill>
          <a:ln>
            <a:solidFill>
              <a:schemeClr val="bg1"/>
            </a:solidFill>
          </a:ln>
          <a:scene3d>
            <a:camera prst="orthographicFront">
              <a:rot lat="0" lon="20699996" rev="0"/>
            </a:camera>
            <a:lightRig rig="threePt" dir="t"/>
          </a:scene3d>
          <a:sp3d z="330200" extrusionH="260350" contourW="12700">
            <a:bevelT w="571500" h="571500" prst="coolSlant"/>
            <a:extrusionClr>
              <a:schemeClr val="tx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3214710" y="3071816"/>
            <a:ext cx="1643042" cy="1571636"/>
          </a:xfrm>
          <a:prstGeom prst="ellipse">
            <a:avLst/>
          </a:prstGeom>
          <a:blipFill>
            <a:blip r:embed="rId3">
              <a:grayscl/>
              <a:lum bright="40000" contrast="40000"/>
            </a:blip>
            <a:stretch>
              <a:fillRect/>
            </a:stretch>
          </a:blipFill>
          <a:ln>
            <a:solidFill>
              <a:schemeClr val="bg1"/>
            </a:solidFill>
          </a:ln>
          <a:scene3d>
            <a:camera prst="orthographicFront">
              <a:rot lat="0" lon="20699996" rev="0"/>
            </a:camera>
            <a:lightRig rig="threePt" dir="t"/>
          </a:scene3d>
          <a:sp3d z="330200" extrusionH="260350" contourW="12700">
            <a:bevelT w="571500" h="571500" prst="coolSlant"/>
            <a:extrusionClr>
              <a:schemeClr val="tx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4786314" y="3071816"/>
            <a:ext cx="1643042" cy="1571636"/>
          </a:xfrm>
          <a:prstGeom prst="ellipse">
            <a:avLst/>
          </a:prstGeom>
          <a:blipFill>
            <a:blip r:embed="rId3">
              <a:grayscl/>
              <a:lum bright="40000" contrast="40000"/>
            </a:blip>
            <a:stretch>
              <a:fillRect/>
            </a:stretch>
          </a:blipFill>
          <a:ln>
            <a:solidFill>
              <a:schemeClr val="bg1"/>
            </a:solidFill>
          </a:ln>
          <a:scene3d>
            <a:camera prst="orthographicFront">
              <a:rot lat="0" lon="20699996" rev="0"/>
            </a:camera>
            <a:lightRig rig="threePt" dir="t"/>
          </a:scene3d>
          <a:sp3d z="330200" extrusionH="260350" contourW="12700">
            <a:bevelT w="571500" h="571500" prst="coolSlant"/>
            <a:extrusionClr>
              <a:schemeClr val="tx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286544" y="3071816"/>
            <a:ext cx="1643042" cy="1571636"/>
          </a:xfrm>
          <a:prstGeom prst="ellipse">
            <a:avLst/>
          </a:prstGeom>
          <a:blipFill>
            <a:blip r:embed="rId3">
              <a:grayscl/>
              <a:lum bright="40000" contrast="40000"/>
            </a:blip>
            <a:stretch>
              <a:fillRect/>
            </a:stretch>
          </a:blipFill>
          <a:ln>
            <a:solidFill>
              <a:schemeClr val="bg1"/>
            </a:solidFill>
          </a:ln>
          <a:scene3d>
            <a:camera prst="orthographicFront">
              <a:rot lat="0" lon="20699996" rev="0"/>
            </a:camera>
            <a:lightRig rig="threePt" dir="t"/>
          </a:scene3d>
          <a:sp3d z="330200" extrusionH="260350" contourW="12700">
            <a:bevelT w="571500" h="571500" prst="coolSlant"/>
            <a:extrusionClr>
              <a:schemeClr val="tx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7858148" y="3071816"/>
            <a:ext cx="1643042" cy="1571636"/>
          </a:xfrm>
          <a:prstGeom prst="ellipse">
            <a:avLst/>
          </a:prstGeom>
          <a:blipFill>
            <a:blip r:embed="rId3">
              <a:grayscl/>
              <a:lum bright="40000" contrast="40000"/>
            </a:blip>
            <a:stretch>
              <a:fillRect/>
            </a:stretch>
          </a:blipFill>
          <a:ln>
            <a:solidFill>
              <a:schemeClr val="bg1"/>
            </a:solidFill>
          </a:ln>
          <a:scene3d>
            <a:camera prst="orthographicFront">
              <a:rot lat="0" lon="20699996" rev="0"/>
            </a:camera>
            <a:lightRig rig="threePt" dir="t"/>
          </a:scene3d>
          <a:sp3d z="330200" extrusionH="260350" contourW="12700">
            <a:bevelT w="571500" h="571500" prst="coolSlant"/>
            <a:extrusionClr>
              <a:schemeClr val="tx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8" presetClass="emph" presetSubtype="0" fill="hold" grpId="1"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fill="hold" grpId="1" nodeType="withEffect">
                                  <p:stCondLst>
                                    <p:cond delay="0"/>
                                  </p:stCondLst>
                                  <p:childTnLst>
                                    <p:animRot by="21600000">
                                      <p:cBhvr>
                                        <p:cTn id="34" dur="2000" fill="hold"/>
                                        <p:tgtEl>
                                          <p:spTgt spid="4"/>
                                        </p:tgtEl>
                                        <p:attrNameLst>
                                          <p:attrName>r</p:attrName>
                                        </p:attrNameLst>
                                      </p:cBhvr>
                                    </p:animRot>
                                  </p:childTnLst>
                                </p:cTn>
                              </p:par>
                              <p:par>
                                <p:cTn id="35" presetID="8" presetClass="emph" presetSubtype="0" fill="hold" grpId="1" nodeType="withEffect">
                                  <p:stCondLst>
                                    <p:cond delay="0"/>
                                  </p:stCondLst>
                                  <p:childTnLst>
                                    <p:animRot by="21600000">
                                      <p:cBhvr>
                                        <p:cTn id="36" dur="2000" fill="hold"/>
                                        <p:tgtEl>
                                          <p:spTgt spid="5"/>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7"/>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8"/>
                                        </p:tgtEl>
                                        <p:attrNameLst>
                                          <p:attrName>r</p:attrName>
                                        </p:attrNameLst>
                                      </p:cBhvr>
                                    </p:animRot>
                                  </p:childTnLst>
                                </p:cTn>
                              </p:par>
                              <p:par>
                                <p:cTn id="43" presetID="2" presetClass="entr" presetSubtype="1"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ppt_x"/>
                                          </p:val>
                                        </p:tav>
                                        <p:tav tm="100000">
                                          <p:val>
                                            <p:strVal val="#ppt_x"/>
                                          </p:val>
                                        </p:tav>
                                      </p:tavLst>
                                    </p:anim>
                                    <p:anim calcmode="lin" valueType="num">
                                      <p:cBhvr additive="base">
                                        <p:cTn id="46" dur="2000" fill="hold"/>
                                        <p:tgtEl>
                                          <p:spTgt spid="9"/>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ppt_x"/>
                                          </p:val>
                                        </p:tav>
                                        <p:tav tm="100000">
                                          <p:val>
                                            <p:strVal val="#ppt_x"/>
                                          </p:val>
                                        </p:tav>
                                      </p:tavLst>
                                    </p:anim>
                                    <p:anim calcmode="lin" valueType="num">
                                      <p:cBhvr additive="base">
                                        <p:cTn id="50" dur="2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ppt_x"/>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ppt_x"/>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ppt_x"/>
                                          </p:val>
                                        </p:tav>
                                        <p:tav tm="100000">
                                          <p:val>
                                            <p:strVal val="#ppt_x"/>
                                          </p:val>
                                        </p:tav>
                                      </p:tavLst>
                                    </p:anim>
                                    <p:anim calcmode="lin" valueType="num">
                                      <p:cBhvr additive="base">
                                        <p:cTn id="62" dur="2000" fill="hold"/>
                                        <p:tgtEl>
                                          <p:spTgt spid="13"/>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ppt_x"/>
                                          </p:val>
                                        </p:tav>
                                        <p:tav tm="100000">
                                          <p:val>
                                            <p:strVal val="#ppt_x"/>
                                          </p:val>
                                        </p:tav>
                                      </p:tavLst>
                                    </p:anim>
                                    <p:anim calcmode="lin" valueType="num">
                                      <p:cBhvr additive="base">
                                        <p:cTn id="66" dur="2000" fill="hold"/>
                                        <p:tgtEl>
                                          <p:spTgt spid="14"/>
                                        </p:tgtEl>
                                        <p:attrNameLst>
                                          <p:attrName>ppt_y</p:attrName>
                                        </p:attrNameLst>
                                      </p:cBhvr>
                                      <p:tavLst>
                                        <p:tav tm="0">
                                          <p:val>
                                            <p:strVal val="0-#ppt_h/2"/>
                                          </p:val>
                                        </p:tav>
                                        <p:tav tm="100000">
                                          <p:val>
                                            <p:strVal val="#ppt_y"/>
                                          </p:val>
                                        </p:tav>
                                      </p:tavLst>
                                    </p:anim>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2"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4"/>
                                        </p:tgtEl>
                                        <p:attrNameLst>
                                          <p:attrName>ppt_x</p:attrName>
                                        </p:attrNameLst>
                                      </p:cBhvr>
                                      <p:tavLst>
                                        <p:tav tm="0">
                                          <p:val>
                                            <p:strVal val="ppt_x"/>
                                          </p:val>
                                        </p:tav>
                                        <p:tav tm="100000">
                                          <p:val>
                                            <p:strVal val="1+ppt_w/2"/>
                                          </p:val>
                                        </p:tav>
                                      </p:tavLst>
                                    </p:anim>
                                    <p:anim calcmode="lin" valueType="num">
                                      <p:cBhvr additive="base">
                                        <p:cTn id="86" dur="2000"/>
                                        <p:tgtEl>
                                          <p:spTgt spid="4"/>
                                        </p:tgtEl>
                                        <p:attrNameLst>
                                          <p:attrName>ppt_y</p:attrName>
                                        </p:attrNameLst>
                                      </p:cBhvr>
                                      <p:tavLst>
                                        <p:tav tm="0">
                                          <p:val>
                                            <p:strVal val="ppt_y"/>
                                          </p:val>
                                        </p:tav>
                                        <p:tav tm="100000">
                                          <p:val>
                                            <p:strVal val="ppt_y"/>
                                          </p:val>
                                        </p:tav>
                                      </p:tavLst>
                                    </p:anim>
                                    <p:set>
                                      <p:cBhvr>
                                        <p:cTn id="87" dur="1" fill="hold">
                                          <p:stCondLst>
                                            <p:cond delay="1999"/>
                                          </p:stCondLst>
                                        </p:cTn>
                                        <p:tgtEl>
                                          <p:spTgt spid="4"/>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1+ppt_w/2"/>
                                          </p:val>
                                        </p:tav>
                                      </p:tavLst>
                                    </p:anim>
                                    <p:anim calcmode="lin" valueType="num">
                                      <p:cBhvr additive="base">
                                        <p:cTn id="90" dur="2000"/>
                                        <p:tgtEl>
                                          <p:spTgt spid="5"/>
                                        </p:tgtEl>
                                        <p:attrNameLst>
                                          <p:attrName>ppt_y</p:attrName>
                                        </p:attrNameLst>
                                      </p:cBhvr>
                                      <p:tavLst>
                                        <p:tav tm="0">
                                          <p:val>
                                            <p:strVal val="ppt_y"/>
                                          </p:val>
                                        </p:tav>
                                        <p:tav tm="100000">
                                          <p:val>
                                            <p:strVal val="ppt_y"/>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1+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1+ppt_w/2"/>
                                          </p:val>
                                        </p:tav>
                                      </p:tavLst>
                                    </p:anim>
                                    <p:anim calcmode="lin" valueType="num">
                                      <p:cBhvr additive="base">
                                        <p:cTn id="98" dur="2000"/>
                                        <p:tgtEl>
                                          <p:spTgt spid="7"/>
                                        </p:tgtEl>
                                        <p:attrNameLst>
                                          <p:attrName>ppt_y</p:attrName>
                                        </p:attrNameLst>
                                      </p:cBhvr>
                                      <p:tavLst>
                                        <p:tav tm="0">
                                          <p:val>
                                            <p:strVal val="ppt_y"/>
                                          </p:val>
                                        </p:tav>
                                        <p:tav tm="100000">
                                          <p:val>
                                            <p:strVal val="ppt_y"/>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8" presetClass="emph" presetSubtype="0" fill="hold" grpId="3" nodeType="withEffect">
                                  <p:stCondLst>
                                    <p:cond delay="0"/>
                                  </p:stCondLst>
                                  <p:childTnLst>
                                    <p:animRot by="21600000">
                                      <p:cBhvr>
                                        <p:cTn id="105" dur="2000" fill="hold"/>
                                        <p:tgtEl>
                                          <p:spTgt spid="3"/>
                                        </p:tgtEl>
                                        <p:attrNameLst>
                                          <p:attrName>r</p:attrName>
                                        </p:attrNameLst>
                                      </p:cBhvr>
                                    </p:animRot>
                                  </p:childTnLst>
                                </p:cTn>
                              </p:par>
                              <p:par>
                                <p:cTn id="106" presetID="8" presetClass="emph" presetSubtype="0" fill="hold" grpId="3" nodeType="withEffect">
                                  <p:stCondLst>
                                    <p:cond delay="0"/>
                                  </p:stCondLst>
                                  <p:childTnLst>
                                    <p:animRot by="21600000">
                                      <p:cBhvr>
                                        <p:cTn id="107" dur="2000" fill="hold"/>
                                        <p:tgtEl>
                                          <p:spTgt spid="4"/>
                                        </p:tgtEl>
                                        <p:attrNameLst>
                                          <p:attrName>r</p:attrName>
                                        </p:attrNameLst>
                                      </p:cBhvr>
                                    </p:animRot>
                                  </p:childTnLst>
                                </p:cTn>
                              </p:par>
                              <p:par>
                                <p:cTn id="108" presetID="8" presetClass="emph" presetSubtype="0" fill="hold" grpId="3" nodeType="withEffect">
                                  <p:stCondLst>
                                    <p:cond delay="0"/>
                                  </p:stCondLst>
                                  <p:childTnLst>
                                    <p:animRot by="21600000">
                                      <p:cBhvr>
                                        <p:cTn id="109" dur="2000" fill="hold"/>
                                        <p:tgtEl>
                                          <p:spTgt spid="5"/>
                                        </p:tgtEl>
                                        <p:attrNameLst>
                                          <p:attrName>r</p:attrName>
                                        </p:attrNameLst>
                                      </p:cBhvr>
                                    </p:animRot>
                                  </p:childTnLst>
                                </p:cTn>
                              </p:par>
                              <p:par>
                                <p:cTn id="110" presetID="8" presetClass="emph" presetSubtype="0" fill="hold" grpId="3"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fill="hold" grpId="3" nodeType="withEffect">
                                  <p:stCondLst>
                                    <p:cond delay="0"/>
                                  </p:stCondLst>
                                  <p:childTnLst>
                                    <p:animRot by="21600000">
                                      <p:cBhvr>
                                        <p:cTn id="113" dur="2000" fill="hold"/>
                                        <p:tgtEl>
                                          <p:spTgt spid="7"/>
                                        </p:tgtEl>
                                        <p:attrNameLst>
                                          <p:attrName>r</p:attrName>
                                        </p:attrNameLst>
                                      </p:cBhvr>
                                    </p:animRot>
                                  </p:childTnLst>
                                </p:cTn>
                              </p:par>
                              <p:par>
                                <p:cTn id="114" presetID="8" presetClass="emph" presetSubtype="0" fill="hold" grpId="3" nodeType="withEffect">
                                  <p:stCondLst>
                                    <p:cond delay="0"/>
                                  </p:stCondLst>
                                  <p:childTnLst>
                                    <p:animRot by="21600000">
                                      <p:cBhvr>
                                        <p:cTn id="115" dur="2000" fill="hold"/>
                                        <p:tgtEl>
                                          <p:spTgt spid="8"/>
                                        </p:tgtEl>
                                        <p:attrNameLst>
                                          <p:attrName>r</p:attrName>
                                        </p:attrNameLst>
                                      </p:cBhvr>
                                    </p:animRot>
                                  </p:childTnLst>
                                </p:cTn>
                              </p:par>
                              <p:par>
                                <p:cTn id="116" presetID="2" presetClass="exit" presetSubtype="8" fill="hold" grpId="2"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0-ppt_w/2"/>
                                          </p:val>
                                        </p:tav>
                                      </p:tavLst>
                                    </p:anim>
                                    <p:anim calcmode="lin" valueType="num">
                                      <p:cBhvr additive="base">
                                        <p:cTn id="118" dur="2000"/>
                                        <p:tgtEl>
                                          <p:spTgt spid="9"/>
                                        </p:tgtEl>
                                        <p:attrNameLst>
                                          <p:attrName>ppt_y</p:attrName>
                                        </p:attrNameLst>
                                      </p:cBhvr>
                                      <p:tavLst>
                                        <p:tav tm="0">
                                          <p:val>
                                            <p:strVal val="ppt_y"/>
                                          </p:val>
                                        </p:tav>
                                        <p:tav tm="100000">
                                          <p:val>
                                            <p:strVal val="ppt_y"/>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0-ppt_w/2"/>
                                          </p:val>
                                        </p:tav>
                                      </p:tavLst>
                                    </p:anim>
                                    <p:anim calcmode="lin" valueType="num">
                                      <p:cBhvr additive="base">
                                        <p:cTn id="122" dur="2000"/>
                                        <p:tgtEl>
                                          <p:spTgt spid="10"/>
                                        </p:tgtEl>
                                        <p:attrNameLst>
                                          <p:attrName>ppt_y</p:attrName>
                                        </p:attrNameLst>
                                      </p:cBhvr>
                                      <p:tavLst>
                                        <p:tav tm="0">
                                          <p:val>
                                            <p:strVal val="ppt_y"/>
                                          </p:val>
                                        </p:tav>
                                        <p:tav tm="100000">
                                          <p:val>
                                            <p:strVal val="ppt_y"/>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0-ppt_w/2"/>
                                          </p:val>
                                        </p:tav>
                                      </p:tavLst>
                                    </p:anim>
                                    <p:anim calcmode="lin" valueType="num">
                                      <p:cBhvr additive="base">
                                        <p:cTn id="126" dur="2000"/>
                                        <p:tgtEl>
                                          <p:spTgt spid="11"/>
                                        </p:tgtEl>
                                        <p:attrNameLst>
                                          <p:attrName>ppt_y</p:attrName>
                                        </p:attrNameLst>
                                      </p:cBhvr>
                                      <p:tavLst>
                                        <p:tav tm="0">
                                          <p:val>
                                            <p:strVal val="ppt_y"/>
                                          </p:val>
                                        </p:tav>
                                        <p:tav tm="100000">
                                          <p:val>
                                            <p:strVal val="ppt_y"/>
                                          </p:val>
                                        </p:tav>
                                      </p:tavLst>
                                    </p:anim>
                                    <p:set>
                                      <p:cBhvr>
                                        <p:cTn id="127" dur="1" fill="hold">
                                          <p:stCondLst>
                                            <p:cond delay="1999"/>
                                          </p:stCondLst>
                                        </p:cTn>
                                        <p:tgtEl>
                                          <p:spTgt spid="11"/>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000"/>
                                        <p:tgtEl>
                                          <p:spTgt spid="12"/>
                                        </p:tgtEl>
                                        <p:attrNameLst>
                                          <p:attrName>ppt_x</p:attrName>
                                        </p:attrNameLst>
                                      </p:cBhvr>
                                      <p:tavLst>
                                        <p:tav tm="0">
                                          <p:val>
                                            <p:strVal val="ppt_x"/>
                                          </p:val>
                                        </p:tav>
                                        <p:tav tm="100000">
                                          <p:val>
                                            <p:strVal val="0-ppt_w/2"/>
                                          </p:val>
                                        </p:tav>
                                      </p:tavLst>
                                    </p:anim>
                                    <p:anim calcmode="lin" valueType="num">
                                      <p:cBhvr additive="base">
                                        <p:cTn id="130" dur="2000"/>
                                        <p:tgtEl>
                                          <p:spTgt spid="12"/>
                                        </p:tgtEl>
                                        <p:attrNameLst>
                                          <p:attrName>ppt_y</p:attrName>
                                        </p:attrNameLst>
                                      </p:cBhvr>
                                      <p:tavLst>
                                        <p:tav tm="0">
                                          <p:val>
                                            <p:strVal val="ppt_y"/>
                                          </p:val>
                                        </p:tav>
                                        <p:tav tm="100000">
                                          <p:val>
                                            <p:strVal val="ppt_y"/>
                                          </p:val>
                                        </p:tav>
                                      </p:tavLst>
                                    </p:anim>
                                    <p:set>
                                      <p:cBhvr>
                                        <p:cTn id="131" dur="1" fill="hold">
                                          <p:stCondLst>
                                            <p:cond delay="1999"/>
                                          </p:stCondLst>
                                        </p:cTn>
                                        <p:tgtEl>
                                          <p:spTgt spid="12"/>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0-ppt_w/2"/>
                                          </p:val>
                                        </p:tav>
                                      </p:tavLst>
                                    </p:anim>
                                    <p:anim calcmode="lin" valueType="num">
                                      <p:cBhvr additive="base">
                                        <p:cTn id="134" dur="2000"/>
                                        <p:tgtEl>
                                          <p:spTgt spid="13"/>
                                        </p:tgtEl>
                                        <p:attrNameLst>
                                          <p:attrName>ppt_y</p:attrName>
                                        </p:attrNameLst>
                                      </p:cBhvr>
                                      <p:tavLst>
                                        <p:tav tm="0">
                                          <p:val>
                                            <p:strVal val="ppt_y"/>
                                          </p:val>
                                        </p:tav>
                                        <p:tav tm="100000">
                                          <p:val>
                                            <p:strVal val="ppt_y"/>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0-ppt_w/2"/>
                                          </p:val>
                                        </p:tav>
                                      </p:tavLst>
                                    </p:anim>
                                    <p:anim calcmode="lin" valueType="num">
                                      <p:cBhvr additive="base">
                                        <p:cTn id="138" dur="2000"/>
                                        <p:tgtEl>
                                          <p:spTgt spid="14"/>
                                        </p:tgtEl>
                                        <p:attrNameLst>
                                          <p:attrName>ppt_y</p:attrName>
                                        </p:attrNameLst>
                                      </p:cBhvr>
                                      <p:tavLst>
                                        <p:tav tm="0">
                                          <p:val>
                                            <p:strVal val="ppt_y"/>
                                          </p:val>
                                        </p:tav>
                                        <p:tav tm="100000">
                                          <p:val>
                                            <p:strVal val="ppt_y"/>
                                          </p:val>
                                        </p:tav>
                                      </p:tavLst>
                                    </p:anim>
                                    <p:set>
                                      <p:cBhvr>
                                        <p:cTn id="139" dur="1" fill="hold">
                                          <p:stCondLst>
                                            <p:cond delay="1999"/>
                                          </p:stCondLst>
                                        </p:cTn>
                                        <p:tgtEl>
                                          <p:spTgt spid="14"/>
                                        </p:tgtEl>
                                        <p:attrNameLst>
                                          <p:attrName>style.visibility</p:attrName>
                                        </p:attrNameLst>
                                      </p:cBhvr>
                                      <p:to>
                                        <p:strVal val="hidden"/>
                                      </p:to>
                                    </p:set>
                                  </p:childTnLst>
                                </p:cTn>
                              </p:par>
                              <p:par>
                                <p:cTn id="140" presetID="8" presetClass="emph" presetSubtype="0" fill="hold" grpId="3" nodeType="withEffect">
                                  <p:stCondLst>
                                    <p:cond delay="0"/>
                                  </p:stCondLst>
                                  <p:childTnLst>
                                    <p:animRot by="-21600000">
                                      <p:cBhvr>
                                        <p:cTn id="141" dur="2000" fill="hold"/>
                                        <p:tgtEl>
                                          <p:spTgt spid="9"/>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10"/>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11"/>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12"/>
                                        </p:tgtEl>
                                        <p:attrNameLst>
                                          <p:attrName>r</p:attrName>
                                        </p:attrNameLst>
                                      </p:cBhvr>
                                    </p:animRot>
                                  </p:childTnLst>
                                </p:cTn>
                              </p:par>
                              <p:par>
                                <p:cTn id="148" presetID="8" presetClass="emph" presetSubtype="0" fill="hold" grpId="3"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fill="hold" grpId="3" nodeType="withEffect">
                                  <p:stCondLst>
                                    <p:cond delay="0"/>
                                  </p:stCondLst>
                                  <p:childTnLst>
                                    <p:animRot by="-21600000">
                                      <p:cBhvr>
                                        <p:cTn id="151" dur="2000" fill="hold"/>
                                        <p:tgtEl>
                                          <p:spTgt spid="14"/>
                                        </p:tgtEl>
                                        <p:attrNameLst>
                                          <p:attrName>r</p:attrName>
                                        </p:attrNameLst>
                                      </p:cBhvr>
                                    </p:animRot>
                                  </p:childTnLst>
                                </p:cTn>
                              </p:par>
                              <p:par>
                                <p:cTn id="152" presetID="17" presetClass="entr" presetSubtype="10"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fltVal val="0"/>
                                          </p:val>
                                        </p:tav>
                                        <p:tav tm="100000">
                                          <p:val>
                                            <p:strVal val="#ppt_w"/>
                                          </p:val>
                                        </p:tav>
                                      </p:tavLst>
                                    </p:anim>
                                    <p:anim calcmode="lin" valueType="num">
                                      <p:cBhvr>
                                        <p:cTn id="15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zoom.png"/>
          <p:cNvPicPr>
            <a:picLocks noChangeAspect="1"/>
          </p:cNvPicPr>
          <p:nvPr/>
        </p:nvPicPr>
        <p:blipFill>
          <a:blip r:embed="rId2">
            <a:duotone>
              <a:schemeClr val="accent6">
                <a:shade val="45000"/>
                <a:satMod val="135000"/>
              </a:schemeClr>
              <a:prstClr val="white"/>
            </a:duotone>
          </a:blip>
          <a:stretch>
            <a:fillRect/>
          </a:stretch>
        </p:blipFill>
        <p:spPr>
          <a:xfrm>
            <a:off x="1116" y="0"/>
            <a:ext cx="9141767" cy="5143500"/>
          </a:xfrm>
          <a:prstGeom prst="rect">
            <a:avLst/>
          </a:prstGeom>
        </p:spPr>
      </p:pic>
      <p:pic>
        <p:nvPicPr>
          <p:cNvPr id="8" name="7 Imagen" descr="580b57fbd9996e24bc43bb5d.png"/>
          <p:cNvPicPr>
            <a:picLocks noChangeAspect="1"/>
          </p:cNvPicPr>
          <p:nvPr/>
        </p:nvPicPr>
        <p:blipFill>
          <a:blip r:embed="rId3"/>
          <a:stretch>
            <a:fillRect/>
          </a:stretch>
        </p:blipFill>
        <p:spPr>
          <a:xfrm>
            <a:off x="785786" y="1214428"/>
            <a:ext cx="2529845" cy="3490904"/>
          </a:xfrm>
          <a:prstGeom prst="rect">
            <a:avLst/>
          </a:prstGeom>
        </p:spPr>
      </p:pic>
      <p:sp>
        <p:nvSpPr>
          <p:cNvPr id="9" name="8 CuadroTexto"/>
          <p:cNvSpPr txBox="1"/>
          <p:nvPr/>
        </p:nvSpPr>
        <p:spPr>
          <a:xfrm>
            <a:off x="3500430" y="1857370"/>
            <a:ext cx="3429024" cy="1815882"/>
          </a:xfrm>
          <a:prstGeom prst="rect">
            <a:avLst/>
          </a:prstGeom>
          <a:noFill/>
        </p:spPr>
        <p:txBody>
          <a:bodyPr wrap="square" rtlCol="0">
            <a:spAutoFit/>
          </a:bodyPr>
          <a:lstStyle/>
          <a:p>
            <a:pPr algn="ctr"/>
            <a:r>
              <a:rPr lang="es-PE" sz="1400" b="1" dirty="0" smtClean="0"/>
              <a:t>En otros casos, como ocurre con los flamencos, el color de las plumas es consecuencia directa de la comida que ingieren. Estas aves se alimentan de pequeños crustáceos color rosado, de ahí sus plumas rosadas o anaranjadas.</a:t>
            </a:r>
            <a:endParaRPr lang="es-PE" sz="1400" dirty="0" smtClean="0"/>
          </a:p>
          <a:p>
            <a:pPr algn="ctr"/>
            <a:endParaRPr lang="es-PE" sz="1400" dirty="0"/>
          </a:p>
        </p:txBody>
      </p:sp>
      <p:sp>
        <p:nvSpPr>
          <p:cNvPr id="5" name="4 Rectángulo"/>
          <p:cNvSpPr/>
          <p:nvPr/>
        </p:nvSpPr>
        <p:spPr>
          <a:xfrm>
            <a:off x="0" y="-214332"/>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stock-photo-239765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1000132" y="0"/>
            <a:ext cx="3643306" cy="2786064"/>
          </a:xfrm>
          <a:prstGeom prst="halfFrame">
            <a:avLst>
              <a:gd name="adj1" fmla="val 5887"/>
              <a:gd name="adj2" fmla="val 6540"/>
            </a:avLst>
          </a:prstGeom>
          <a:gradFill flip="none" rotWithShape="1">
            <a:gsLst>
              <a:gs pos="0">
                <a:schemeClr val="tx1"/>
              </a:gs>
              <a:gs pos="50000">
                <a:srgbClr val="FFBC79">
                  <a:shade val="67500"/>
                  <a:satMod val="115000"/>
                </a:srgbClr>
              </a:gs>
              <a:gs pos="100000">
                <a:srgbClr val="FFBC79">
                  <a:shade val="100000"/>
                  <a:satMod val="115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a:off x="1500166" y="500042"/>
            <a:ext cx="3071834" cy="2286016"/>
          </a:xfrm>
          <a:prstGeom prst="halfFrame">
            <a:avLst>
              <a:gd name="adj1" fmla="val 6821"/>
              <a:gd name="adj2" fmla="val 7751"/>
            </a:avLst>
          </a:prstGeom>
          <a:gradFill flip="none" rotWithShape="1">
            <a:gsLst>
              <a:gs pos="0">
                <a:schemeClr val="tx1"/>
              </a:gs>
              <a:gs pos="50000">
                <a:srgbClr val="FFBC79">
                  <a:shade val="67500"/>
                  <a:satMod val="115000"/>
                </a:srgbClr>
              </a:gs>
              <a:gs pos="100000">
                <a:srgbClr val="FFBC79">
                  <a:shade val="100000"/>
                  <a:satMod val="115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a:off x="2000232" y="1000108"/>
            <a:ext cx="2571768" cy="1857394"/>
          </a:xfrm>
          <a:prstGeom prst="halfFrame">
            <a:avLst>
              <a:gd name="adj1" fmla="val 6661"/>
              <a:gd name="adj2" fmla="val 7174"/>
            </a:avLst>
          </a:prstGeom>
          <a:gradFill flip="none" rotWithShape="1">
            <a:gsLst>
              <a:gs pos="0">
                <a:schemeClr val="tx1"/>
              </a:gs>
              <a:gs pos="50000">
                <a:srgbClr val="FFBC79">
                  <a:shade val="67500"/>
                  <a:satMod val="115000"/>
                </a:srgbClr>
              </a:gs>
              <a:gs pos="100000">
                <a:srgbClr val="FFBC79">
                  <a:shade val="100000"/>
                  <a:satMod val="115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5400000">
            <a:off x="5179211" y="107145"/>
            <a:ext cx="2143140" cy="2928934"/>
          </a:xfrm>
          <a:prstGeom prst="halfFrame">
            <a:avLst>
              <a:gd name="adj1" fmla="val 7876"/>
              <a:gd name="adj2" fmla="val 6884"/>
            </a:avLst>
          </a:prstGeom>
          <a:gradFill flip="none" rotWithShape="1">
            <a:gsLst>
              <a:gs pos="0">
                <a:schemeClr val="tx1"/>
              </a:gs>
              <a:gs pos="50000">
                <a:srgbClr val="FFBC79">
                  <a:shade val="67500"/>
                  <a:satMod val="115000"/>
                </a:srgbClr>
              </a:gs>
              <a:gs pos="100000">
                <a:srgbClr val="FFBC79">
                  <a:shade val="100000"/>
                  <a:satMod val="115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flipH="1">
            <a:off x="4786314" y="0"/>
            <a:ext cx="3357554" cy="2571750"/>
          </a:xfrm>
          <a:prstGeom prst="halfFrame">
            <a:avLst>
              <a:gd name="adj1" fmla="val 6611"/>
              <a:gd name="adj2" fmla="val 6048"/>
            </a:avLst>
          </a:prstGeom>
          <a:gradFill flip="none" rotWithShape="1">
            <a:gsLst>
              <a:gs pos="0">
                <a:schemeClr val="tx1"/>
              </a:gs>
              <a:gs pos="50000">
                <a:srgbClr val="FFBC79">
                  <a:shade val="67500"/>
                  <a:satMod val="115000"/>
                </a:srgbClr>
              </a:gs>
              <a:gs pos="100000">
                <a:srgbClr val="FFBC79">
                  <a:shade val="100000"/>
                  <a:satMod val="115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flipH="1">
            <a:off x="4857752" y="1000108"/>
            <a:ext cx="2357454" cy="1785956"/>
          </a:xfrm>
          <a:prstGeom prst="halfFrame">
            <a:avLst>
              <a:gd name="adj1" fmla="val 6661"/>
              <a:gd name="adj2" fmla="val 7687"/>
            </a:avLst>
          </a:prstGeom>
          <a:gradFill flip="none" rotWithShape="1">
            <a:gsLst>
              <a:gs pos="0">
                <a:schemeClr val="tx1"/>
              </a:gs>
              <a:gs pos="50000">
                <a:srgbClr val="FFBC79">
                  <a:shade val="67500"/>
                  <a:satMod val="115000"/>
                </a:srgbClr>
              </a:gs>
              <a:gs pos="100000">
                <a:srgbClr val="FFBC79">
                  <a:shade val="100000"/>
                  <a:satMod val="115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1571613" y="2143113"/>
            <a:ext cx="2428874" cy="3571900"/>
          </a:xfrm>
          <a:prstGeom prst="halfFrame">
            <a:avLst>
              <a:gd name="adj1" fmla="val 6334"/>
              <a:gd name="adj2" fmla="val 6334"/>
            </a:avLst>
          </a:prstGeom>
          <a:gradFill flip="none" rotWithShape="1">
            <a:gsLst>
              <a:gs pos="0">
                <a:schemeClr val="tx1"/>
              </a:gs>
              <a:gs pos="50000">
                <a:srgbClr val="FFBC79">
                  <a:shade val="67500"/>
                  <a:satMod val="115000"/>
                </a:srgbClr>
              </a:gs>
              <a:gs pos="100000">
                <a:srgbClr val="FFBC79">
                  <a:shade val="100000"/>
                  <a:satMod val="115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flipV="1">
            <a:off x="5103044" y="2112144"/>
            <a:ext cx="2643188" cy="3419524"/>
          </a:xfrm>
          <a:prstGeom prst="halfFrame">
            <a:avLst>
              <a:gd name="adj1" fmla="val 4464"/>
              <a:gd name="adj2" fmla="val 5986"/>
            </a:avLst>
          </a:prstGeom>
          <a:gradFill flip="none" rotWithShape="1">
            <a:gsLst>
              <a:gs pos="0">
                <a:schemeClr val="tx1"/>
              </a:gs>
              <a:gs pos="50000">
                <a:srgbClr val="FFBC79">
                  <a:shade val="67500"/>
                  <a:satMod val="115000"/>
                </a:srgbClr>
              </a:gs>
              <a:gs pos="100000">
                <a:srgbClr val="FFBC79">
                  <a:shade val="100000"/>
                  <a:satMod val="115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6200000" flipV="1">
            <a:off x="5138770" y="2219294"/>
            <a:ext cx="2214546" cy="2919458"/>
          </a:xfrm>
          <a:prstGeom prst="halfFrame">
            <a:avLst>
              <a:gd name="adj1" fmla="val 7205"/>
              <a:gd name="adj2" fmla="val 6110"/>
            </a:avLst>
          </a:prstGeom>
          <a:gradFill flip="none" rotWithShape="1">
            <a:gsLst>
              <a:gs pos="0">
                <a:schemeClr val="tx1"/>
              </a:gs>
              <a:gs pos="50000">
                <a:srgbClr val="FFBC79">
                  <a:shade val="67500"/>
                  <a:satMod val="115000"/>
                </a:srgbClr>
              </a:gs>
              <a:gs pos="100000">
                <a:srgbClr val="FFBC79">
                  <a:shade val="100000"/>
                  <a:satMod val="115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2000232" y="2214560"/>
            <a:ext cx="2000264" cy="3000396"/>
          </a:xfrm>
          <a:prstGeom prst="halfFrame">
            <a:avLst>
              <a:gd name="adj1" fmla="val 7286"/>
              <a:gd name="adj2" fmla="val 6802"/>
            </a:avLst>
          </a:prstGeom>
          <a:gradFill flip="none" rotWithShape="1">
            <a:gsLst>
              <a:gs pos="0">
                <a:schemeClr val="tx1"/>
              </a:gs>
              <a:gs pos="50000">
                <a:srgbClr val="FFBC79">
                  <a:shade val="67500"/>
                  <a:satMod val="115000"/>
                </a:srgbClr>
              </a:gs>
              <a:gs pos="100000">
                <a:srgbClr val="FFBC79">
                  <a:shade val="100000"/>
                  <a:satMod val="115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a:off x="2500298" y="2357436"/>
            <a:ext cx="1500198" cy="2500330"/>
          </a:xfrm>
          <a:prstGeom prst="halfFrame">
            <a:avLst>
              <a:gd name="adj1" fmla="val 10086"/>
              <a:gd name="adj2" fmla="val 10438"/>
            </a:avLst>
          </a:prstGeom>
          <a:gradFill flip="none" rotWithShape="1">
            <a:gsLst>
              <a:gs pos="0">
                <a:schemeClr val="tx1"/>
              </a:gs>
              <a:gs pos="50000">
                <a:srgbClr val="FFBC79">
                  <a:shade val="67500"/>
                  <a:satMod val="115000"/>
                </a:srgbClr>
              </a:gs>
              <a:gs pos="100000">
                <a:srgbClr val="FFBC79">
                  <a:shade val="100000"/>
                  <a:satMod val="115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6200000" flipV="1">
            <a:off x="5214958" y="2357420"/>
            <a:ext cx="1500166" cy="2500330"/>
          </a:xfrm>
          <a:prstGeom prst="halfFrame">
            <a:avLst>
              <a:gd name="adj1" fmla="val 8625"/>
              <a:gd name="adj2" fmla="val 11045"/>
            </a:avLst>
          </a:prstGeom>
          <a:gradFill flip="none" rotWithShape="1">
            <a:gsLst>
              <a:gs pos="0">
                <a:schemeClr val="tx1"/>
              </a:gs>
              <a:gs pos="50000">
                <a:srgbClr val="FFBC79">
                  <a:shade val="67500"/>
                  <a:satMod val="115000"/>
                </a:srgbClr>
              </a:gs>
              <a:gs pos="100000">
                <a:srgbClr val="FFBC79">
                  <a:shade val="100000"/>
                  <a:satMod val="115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428660" y="-357208"/>
            <a:ext cx="10001320" cy="585791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0-#ppt_w/2"/>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5" presetClass="entr" presetSubtype="10"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checkerboard(across)">
                                      <p:cBhvr>
                                        <p:cTn id="57" dur="2000"/>
                                        <p:tgtEl>
                                          <p:spTgt spid="3"/>
                                        </p:tgtEl>
                                      </p:cBhvr>
                                    </p:animEffect>
                                  </p:childTnLst>
                                </p:cTn>
                              </p:par>
                              <p:par>
                                <p:cTn id="58" presetID="5" presetClass="entr" presetSubtype="10" fill="hold" grpId="1"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checkerboard(across)">
                                      <p:cBhvr>
                                        <p:cTn id="60" dur="2000"/>
                                        <p:tgtEl>
                                          <p:spTgt spid="4"/>
                                        </p:tgtEl>
                                      </p:cBhvr>
                                    </p:animEffect>
                                  </p:childTnLst>
                                </p:cTn>
                              </p:par>
                              <p:par>
                                <p:cTn id="61" presetID="5" presetClass="entr" presetSubtype="10" fill="hold" grpId="1"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checkerboard(across)">
                                      <p:cBhvr>
                                        <p:cTn id="63" dur="2000"/>
                                        <p:tgtEl>
                                          <p:spTgt spid="5"/>
                                        </p:tgtEl>
                                      </p:cBhvr>
                                    </p:animEffect>
                                  </p:childTnLst>
                                </p:cTn>
                              </p:par>
                              <p:par>
                                <p:cTn id="64" presetID="5"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checkerboard(across)">
                                      <p:cBhvr>
                                        <p:cTn id="66" dur="2000"/>
                                        <p:tgtEl>
                                          <p:spTgt spid="6"/>
                                        </p:tgtEl>
                                      </p:cBhvr>
                                    </p:animEffect>
                                  </p:childTnLst>
                                </p:cTn>
                              </p:par>
                              <p:par>
                                <p:cTn id="67" presetID="5" presetClass="entr" presetSubtype="10"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checkerboard(across)">
                                      <p:cBhvr>
                                        <p:cTn id="69" dur="2000"/>
                                        <p:tgtEl>
                                          <p:spTgt spid="7"/>
                                        </p:tgtEl>
                                      </p:cBhvr>
                                    </p:animEffect>
                                  </p:childTnLst>
                                </p:cTn>
                              </p:par>
                              <p:par>
                                <p:cTn id="70" presetID="5" presetClass="entr" presetSubtype="10"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checkerboard(across)">
                                      <p:cBhvr>
                                        <p:cTn id="72" dur="2000"/>
                                        <p:tgtEl>
                                          <p:spTgt spid="8"/>
                                        </p:tgtEl>
                                      </p:cBhvr>
                                    </p:animEffect>
                                  </p:childTnLst>
                                </p:cTn>
                              </p:par>
                              <p:par>
                                <p:cTn id="73" presetID="5" presetClass="entr" presetSubtype="10"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checkerboard(across)">
                                      <p:cBhvr>
                                        <p:cTn id="75" dur="2000"/>
                                        <p:tgtEl>
                                          <p:spTgt spid="9"/>
                                        </p:tgtEl>
                                      </p:cBhvr>
                                    </p:animEffect>
                                  </p:childTnLst>
                                </p:cTn>
                              </p:par>
                              <p:par>
                                <p:cTn id="76" presetID="5" presetClass="entr" presetSubtype="10"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checkerboard(across)">
                                      <p:cBhvr>
                                        <p:cTn id="78" dur="2000"/>
                                        <p:tgtEl>
                                          <p:spTgt spid="10"/>
                                        </p:tgtEl>
                                      </p:cBhvr>
                                    </p:animEffect>
                                  </p:childTnLst>
                                </p:cTn>
                              </p:par>
                              <p:par>
                                <p:cTn id="79" presetID="5" presetClass="entr" presetSubtype="10"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checkerboard(across)">
                                      <p:cBhvr>
                                        <p:cTn id="81" dur="2000"/>
                                        <p:tgtEl>
                                          <p:spTgt spid="11"/>
                                        </p:tgtEl>
                                      </p:cBhvr>
                                    </p:animEffect>
                                  </p:childTnLst>
                                </p:cTn>
                              </p:par>
                              <p:par>
                                <p:cTn id="82" presetID="5" presetClass="entr" presetSubtype="10"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checkerboard(across)">
                                      <p:cBhvr>
                                        <p:cTn id="84" dur="2000"/>
                                        <p:tgtEl>
                                          <p:spTgt spid="12"/>
                                        </p:tgtEl>
                                      </p:cBhvr>
                                    </p:animEffect>
                                  </p:childTnLst>
                                </p:cTn>
                              </p:par>
                              <p:par>
                                <p:cTn id="85" presetID="5" presetClass="entr" presetSubtype="10"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checkerboard(across)">
                                      <p:cBhvr>
                                        <p:cTn id="87" dur="2000"/>
                                        <p:tgtEl>
                                          <p:spTgt spid="13"/>
                                        </p:tgtEl>
                                      </p:cBhvr>
                                    </p:animEffect>
                                  </p:childTnLst>
                                </p:cTn>
                              </p:par>
                              <p:par>
                                <p:cTn id="88" presetID="5" presetClass="entr" presetSubtype="10"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checkerboard(across)">
                                      <p:cBhvr>
                                        <p:cTn id="90" dur="2000"/>
                                        <p:tgtEl>
                                          <p:spTgt spid="14"/>
                                        </p:tgtEl>
                                      </p:cBhvr>
                                    </p:animEffect>
                                  </p:childTnLst>
                                </p:cTn>
                              </p:par>
                            </p:childTnLst>
                          </p:cTn>
                        </p:par>
                        <p:par>
                          <p:cTn id="91" fill="hold">
                            <p:stCondLst>
                              <p:cond delay="2000"/>
                            </p:stCondLst>
                            <p:childTnLst>
                              <p:par>
                                <p:cTn id="92" presetID="2" presetClass="exit" presetSubtype="6" fill="hold" grpId="2"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1+ppt_w/2"/>
                                          </p:val>
                                        </p:tav>
                                      </p:tavLst>
                                    </p:anim>
                                    <p:anim calcmode="lin" valueType="num">
                                      <p:cBhvr additive="base">
                                        <p:cTn id="98" dur="2000"/>
                                        <p:tgtEl>
                                          <p:spTgt spid="4"/>
                                        </p:tgtEl>
                                        <p:attrNameLst>
                                          <p:attrName>ppt_y</p:attrName>
                                        </p:attrNameLst>
                                      </p:cBhvr>
                                      <p:tavLst>
                                        <p:tav tm="0">
                                          <p:val>
                                            <p:strVal val="ppt_y"/>
                                          </p:val>
                                        </p:tav>
                                        <p:tav tm="100000">
                                          <p:val>
                                            <p:strVal val="1+ppt_h/2"/>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1+ppt_w/2"/>
                                          </p:val>
                                        </p:tav>
                                      </p:tavLst>
                                    </p:anim>
                                    <p:anim calcmode="lin" valueType="num">
                                      <p:cBhvr additive="base">
                                        <p:cTn id="102" dur="2000"/>
                                        <p:tgtEl>
                                          <p:spTgt spid="5"/>
                                        </p:tgtEl>
                                        <p:attrNameLst>
                                          <p:attrName>ppt_y</p:attrName>
                                        </p:attrNameLst>
                                      </p:cBhvr>
                                      <p:tavLst>
                                        <p:tav tm="0">
                                          <p:val>
                                            <p:strVal val="ppt_y"/>
                                          </p:val>
                                        </p:tav>
                                        <p:tav tm="100000">
                                          <p:val>
                                            <p:strVal val="1+ppt_h/2"/>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9"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0-ppt_w/2"/>
                                          </p:val>
                                        </p:tav>
                                      </p:tavLst>
                                    </p:anim>
                                    <p:anim calcmode="lin" valueType="num">
                                      <p:cBhvr additive="base">
                                        <p:cTn id="106" dur="2000"/>
                                        <p:tgtEl>
                                          <p:spTgt spid="10"/>
                                        </p:tgtEl>
                                        <p:attrNameLst>
                                          <p:attrName>ppt_y</p:attrName>
                                        </p:attrNameLst>
                                      </p:cBhvr>
                                      <p:tavLst>
                                        <p:tav tm="0">
                                          <p:val>
                                            <p:strVal val="ppt_y"/>
                                          </p:val>
                                        </p:tav>
                                        <p:tav tm="100000">
                                          <p:val>
                                            <p:strVal val="0-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9"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0-ppt_w/2"/>
                                          </p:val>
                                        </p:tav>
                                      </p:tavLst>
                                    </p:anim>
                                    <p:anim calcmode="lin" valueType="num">
                                      <p:cBhvr additive="base">
                                        <p:cTn id="110" dur="2000"/>
                                        <p:tgtEl>
                                          <p:spTgt spid="11"/>
                                        </p:tgtEl>
                                        <p:attrNameLst>
                                          <p:attrName>ppt_y</p:attrName>
                                        </p:attrNameLst>
                                      </p:cBhvr>
                                      <p:tavLst>
                                        <p:tav tm="0">
                                          <p:val>
                                            <p:strVal val="ppt_y"/>
                                          </p:val>
                                        </p:tav>
                                        <p:tav tm="100000">
                                          <p:val>
                                            <p:strVal val="0-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9"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0-ppt_w/2"/>
                                          </p:val>
                                        </p:tav>
                                      </p:tavLst>
                                    </p:anim>
                                    <p:anim calcmode="lin" valueType="num">
                                      <p:cBhvr additive="base">
                                        <p:cTn id="114" dur="2000"/>
                                        <p:tgtEl>
                                          <p:spTgt spid="14"/>
                                        </p:tgtEl>
                                        <p:attrNameLst>
                                          <p:attrName>ppt_y</p:attrName>
                                        </p:attrNameLst>
                                      </p:cBhvr>
                                      <p:tavLst>
                                        <p:tav tm="0">
                                          <p:val>
                                            <p:strVal val="ppt_y"/>
                                          </p:val>
                                        </p:tav>
                                        <p:tav tm="100000">
                                          <p:val>
                                            <p:strVal val="0-ppt_h/2"/>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0-ppt_w/2"/>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0-ppt_w/2"/>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3"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0-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3"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1+ppt_w/2"/>
                                          </p:val>
                                        </p:tav>
                                      </p:tavLst>
                                    </p:anim>
                                    <p:anim calcmode="lin" valueType="num">
                                      <p:cBhvr additive="base">
                                        <p:cTn id="134" dur="2000"/>
                                        <p:tgtEl>
                                          <p:spTgt spid="12"/>
                                        </p:tgtEl>
                                        <p:attrNameLst>
                                          <p:attrName>ppt_y</p:attrName>
                                        </p:attrNameLst>
                                      </p:cBhvr>
                                      <p:tavLst>
                                        <p:tav tm="0">
                                          <p:val>
                                            <p:strVal val="ppt_y"/>
                                          </p:val>
                                        </p:tav>
                                        <p:tav tm="100000">
                                          <p:val>
                                            <p:strVal val="0-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0-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3" presetClass="entr" presetSubtype="27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p:cTn id="142" dur="2000" fill="hold"/>
                                        <p:tgtEl>
                                          <p:spTgt spid="2"/>
                                        </p:tgtEl>
                                        <p:attrNameLst>
                                          <p:attrName>ppt_w</p:attrName>
                                        </p:attrNameLst>
                                      </p:cBhvr>
                                      <p:tavLst>
                                        <p:tav tm="0">
                                          <p:val>
                                            <p:strVal val="2/3*#ppt_w"/>
                                          </p:val>
                                        </p:tav>
                                        <p:tav tm="100000">
                                          <p:val>
                                            <p:strVal val="#ppt_w"/>
                                          </p:val>
                                        </p:tav>
                                      </p:tavLst>
                                    </p:anim>
                                    <p:anim calcmode="lin" valueType="num">
                                      <p:cBhvr>
                                        <p:cTn id="143" dur="2000" fill="hold"/>
                                        <p:tgtEl>
                                          <p:spTgt spid="2"/>
                                        </p:tgtEl>
                                        <p:attrNameLst>
                                          <p:attrName>ppt_h</p:attrName>
                                        </p:attrNameLst>
                                      </p:cBhvr>
                                      <p:tavLst>
                                        <p:tav tm="0">
                                          <p:val>
                                            <p:strVal val="2/3*#ppt_h"/>
                                          </p:val>
                                        </p:tav>
                                        <p:tav tm="100000">
                                          <p:val>
                                            <p:strVal val="#ppt_h"/>
                                          </p:val>
                                        </p:tav>
                                      </p:tavLst>
                                    </p:anim>
                                  </p:childTnLst>
                                </p:cTn>
                              </p:par>
                              <p:par>
                                <p:cTn id="144" presetID="4" presetClass="entr" presetSubtype="32" fill="hold" nodeType="withEffect">
                                  <p:stCondLst>
                                    <p:cond delay="0"/>
                                  </p:stCondLst>
                                  <p:childTnLst>
                                    <p:set>
                                      <p:cBhvr>
                                        <p:cTn id="145" dur="1" fill="hold">
                                          <p:stCondLst>
                                            <p:cond delay="0"/>
                                          </p:stCondLst>
                                        </p:cTn>
                                        <p:tgtEl>
                                          <p:spTgt spid="2"/>
                                        </p:tgtEl>
                                        <p:attrNameLst>
                                          <p:attrName>style.visibility</p:attrName>
                                        </p:attrNameLst>
                                      </p:cBhvr>
                                      <p:to>
                                        <p:strVal val="visible"/>
                                      </p:to>
                                    </p:set>
                                    <p:animEffect transition="in" filter="box(out)">
                                      <p:cBhvr>
                                        <p:cTn id="1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50000"/>
              </a:schemeClr>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effectLst/>
      </p:bgPr>
    </p:bg>
    <p:spTree>
      <p:nvGrpSpPr>
        <p:cNvPr id="1" name=""/>
        <p:cNvGrpSpPr/>
        <p:nvPr/>
      </p:nvGrpSpPr>
      <p:grpSpPr>
        <a:xfrm>
          <a:off x="0" y="0"/>
          <a:ext cx="0" cy="0"/>
          <a:chOff x="0" y="0"/>
          <a:chExt cx="0" cy="0"/>
        </a:xfrm>
      </p:grpSpPr>
      <p:pic>
        <p:nvPicPr>
          <p:cNvPr id="2" name="1 Imagen" descr="stock-photo-2602637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1E3169AE.png"/>
          <p:cNvPicPr>
            <a:picLocks noChangeAspect="1"/>
          </p:cNvPicPr>
          <p:nvPr/>
        </p:nvPicPr>
        <p:blipFill>
          <a:blip r:embed="rId3">
            <a:duotone>
              <a:prstClr val="black"/>
              <a:schemeClr val="accent5">
                <a:tint val="45000"/>
                <a:satMod val="400000"/>
              </a:schemeClr>
            </a:duotone>
            <a:lum contrast="40000"/>
          </a:blip>
          <a:stretch>
            <a:fillRect/>
          </a:stretch>
        </p:blipFill>
        <p:spPr>
          <a:xfrm>
            <a:off x="4572000" y="1"/>
            <a:ext cx="785818" cy="915884"/>
          </a:xfrm>
          <a:prstGeom prst="rect">
            <a:avLst/>
          </a:prstGeom>
          <a:effectLst>
            <a:reflection blurRad="6350" stA="50000" endA="300" endPos="90000" dir="5400000" sy="-100000" algn="bl" rotWithShape="0"/>
          </a:effectLst>
        </p:spPr>
      </p:pic>
      <p:pic>
        <p:nvPicPr>
          <p:cNvPr id="4" name="3 Imagen" descr="B1E3169AE.png"/>
          <p:cNvPicPr>
            <a:picLocks noChangeAspect="1"/>
          </p:cNvPicPr>
          <p:nvPr/>
        </p:nvPicPr>
        <p:blipFill>
          <a:blip r:embed="rId3">
            <a:duotone>
              <a:prstClr val="black"/>
              <a:schemeClr val="accent5">
                <a:tint val="45000"/>
                <a:satMod val="400000"/>
              </a:schemeClr>
            </a:duotone>
            <a:lum contrast="40000"/>
          </a:blip>
          <a:stretch>
            <a:fillRect/>
          </a:stretch>
        </p:blipFill>
        <p:spPr>
          <a:xfrm flipH="1">
            <a:off x="3765958" y="1"/>
            <a:ext cx="744128" cy="963198"/>
          </a:xfrm>
          <a:prstGeom prst="rect">
            <a:avLst/>
          </a:prstGeom>
          <a:effectLst>
            <a:reflection blurRad="6350" stA="50000" endA="300" endPos="90000" dir="5400000" sy="-100000" algn="bl" rotWithShape="0"/>
          </a:effectLst>
        </p:spPr>
      </p:pic>
      <p:pic>
        <p:nvPicPr>
          <p:cNvPr id="5" name="4 Imagen" descr="B1E3169AE.png"/>
          <p:cNvPicPr>
            <a:picLocks noChangeAspect="1"/>
          </p:cNvPicPr>
          <p:nvPr/>
        </p:nvPicPr>
        <p:blipFill>
          <a:blip r:embed="rId3">
            <a:duotone>
              <a:prstClr val="black"/>
              <a:schemeClr val="accent5">
                <a:tint val="45000"/>
                <a:satMod val="400000"/>
              </a:schemeClr>
            </a:duotone>
            <a:lum contrast="40000"/>
          </a:blip>
          <a:stretch>
            <a:fillRect/>
          </a:stretch>
        </p:blipFill>
        <p:spPr>
          <a:xfrm>
            <a:off x="4572000" y="571487"/>
            <a:ext cx="785818" cy="915884"/>
          </a:xfrm>
          <a:prstGeom prst="rect">
            <a:avLst/>
          </a:prstGeom>
          <a:effectLst>
            <a:reflection blurRad="6350" stA="50000" endA="300" endPos="90000" dir="5400000" sy="-100000" algn="bl" rotWithShape="0"/>
          </a:effectLst>
        </p:spPr>
      </p:pic>
      <p:pic>
        <p:nvPicPr>
          <p:cNvPr id="6" name="5 Imagen" descr="B1E3169AE.png"/>
          <p:cNvPicPr>
            <a:picLocks noChangeAspect="1"/>
          </p:cNvPicPr>
          <p:nvPr/>
        </p:nvPicPr>
        <p:blipFill>
          <a:blip r:embed="rId3">
            <a:duotone>
              <a:prstClr val="black"/>
              <a:schemeClr val="accent5">
                <a:tint val="45000"/>
                <a:satMod val="400000"/>
              </a:schemeClr>
            </a:duotone>
            <a:lum contrast="40000"/>
          </a:blip>
          <a:stretch>
            <a:fillRect/>
          </a:stretch>
        </p:blipFill>
        <p:spPr>
          <a:xfrm flipH="1">
            <a:off x="3765958" y="571487"/>
            <a:ext cx="744128" cy="963198"/>
          </a:xfrm>
          <a:prstGeom prst="rect">
            <a:avLst/>
          </a:prstGeom>
          <a:effectLst>
            <a:reflection blurRad="6350" stA="50000" endA="300" endPos="90000" dir="5400000" sy="-100000" algn="bl" rotWithShape="0"/>
          </a:effectLst>
        </p:spPr>
      </p:pic>
      <p:pic>
        <p:nvPicPr>
          <p:cNvPr id="7" name="6 Imagen" descr="B1E3169AE.png"/>
          <p:cNvPicPr>
            <a:picLocks noChangeAspect="1"/>
          </p:cNvPicPr>
          <p:nvPr/>
        </p:nvPicPr>
        <p:blipFill>
          <a:blip r:embed="rId3">
            <a:duotone>
              <a:prstClr val="black"/>
              <a:schemeClr val="accent5">
                <a:tint val="45000"/>
                <a:satMod val="400000"/>
              </a:schemeClr>
            </a:duotone>
            <a:lum contrast="40000"/>
          </a:blip>
          <a:stretch>
            <a:fillRect/>
          </a:stretch>
        </p:blipFill>
        <p:spPr>
          <a:xfrm>
            <a:off x="4572000" y="1000133"/>
            <a:ext cx="785818" cy="915884"/>
          </a:xfrm>
          <a:prstGeom prst="rect">
            <a:avLst/>
          </a:prstGeom>
          <a:effectLst>
            <a:reflection blurRad="6350" stA="50000" endA="300" endPos="90000" dir="5400000" sy="-100000" algn="bl" rotWithShape="0"/>
          </a:effectLst>
        </p:spPr>
      </p:pic>
      <p:pic>
        <p:nvPicPr>
          <p:cNvPr id="8" name="7 Imagen" descr="B1E3169AE.png"/>
          <p:cNvPicPr>
            <a:picLocks noChangeAspect="1"/>
          </p:cNvPicPr>
          <p:nvPr/>
        </p:nvPicPr>
        <p:blipFill>
          <a:blip r:embed="rId3">
            <a:duotone>
              <a:prstClr val="black"/>
              <a:schemeClr val="accent5">
                <a:tint val="45000"/>
                <a:satMod val="400000"/>
              </a:schemeClr>
            </a:duotone>
            <a:lum contrast="40000"/>
          </a:blip>
          <a:stretch>
            <a:fillRect/>
          </a:stretch>
        </p:blipFill>
        <p:spPr>
          <a:xfrm flipH="1">
            <a:off x="3765958" y="1000133"/>
            <a:ext cx="744128" cy="963198"/>
          </a:xfrm>
          <a:prstGeom prst="rect">
            <a:avLst/>
          </a:prstGeom>
          <a:effectLst>
            <a:reflection blurRad="6350" stA="50000" endA="300" endPos="90000" dir="5400000" sy="-100000" algn="bl" rotWithShape="0"/>
          </a:effectLst>
        </p:spPr>
      </p:pic>
      <p:pic>
        <p:nvPicPr>
          <p:cNvPr id="9" name="8 Imagen" descr="B1E3169AE.png"/>
          <p:cNvPicPr>
            <a:picLocks noChangeAspect="1"/>
          </p:cNvPicPr>
          <p:nvPr/>
        </p:nvPicPr>
        <p:blipFill>
          <a:blip r:embed="rId3">
            <a:duotone>
              <a:prstClr val="black"/>
              <a:schemeClr val="accent5">
                <a:tint val="45000"/>
                <a:satMod val="400000"/>
              </a:schemeClr>
            </a:duotone>
            <a:lum contrast="40000"/>
          </a:blip>
          <a:stretch>
            <a:fillRect/>
          </a:stretch>
        </p:blipFill>
        <p:spPr>
          <a:xfrm>
            <a:off x="4572000" y="1571619"/>
            <a:ext cx="785818" cy="915884"/>
          </a:xfrm>
          <a:prstGeom prst="rect">
            <a:avLst/>
          </a:prstGeom>
          <a:effectLst>
            <a:reflection blurRad="6350" stA="50000" endA="300" endPos="90000" dir="5400000" sy="-100000" algn="bl" rotWithShape="0"/>
          </a:effectLst>
        </p:spPr>
      </p:pic>
      <p:pic>
        <p:nvPicPr>
          <p:cNvPr id="10" name="9 Imagen" descr="B1E3169AE.png"/>
          <p:cNvPicPr>
            <a:picLocks noChangeAspect="1"/>
          </p:cNvPicPr>
          <p:nvPr/>
        </p:nvPicPr>
        <p:blipFill>
          <a:blip r:embed="rId3">
            <a:duotone>
              <a:prstClr val="black"/>
              <a:schemeClr val="accent5">
                <a:tint val="45000"/>
                <a:satMod val="400000"/>
              </a:schemeClr>
            </a:duotone>
            <a:lum contrast="40000"/>
          </a:blip>
          <a:stretch>
            <a:fillRect/>
          </a:stretch>
        </p:blipFill>
        <p:spPr>
          <a:xfrm flipH="1">
            <a:off x="3765958" y="1571619"/>
            <a:ext cx="744128" cy="963198"/>
          </a:xfrm>
          <a:prstGeom prst="rect">
            <a:avLst/>
          </a:prstGeom>
          <a:effectLst>
            <a:reflection blurRad="6350" stA="50000" endA="300" endPos="90000" dir="5400000" sy="-100000" algn="bl" rotWithShape="0"/>
          </a:effectLst>
        </p:spPr>
      </p:pic>
      <p:pic>
        <p:nvPicPr>
          <p:cNvPr id="11" name="10 Imagen" descr="B1E3169AE.png"/>
          <p:cNvPicPr>
            <a:picLocks noChangeAspect="1"/>
          </p:cNvPicPr>
          <p:nvPr/>
        </p:nvPicPr>
        <p:blipFill>
          <a:blip r:embed="rId3">
            <a:duotone>
              <a:prstClr val="black"/>
              <a:schemeClr val="accent5">
                <a:tint val="45000"/>
                <a:satMod val="400000"/>
              </a:schemeClr>
            </a:duotone>
            <a:lum contrast="40000"/>
          </a:blip>
          <a:stretch>
            <a:fillRect/>
          </a:stretch>
        </p:blipFill>
        <p:spPr>
          <a:xfrm>
            <a:off x="4500562" y="1928827"/>
            <a:ext cx="785818" cy="915884"/>
          </a:xfrm>
          <a:prstGeom prst="rect">
            <a:avLst/>
          </a:prstGeom>
          <a:effectLst>
            <a:reflection blurRad="6350" stA="50000" endA="300" endPos="90000" dir="5400000" sy="-100000" algn="bl" rotWithShape="0"/>
          </a:effectLst>
        </p:spPr>
      </p:pic>
      <p:pic>
        <p:nvPicPr>
          <p:cNvPr id="12" name="11 Imagen" descr="B1E3169AE.png"/>
          <p:cNvPicPr>
            <a:picLocks noChangeAspect="1"/>
          </p:cNvPicPr>
          <p:nvPr/>
        </p:nvPicPr>
        <p:blipFill>
          <a:blip r:embed="rId3">
            <a:duotone>
              <a:prstClr val="black"/>
              <a:schemeClr val="accent5">
                <a:tint val="45000"/>
                <a:satMod val="400000"/>
              </a:schemeClr>
            </a:duotone>
            <a:lum contrast="40000"/>
          </a:blip>
          <a:stretch>
            <a:fillRect/>
          </a:stretch>
        </p:blipFill>
        <p:spPr>
          <a:xfrm flipH="1">
            <a:off x="3694520" y="1928827"/>
            <a:ext cx="744128" cy="963198"/>
          </a:xfrm>
          <a:prstGeom prst="rect">
            <a:avLst/>
          </a:prstGeom>
          <a:effectLst>
            <a:reflection blurRad="6350" stA="50000" endA="300" endPos="90000" dir="5400000" sy="-100000" algn="bl" rotWithShape="0"/>
          </a:effectLst>
        </p:spPr>
      </p:pic>
      <p:pic>
        <p:nvPicPr>
          <p:cNvPr id="13" name="12 Imagen" descr="B1E3169AE.png"/>
          <p:cNvPicPr>
            <a:picLocks noChangeAspect="1"/>
          </p:cNvPicPr>
          <p:nvPr/>
        </p:nvPicPr>
        <p:blipFill>
          <a:blip r:embed="rId3">
            <a:duotone>
              <a:prstClr val="black"/>
              <a:schemeClr val="accent5">
                <a:tint val="45000"/>
                <a:satMod val="400000"/>
              </a:schemeClr>
            </a:duotone>
            <a:lum contrast="40000"/>
          </a:blip>
          <a:stretch>
            <a:fillRect/>
          </a:stretch>
        </p:blipFill>
        <p:spPr>
          <a:xfrm>
            <a:off x="4500562" y="2500313"/>
            <a:ext cx="785818" cy="915884"/>
          </a:xfrm>
          <a:prstGeom prst="rect">
            <a:avLst/>
          </a:prstGeom>
          <a:effectLst>
            <a:reflection blurRad="6350" stA="50000" endA="300" endPos="90000" dir="5400000" sy="-100000" algn="bl" rotWithShape="0"/>
          </a:effectLst>
        </p:spPr>
      </p:pic>
      <p:pic>
        <p:nvPicPr>
          <p:cNvPr id="14" name="13 Imagen" descr="B1E3169AE.png"/>
          <p:cNvPicPr>
            <a:picLocks noChangeAspect="1"/>
          </p:cNvPicPr>
          <p:nvPr/>
        </p:nvPicPr>
        <p:blipFill>
          <a:blip r:embed="rId3">
            <a:duotone>
              <a:prstClr val="black"/>
              <a:schemeClr val="accent5">
                <a:tint val="45000"/>
                <a:satMod val="400000"/>
              </a:schemeClr>
            </a:duotone>
            <a:lum contrast="40000"/>
          </a:blip>
          <a:stretch>
            <a:fillRect/>
          </a:stretch>
        </p:blipFill>
        <p:spPr>
          <a:xfrm flipH="1">
            <a:off x="3694520" y="2500313"/>
            <a:ext cx="744128" cy="963198"/>
          </a:xfrm>
          <a:prstGeom prst="rect">
            <a:avLst/>
          </a:prstGeom>
          <a:effectLst>
            <a:reflection blurRad="6350" stA="50000" endA="300" endPos="90000" dir="5400000" sy="-100000" algn="bl" rotWithShape="0"/>
          </a:effectLst>
        </p:spPr>
      </p:pic>
      <p:pic>
        <p:nvPicPr>
          <p:cNvPr id="15" name="14 Imagen" descr="B1E3169AE.png"/>
          <p:cNvPicPr>
            <a:picLocks noChangeAspect="1"/>
          </p:cNvPicPr>
          <p:nvPr/>
        </p:nvPicPr>
        <p:blipFill>
          <a:blip r:embed="rId3">
            <a:duotone>
              <a:prstClr val="black"/>
              <a:schemeClr val="accent5">
                <a:tint val="45000"/>
                <a:satMod val="400000"/>
              </a:schemeClr>
            </a:duotone>
            <a:lum contrast="40000"/>
          </a:blip>
          <a:stretch>
            <a:fillRect/>
          </a:stretch>
        </p:blipFill>
        <p:spPr>
          <a:xfrm>
            <a:off x="4572000" y="2928959"/>
            <a:ext cx="785818" cy="915884"/>
          </a:xfrm>
          <a:prstGeom prst="rect">
            <a:avLst/>
          </a:prstGeom>
          <a:effectLst>
            <a:reflection blurRad="6350" stA="50000" endA="300" endPos="90000" dir="5400000" sy="-100000" algn="bl" rotWithShape="0"/>
          </a:effectLst>
        </p:spPr>
      </p:pic>
      <p:pic>
        <p:nvPicPr>
          <p:cNvPr id="16" name="15 Imagen" descr="B1E3169AE.png"/>
          <p:cNvPicPr>
            <a:picLocks noChangeAspect="1"/>
          </p:cNvPicPr>
          <p:nvPr/>
        </p:nvPicPr>
        <p:blipFill>
          <a:blip r:embed="rId3">
            <a:duotone>
              <a:prstClr val="black"/>
              <a:schemeClr val="accent5">
                <a:tint val="45000"/>
                <a:satMod val="400000"/>
              </a:schemeClr>
            </a:duotone>
            <a:lum contrast="40000"/>
          </a:blip>
          <a:stretch>
            <a:fillRect/>
          </a:stretch>
        </p:blipFill>
        <p:spPr>
          <a:xfrm flipH="1">
            <a:off x="3765958" y="2928959"/>
            <a:ext cx="744128" cy="963198"/>
          </a:xfrm>
          <a:prstGeom prst="rect">
            <a:avLst/>
          </a:prstGeom>
          <a:effectLst>
            <a:reflection blurRad="6350" stA="50000" endA="300" endPos="90000" dir="5400000" sy="-100000" algn="bl" rotWithShape="0"/>
          </a:effectLst>
        </p:spPr>
      </p:pic>
      <p:pic>
        <p:nvPicPr>
          <p:cNvPr id="17" name="16 Imagen" descr="B1E3169AE.png"/>
          <p:cNvPicPr>
            <a:picLocks noChangeAspect="1"/>
          </p:cNvPicPr>
          <p:nvPr/>
        </p:nvPicPr>
        <p:blipFill>
          <a:blip r:embed="rId3">
            <a:duotone>
              <a:prstClr val="black"/>
              <a:schemeClr val="accent5">
                <a:tint val="45000"/>
                <a:satMod val="400000"/>
              </a:schemeClr>
            </a:duotone>
            <a:lum contrast="40000"/>
          </a:blip>
          <a:stretch>
            <a:fillRect/>
          </a:stretch>
        </p:blipFill>
        <p:spPr>
          <a:xfrm>
            <a:off x="4572000" y="3500445"/>
            <a:ext cx="785818" cy="915884"/>
          </a:xfrm>
          <a:prstGeom prst="rect">
            <a:avLst/>
          </a:prstGeom>
          <a:effectLst>
            <a:reflection blurRad="6350" stA="50000" endA="300" endPos="90000" dir="5400000" sy="-100000" algn="bl" rotWithShape="0"/>
          </a:effectLst>
        </p:spPr>
      </p:pic>
      <p:pic>
        <p:nvPicPr>
          <p:cNvPr id="18" name="17 Imagen" descr="B1E3169AE.png"/>
          <p:cNvPicPr>
            <a:picLocks noChangeAspect="1"/>
          </p:cNvPicPr>
          <p:nvPr/>
        </p:nvPicPr>
        <p:blipFill>
          <a:blip r:embed="rId3">
            <a:duotone>
              <a:prstClr val="black"/>
              <a:schemeClr val="accent5">
                <a:tint val="45000"/>
                <a:satMod val="400000"/>
              </a:schemeClr>
            </a:duotone>
            <a:lum contrast="40000"/>
          </a:blip>
          <a:stretch>
            <a:fillRect/>
          </a:stretch>
        </p:blipFill>
        <p:spPr>
          <a:xfrm flipH="1">
            <a:off x="3765958" y="3500445"/>
            <a:ext cx="744128" cy="963198"/>
          </a:xfrm>
          <a:prstGeom prst="rect">
            <a:avLst/>
          </a:prstGeom>
          <a:effectLst>
            <a:reflection blurRad="6350" stA="50000" endA="300" endPos="90000" dir="5400000" sy="-100000" algn="bl" rotWithShape="0"/>
          </a:effectLst>
        </p:spPr>
      </p:pic>
      <p:pic>
        <p:nvPicPr>
          <p:cNvPr id="19" name="18 Imagen" descr="B1E3169AE.png"/>
          <p:cNvPicPr>
            <a:picLocks noChangeAspect="1"/>
          </p:cNvPicPr>
          <p:nvPr/>
        </p:nvPicPr>
        <p:blipFill>
          <a:blip r:embed="rId3">
            <a:duotone>
              <a:prstClr val="black"/>
              <a:schemeClr val="accent5">
                <a:tint val="45000"/>
                <a:satMod val="400000"/>
              </a:schemeClr>
            </a:duotone>
            <a:lum contrast="40000"/>
          </a:blip>
          <a:stretch>
            <a:fillRect/>
          </a:stretch>
        </p:blipFill>
        <p:spPr>
          <a:xfrm>
            <a:off x="4572000" y="3894568"/>
            <a:ext cx="785818" cy="915884"/>
          </a:xfrm>
          <a:prstGeom prst="rect">
            <a:avLst/>
          </a:prstGeom>
          <a:effectLst>
            <a:reflection blurRad="6350" stA="50000" endA="300" endPos="90000" dir="5400000" sy="-100000" algn="bl" rotWithShape="0"/>
          </a:effectLst>
        </p:spPr>
      </p:pic>
      <p:pic>
        <p:nvPicPr>
          <p:cNvPr id="20" name="19 Imagen" descr="B1E3169AE.png"/>
          <p:cNvPicPr>
            <a:picLocks noChangeAspect="1"/>
          </p:cNvPicPr>
          <p:nvPr/>
        </p:nvPicPr>
        <p:blipFill>
          <a:blip r:embed="rId3">
            <a:duotone>
              <a:prstClr val="black"/>
              <a:schemeClr val="accent5">
                <a:tint val="45000"/>
                <a:satMod val="400000"/>
              </a:schemeClr>
            </a:duotone>
            <a:lum contrast="40000"/>
          </a:blip>
          <a:stretch>
            <a:fillRect/>
          </a:stretch>
        </p:blipFill>
        <p:spPr>
          <a:xfrm flipH="1">
            <a:off x="3765958" y="3894568"/>
            <a:ext cx="744128" cy="963198"/>
          </a:xfrm>
          <a:prstGeom prst="rect">
            <a:avLst/>
          </a:prstGeom>
          <a:effectLst>
            <a:reflection blurRad="6350" stA="50000" endA="300" endPos="90000" dir="5400000" sy="-100000" algn="bl" rotWithShape="0"/>
          </a:effectLst>
        </p:spPr>
      </p:pic>
      <p:sp>
        <p:nvSpPr>
          <p:cNvPr id="21" name="20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4"/>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0"/>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7"/>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9"/>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1"/>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3"/>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7"/>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9"/>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1+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1+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1+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1+ppt_w/2"/>
                                          </p:val>
                                        </p:tav>
                                      </p:tavLst>
                                    </p:anim>
                                    <p:anim calcmode="lin" valueType="num">
                                      <p:cBhvr additive="base">
                                        <p:cTn id="134" dur="2000"/>
                                        <p:tgtEl>
                                          <p:spTgt spid="12"/>
                                        </p:tgtEl>
                                        <p:attrNameLst>
                                          <p:attrName>ppt_y</p:attrName>
                                        </p:attrNameLst>
                                      </p:cBhvr>
                                      <p:tavLst>
                                        <p:tav tm="0">
                                          <p:val>
                                            <p:strVal val="ppt_y"/>
                                          </p:val>
                                        </p:tav>
                                        <p:tav tm="100000">
                                          <p:val>
                                            <p:strVal val="1+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1+ppt_w/2"/>
                                          </p:val>
                                        </p:tav>
                                      </p:tavLst>
                                    </p:anim>
                                    <p:anim calcmode="lin" valueType="num">
                                      <p:cBhvr additive="base">
                                        <p:cTn id="138" dur="2000"/>
                                        <p:tgtEl>
                                          <p:spTgt spid="14"/>
                                        </p:tgtEl>
                                        <p:attrNameLst>
                                          <p:attrName>ppt_y</p:attrName>
                                        </p:attrNameLst>
                                      </p:cBhvr>
                                      <p:tavLst>
                                        <p:tav tm="0">
                                          <p:val>
                                            <p:strVal val="ppt_y"/>
                                          </p:val>
                                        </p:tav>
                                        <p:tav tm="100000">
                                          <p:val>
                                            <p:strVal val="1+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1+ppt_w/2"/>
                                          </p:val>
                                        </p:tav>
                                      </p:tavLst>
                                    </p:anim>
                                    <p:anim calcmode="lin" valueType="num">
                                      <p:cBhvr additive="base">
                                        <p:cTn id="142" dur="2000"/>
                                        <p:tgtEl>
                                          <p:spTgt spid="16"/>
                                        </p:tgtEl>
                                        <p:attrNameLst>
                                          <p:attrName>ppt_y</p:attrName>
                                        </p:attrNameLst>
                                      </p:cBhvr>
                                      <p:tavLst>
                                        <p:tav tm="0">
                                          <p:val>
                                            <p:strVal val="ppt_y"/>
                                          </p:val>
                                        </p:tav>
                                        <p:tav tm="100000">
                                          <p:val>
                                            <p:strVal val="1+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1+ppt_w/2"/>
                                          </p:val>
                                        </p:tav>
                                      </p:tavLst>
                                    </p:anim>
                                    <p:anim calcmode="lin" valueType="num">
                                      <p:cBhvr additive="base">
                                        <p:cTn id="146" dur="2000"/>
                                        <p:tgtEl>
                                          <p:spTgt spid="18"/>
                                        </p:tgtEl>
                                        <p:attrNameLst>
                                          <p:attrName>ppt_y</p:attrName>
                                        </p:attrNameLst>
                                      </p:cBhvr>
                                      <p:tavLst>
                                        <p:tav tm="0">
                                          <p:val>
                                            <p:strVal val="ppt_y"/>
                                          </p:val>
                                        </p:tav>
                                        <p:tav tm="100000">
                                          <p:val>
                                            <p:strVal val="1+ppt_h/2"/>
                                          </p:val>
                                        </p:tav>
                                      </p:tavLst>
                                    </p:anim>
                                    <p:set>
                                      <p:cBhvr>
                                        <p:cTn id="147" dur="1" fill="hold">
                                          <p:stCondLst>
                                            <p:cond delay="1999"/>
                                          </p:stCondLst>
                                        </p:cTn>
                                        <p:tgtEl>
                                          <p:spTgt spid="18"/>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20"/>
                                        </p:tgtEl>
                                        <p:attrNameLst>
                                          <p:attrName>ppt_x</p:attrName>
                                        </p:attrNameLst>
                                      </p:cBhvr>
                                      <p:tavLst>
                                        <p:tav tm="0">
                                          <p:val>
                                            <p:strVal val="ppt_x"/>
                                          </p:val>
                                        </p:tav>
                                        <p:tav tm="100000">
                                          <p:val>
                                            <p:strVal val="1+ppt_w/2"/>
                                          </p:val>
                                        </p:tav>
                                      </p:tavLst>
                                    </p:anim>
                                    <p:anim calcmode="lin" valueType="num">
                                      <p:cBhvr additive="base">
                                        <p:cTn id="150" dur="2000"/>
                                        <p:tgtEl>
                                          <p:spTgt spid="20"/>
                                        </p:tgtEl>
                                        <p:attrNameLst>
                                          <p:attrName>ppt_y</p:attrName>
                                        </p:attrNameLst>
                                      </p:cBhvr>
                                      <p:tavLst>
                                        <p:tav tm="0">
                                          <p:val>
                                            <p:strVal val="ppt_y"/>
                                          </p:val>
                                        </p:tav>
                                        <p:tav tm="100000">
                                          <p:val>
                                            <p:strVal val="1+ppt_h/2"/>
                                          </p:val>
                                        </p:tav>
                                      </p:tavLst>
                                    </p:anim>
                                    <p:set>
                                      <p:cBhvr>
                                        <p:cTn id="151" dur="1" fill="hold">
                                          <p:stCondLst>
                                            <p:cond delay="1999"/>
                                          </p:stCondLst>
                                        </p:cTn>
                                        <p:tgtEl>
                                          <p:spTgt spid="20"/>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0-ppt_w/2"/>
                                          </p:val>
                                        </p:tav>
                                      </p:tavLst>
                                    </p:anim>
                                    <p:anim calcmode="lin" valueType="num">
                                      <p:cBhvr additive="base">
                                        <p:cTn id="154" dur="2000"/>
                                        <p:tgtEl>
                                          <p:spTgt spid="3"/>
                                        </p:tgtEl>
                                        <p:attrNameLst>
                                          <p:attrName>ppt_y</p:attrName>
                                        </p:attrNameLst>
                                      </p:cBhvr>
                                      <p:tavLst>
                                        <p:tav tm="0">
                                          <p:val>
                                            <p:strVal val="ppt_y"/>
                                          </p:val>
                                        </p:tav>
                                        <p:tav tm="100000">
                                          <p:val>
                                            <p:strVal val="1+ppt_h/2"/>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0-ppt_w/2"/>
                                          </p:val>
                                        </p:tav>
                                      </p:tavLst>
                                    </p:anim>
                                    <p:anim calcmode="lin" valueType="num">
                                      <p:cBhvr additive="base">
                                        <p:cTn id="158" dur="2000"/>
                                        <p:tgtEl>
                                          <p:spTgt spid="5"/>
                                        </p:tgtEl>
                                        <p:attrNameLst>
                                          <p:attrName>ppt_y</p:attrName>
                                        </p:attrNameLst>
                                      </p:cBhvr>
                                      <p:tavLst>
                                        <p:tav tm="0">
                                          <p:val>
                                            <p:strVal val="ppt_y"/>
                                          </p:val>
                                        </p:tav>
                                        <p:tav tm="100000">
                                          <p:val>
                                            <p:strVal val="1+ppt_h/2"/>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0-ppt_w/2"/>
                                          </p:val>
                                        </p:tav>
                                      </p:tavLst>
                                    </p:anim>
                                    <p:anim calcmode="lin" valueType="num">
                                      <p:cBhvr additive="base">
                                        <p:cTn id="162" dur="2000"/>
                                        <p:tgtEl>
                                          <p:spTgt spid="7"/>
                                        </p:tgtEl>
                                        <p:attrNameLst>
                                          <p:attrName>ppt_y</p:attrName>
                                        </p:attrNameLst>
                                      </p:cBhvr>
                                      <p:tavLst>
                                        <p:tav tm="0">
                                          <p:val>
                                            <p:strVal val="ppt_y"/>
                                          </p:val>
                                        </p:tav>
                                        <p:tav tm="100000">
                                          <p:val>
                                            <p:strVal val="1+ppt_h/2"/>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0-ppt_w/2"/>
                                          </p:val>
                                        </p:tav>
                                      </p:tavLst>
                                    </p:anim>
                                    <p:anim calcmode="lin" valueType="num">
                                      <p:cBhvr additive="base">
                                        <p:cTn id="166" dur="2000"/>
                                        <p:tgtEl>
                                          <p:spTgt spid="9"/>
                                        </p:tgtEl>
                                        <p:attrNameLst>
                                          <p:attrName>ppt_y</p:attrName>
                                        </p:attrNameLst>
                                      </p:cBhvr>
                                      <p:tavLst>
                                        <p:tav tm="0">
                                          <p:val>
                                            <p:strVal val="ppt_y"/>
                                          </p:val>
                                        </p:tav>
                                        <p:tav tm="100000">
                                          <p:val>
                                            <p:strVal val="1+ppt_h/2"/>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0-ppt_w/2"/>
                                          </p:val>
                                        </p:tav>
                                      </p:tavLst>
                                    </p:anim>
                                    <p:anim calcmode="lin" valueType="num">
                                      <p:cBhvr additive="base">
                                        <p:cTn id="170" dur="2000"/>
                                        <p:tgtEl>
                                          <p:spTgt spid="11"/>
                                        </p:tgtEl>
                                        <p:attrNameLst>
                                          <p:attrName>ppt_y</p:attrName>
                                        </p:attrNameLst>
                                      </p:cBhvr>
                                      <p:tavLst>
                                        <p:tav tm="0">
                                          <p:val>
                                            <p:strVal val="ppt_y"/>
                                          </p:val>
                                        </p:tav>
                                        <p:tav tm="100000">
                                          <p:val>
                                            <p:strVal val="1+ppt_h/2"/>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0-ppt_w/2"/>
                                          </p:val>
                                        </p:tav>
                                      </p:tavLst>
                                    </p:anim>
                                    <p:anim calcmode="lin" valueType="num">
                                      <p:cBhvr additive="base">
                                        <p:cTn id="174" dur="2000"/>
                                        <p:tgtEl>
                                          <p:spTgt spid="13"/>
                                        </p:tgtEl>
                                        <p:attrNameLst>
                                          <p:attrName>ppt_y</p:attrName>
                                        </p:attrNameLst>
                                      </p:cBhvr>
                                      <p:tavLst>
                                        <p:tav tm="0">
                                          <p:val>
                                            <p:strVal val="ppt_y"/>
                                          </p:val>
                                        </p:tav>
                                        <p:tav tm="100000">
                                          <p:val>
                                            <p:strVal val="1+ppt_h/2"/>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5"/>
                                        </p:tgtEl>
                                        <p:attrNameLst>
                                          <p:attrName>ppt_x</p:attrName>
                                        </p:attrNameLst>
                                      </p:cBhvr>
                                      <p:tavLst>
                                        <p:tav tm="0">
                                          <p:val>
                                            <p:strVal val="ppt_x"/>
                                          </p:val>
                                        </p:tav>
                                        <p:tav tm="100000">
                                          <p:val>
                                            <p:strVal val="0-ppt_w/2"/>
                                          </p:val>
                                        </p:tav>
                                      </p:tavLst>
                                    </p:anim>
                                    <p:anim calcmode="lin" valueType="num">
                                      <p:cBhvr additive="base">
                                        <p:cTn id="178" dur="2000"/>
                                        <p:tgtEl>
                                          <p:spTgt spid="15"/>
                                        </p:tgtEl>
                                        <p:attrNameLst>
                                          <p:attrName>ppt_y</p:attrName>
                                        </p:attrNameLst>
                                      </p:cBhvr>
                                      <p:tavLst>
                                        <p:tav tm="0">
                                          <p:val>
                                            <p:strVal val="ppt_y"/>
                                          </p:val>
                                        </p:tav>
                                        <p:tav tm="100000">
                                          <p:val>
                                            <p:strVal val="1+ppt_h/2"/>
                                          </p:val>
                                        </p:tav>
                                      </p:tavLst>
                                    </p:anim>
                                    <p:set>
                                      <p:cBhvr>
                                        <p:cTn id="179" dur="1" fill="hold">
                                          <p:stCondLst>
                                            <p:cond delay="1999"/>
                                          </p:stCondLst>
                                        </p:cTn>
                                        <p:tgtEl>
                                          <p:spTgt spid="15"/>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0-ppt_w/2"/>
                                          </p:val>
                                        </p:tav>
                                      </p:tavLst>
                                    </p:anim>
                                    <p:anim calcmode="lin" valueType="num">
                                      <p:cBhvr additive="base">
                                        <p:cTn id="182" dur="2000"/>
                                        <p:tgtEl>
                                          <p:spTgt spid="17"/>
                                        </p:tgtEl>
                                        <p:attrNameLst>
                                          <p:attrName>ppt_y</p:attrName>
                                        </p:attrNameLst>
                                      </p:cBhvr>
                                      <p:tavLst>
                                        <p:tav tm="0">
                                          <p:val>
                                            <p:strVal val="ppt_y"/>
                                          </p:val>
                                        </p:tav>
                                        <p:tav tm="100000">
                                          <p:val>
                                            <p:strVal val="1+ppt_h/2"/>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9"/>
                                        </p:tgtEl>
                                        <p:attrNameLst>
                                          <p:attrName>ppt_x</p:attrName>
                                        </p:attrNameLst>
                                      </p:cBhvr>
                                      <p:tavLst>
                                        <p:tav tm="0">
                                          <p:val>
                                            <p:strVal val="ppt_x"/>
                                          </p:val>
                                        </p:tav>
                                        <p:tav tm="100000">
                                          <p:val>
                                            <p:strVal val="0-ppt_w/2"/>
                                          </p:val>
                                        </p:tav>
                                      </p:tavLst>
                                    </p:anim>
                                    <p:anim calcmode="lin" valueType="num">
                                      <p:cBhvr additive="base">
                                        <p:cTn id="186" dur="2000"/>
                                        <p:tgtEl>
                                          <p:spTgt spid="19"/>
                                        </p:tgtEl>
                                        <p:attrNameLst>
                                          <p:attrName>ppt_y</p:attrName>
                                        </p:attrNameLst>
                                      </p:cBhvr>
                                      <p:tavLst>
                                        <p:tav tm="0">
                                          <p:val>
                                            <p:strVal val="ppt_y"/>
                                          </p:val>
                                        </p:tav>
                                        <p:tav tm="100000">
                                          <p:val>
                                            <p:strVal val="1+ppt_h/2"/>
                                          </p:val>
                                        </p:tav>
                                      </p:tavLst>
                                    </p:anim>
                                    <p:set>
                                      <p:cBhvr>
                                        <p:cTn id="187" dur="1" fill="hold">
                                          <p:stCondLst>
                                            <p:cond delay="1999"/>
                                          </p:stCondLst>
                                        </p:cTn>
                                        <p:tgtEl>
                                          <p:spTgt spid="19"/>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3"/>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5"/>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7"/>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9"/>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1"/>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3"/>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5"/>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7"/>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19"/>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2"/>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4"/>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6"/>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8"/>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0"/>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par>
                                <p:cTn id="230" presetID="5" presetClass="entr" presetSubtype="5"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checkerboard(down)">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413277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lipse"/>
          <p:cNvSpPr/>
          <p:nvPr/>
        </p:nvSpPr>
        <p:spPr>
          <a:xfrm>
            <a:off x="1714480" y="1928790"/>
            <a:ext cx="1928826" cy="1714512"/>
          </a:xfrm>
          <a:prstGeom prst="ellipse">
            <a:avLst/>
          </a:prstGeom>
          <a:blipFill>
            <a:blip r:embed="rId3" cstate="print">
              <a:duotone>
                <a:prstClr val="black"/>
                <a:srgbClr val="D9C3A5">
                  <a:tint val="50000"/>
                  <a:satMod val="180000"/>
                </a:srgbClr>
              </a:duotone>
              <a:lum contrast="40000"/>
            </a:blip>
            <a:stretch>
              <a:fillRect/>
            </a:stretch>
          </a:blipFill>
          <a:ln>
            <a:solidFill>
              <a:schemeClr val="accent6">
                <a:lumMod val="75000"/>
              </a:schemeClr>
            </a:solidFill>
          </a:ln>
          <a:scene3d>
            <a:camera prst="orthographicFront">
              <a:rot lat="0" lon="20099993" rev="0"/>
            </a:camera>
            <a:lightRig rig="threePt" dir="t"/>
          </a:scene3d>
          <a:sp3d extrusionH="336550" contourW="12700">
            <a:bevelT w="622300" h="292100"/>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3643306" y="3428988"/>
            <a:ext cx="1928826" cy="1714512"/>
          </a:xfrm>
          <a:prstGeom prst="ellipse">
            <a:avLst/>
          </a:prstGeom>
          <a:blipFill>
            <a:blip r:embed="rId3" cstate="print">
              <a:duotone>
                <a:prstClr val="black"/>
                <a:srgbClr val="D9C3A5">
                  <a:tint val="50000"/>
                  <a:satMod val="180000"/>
                </a:srgbClr>
              </a:duotone>
              <a:lum contrast="40000"/>
            </a:blip>
            <a:stretch>
              <a:fillRect/>
            </a:stretch>
          </a:blipFill>
          <a:ln>
            <a:solidFill>
              <a:schemeClr val="accent6">
                <a:lumMod val="75000"/>
              </a:schemeClr>
            </a:solidFill>
          </a:ln>
          <a:scene3d>
            <a:camera prst="orthographicFront">
              <a:rot lat="0" lon="20099993" rev="0"/>
            </a:camera>
            <a:lightRig rig="threePt" dir="t"/>
          </a:scene3d>
          <a:sp3d extrusionH="336550" contourW="12700">
            <a:bevelT w="622300" h="292100"/>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3643306" y="0"/>
            <a:ext cx="1928826" cy="1714512"/>
          </a:xfrm>
          <a:prstGeom prst="ellipse">
            <a:avLst/>
          </a:prstGeom>
          <a:blipFill>
            <a:blip r:embed="rId3" cstate="print">
              <a:duotone>
                <a:prstClr val="black"/>
                <a:srgbClr val="D9C3A5">
                  <a:tint val="50000"/>
                  <a:satMod val="180000"/>
                </a:srgbClr>
              </a:duotone>
              <a:lum contrast="40000"/>
            </a:blip>
            <a:stretch>
              <a:fillRect/>
            </a:stretch>
          </a:blipFill>
          <a:ln>
            <a:solidFill>
              <a:schemeClr val="accent6">
                <a:lumMod val="75000"/>
              </a:schemeClr>
            </a:solidFill>
          </a:ln>
          <a:scene3d>
            <a:camera prst="orthographicFront">
              <a:rot lat="0" lon="20099993" rev="0"/>
            </a:camera>
            <a:lightRig rig="threePt" dir="t"/>
          </a:scene3d>
          <a:sp3d extrusionH="336550" contourW="12700">
            <a:bevelT w="622300" h="292100"/>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5929322" y="1857370"/>
            <a:ext cx="1928826" cy="1714512"/>
          </a:xfrm>
          <a:prstGeom prst="ellipse">
            <a:avLst/>
          </a:prstGeom>
          <a:blipFill>
            <a:blip r:embed="rId3" cstate="print">
              <a:duotone>
                <a:prstClr val="black"/>
                <a:srgbClr val="D9C3A5">
                  <a:tint val="50000"/>
                  <a:satMod val="180000"/>
                </a:srgbClr>
              </a:duotone>
              <a:lum contrast="40000"/>
            </a:blip>
            <a:stretch>
              <a:fillRect/>
            </a:stretch>
          </a:blipFill>
          <a:ln>
            <a:solidFill>
              <a:schemeClr val="accent6">
                <a:lumMod val="75000"/>
              </a:schemeClr>
            </a:solidFill>
          </a:ln>
          <a:scene3d>
            <a:camera prst="orthographicFront">
              <a:rot lat="0" lon="20099993" rev="0"/>
            </a:camera>
            <a:lightRig rig="threePt" dir="t"/>
          </a:scene3d>
          <a:sp3d extrusionH="336550" contourW="12700">
            <a:bevelT w="622300" h="292100"/>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000232" y="285716"/>
            <a:ext cx="1928826" cy="1714512"/>
          </a:xfrm>
          <a:prstGeom prst="ellipse">
            <a:avLst/>
          </a:prstGeom>
          <a:blipFill>
            <a:blip r:embed="rId3" cstate="print">
              <a:duotone>
                <a:prstClr val="black"/>
                <a:srgbClr val="D9C3A5">
                  <a:tint val="50000"/>
                  <a:satMod val="180000"/>
                </a:srgbClr>
              </a:duotone>
              <a:lum contrast="40000"/>
            </a:blip>
            <a:stretch>
              <a:fillRect/>
            </a:stretch>
          </a:blipFill>
          <a:ln>
            <a:solidFill>
              <a:schemeClr val="accent6">
                <a:lumMod val="75000"/>
              </a:schemeClr>
            </a:solidFill>
          </a:ln>
          <a:scene3d>
            <a:camera prst="orthographicFront">
              <a:rot lat="0" lon="20099993" rev="0"/>
            </a:camera>
            <a:lightRig rig="threePt" dir="t"/>
          </a:scene3d>
          <a:sp3d extrusionH="336550" contourW="12700">
            <a:bevelT w="622300" h="292100"/>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5429256" y="285716"/>
            <a:ext cx="1928826" cy="1714512"/>
          </a:xfrm>
          <a:prstGeom prst="ellipse">
            <a:avLst/>
          </a:prstGeom>
          <a:blipFill>
            <a:blip r:embed="rId3" cstate="print">
              <a:duotone>
                <a:prstClr val="black"/>
                <a:srgbClr val="D9C3A5">
                  <a:tint val="50000"/>
                  <a:satMod val="180000"/>
                </a:srgbClr>
              </a:duotone>
              <a:lum contrast="40000"/>
            </a:blip>
            <a:stretch>
              <a:fillRect/>
            </a:stretch>
          </a:blipFill>
          <a:ln>
            <a:solidFill>
              <a:schemeClr val="accent6">
                <a:lumMod val="75000"/>
              </a:schemeClr>
            </a:solidFill>
          </a:ln>
          <a:scene3d>
            <a:camera prst="orthographicFront">
              <a:rot lat="0" lon="20099993" rev="0"/>
            </a:camera>
            <a:lightRig rig="threePt" dir="t"/>
          </a:scene3d>
          <a:sp3d extrusionH="336550" contourW="12700">
            <a:bevelT w="622300" h="292100"/>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071670" y="3428988"/>
            <a:ext cx="1928826" cy="1714512"/>
          </a:xfrm>
          <a:prstGeom prst="ellipse">
            <a:avLst/>
          </a:prstGeom>
          <a:blipFill>
            <a:blip r:embed="rId3" cstate="print">
              <a:duotone>
                <a:prstClr val="black"/>
                <a:srgbClr val="D9C3A5">
                  <a:tint val="50000"/>
                  <a:satMod val="180000"/>
                </a:srgbClr>
              </a:duotone>
              <a:lum contrast="40000"/>
            </a:blip>
            <a:stretch>
              <a:fillRect/>
            </a:stretch>
          </a:blipFill>
          <a:ln>
            <a:solidFill>
              <a:schemeClr val="accent6">
                <a:lumMod val="75000"/>
              </a:schemeClr>
            </a:solidFill>
          </a:ln>
          <a:scene3d>
            <a:camera prst="orthographicFront">
              <a:rot lat="0" lon="20099993" rev="0"/>
            </a:camera>
            <a:lightRig rig="threePt" dir="t"/>
          </a:scene3d>
          <a:sp3d extrusionH="336550" contourW="12700">
            <a:bevelT w="622300" h="292100"/>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5214942" y="3428988"/>
            <a:ext cx="1928826" cy="1714512"/>
          </a:xfrm>
          <a:prstGeom prst="ellipse">
            <a:avLst/>
          </a:prstGeom>
          <a:blipFill>
            <a:blip r:embed="rId3" cstate="print">
              <a:duotone>
                <a:prstClr val="black"/>
                <a:srgbClr val="D9C3A5">
                  <a:tint val="50000"/>
                  <a:satMod val="180000"/>
                </a:srgbClr>
              </a:duotone>
              <a:lum contrast="40000"/>
            </a:blip>
            <a:stretch>
              <a:fillRect/>
            </a:stretch>
          </a:blipFill>
          <a:ln>
            <a:solidFill>
              <a:schemeClr val="accent6">
                <a:lumMod val="75000"/>
              </a:schemeClr>
            </a:solidFill>
          </a:ln>
          <a:scene3d>
            <a:camera prst="orthographicFront">
              <a:rot lat="0" lon="20099993" rev="0"/>
            </a:camera>
            <a:lightRig rig="threePt" dir="t"/>
          </a:scene3d>
          <a:sp3d extrusionH="336550" contourW="12700">
            <a:bevelT w="622300" h="292100"/>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6"/>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7"/>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8"/>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0"/>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1"/>
                                        </p:tgtEl>
                                        <p:attrNameLst>
                                          <p:attrName>r</p:attrName>
                                        </p:attrNameLst>
                                      </p:cBhvr>
                                    </p:animRot>
                                  </p:childTnLst>
                                </p:cTn>
                              </p:par>
                              <p:par>
                                <p:cTn id="55" presetID="2" presetClass="exit" presetSubtype="2" fill="hold" grpId="2" nodeType="withEffect">
                                  <p:stCondLst>
                                    <p:cond delay="0"/>
                                  </p:stCondLst>
                                  <p:childTnLst>
                                    <p:anim calcmode="lin" valueType="num">
                                      <p:cBhvr additive="base">
                                        <p:cTn id="56" dur="2000"/>
                                        <p:tgtEl>
                                          <p:spTgt spid="4"/>
                                        </p:tgtEl>
                                        <p:attrNameLst>
                                          <p:attrName>ppt_x</p:attrName>
                                        </p:attrNameLst>
                                      </p:cBhvr>
                                      <p:tavLst>
                                        <p:tav tm="0">
                                          <p:val>
                                            <p:strVal val="ppt_x"/>
                                          </p:val>
                                        </p:tav>
                                        <p:tav tm="100000">
                                          <p:val>
                                            <p:strVal val="1+ppt_w/2"/>
                                          </p:val>
                                        </p:tav>
                                      </p:tavLst>
                                    </p:anim>
                                    <p:anim calcmode="lin" valueType="num">
                                      <p:cBhvr additive="base">
                                        <p:cTn id="57" dur="2000"/>
                                        <p:tgtEl>
                                          <p:spTgt spid="4"/>
                                        </p:tgtEl>
                                        <p:attrNameLst>
                                          <p:attrName>ppt_y</p:attrName>
                                        </p:attrNameLst>
                                      </p:cBhvr>
                                      <p:tavLst>
                                        <p:tav tm="0">
                                          <p:val>
                                            <p:strVal val="ppt_y"/>
                                          </p:val>
                                        </p:tav>
                                        <p:tav tm="100000">
                                          <p:val>
                                            <p:strVal val="ppt_y"/>
                                          </p:val>
                                        </p:tav>
                                      </p:tavLst>
                                    </p:anim>
                                    <p:set>
                                      <p:cBhvr>
                                        <p:cTn id="58" dur="1" fill="hold">
                                          <p:stCondLst>
                                            <p:cond delay="1999"/>
                                          </p:stCondLst>
                                        </p:cTn>
                                        <p:tgtEl>
                                          <p:spTgt spid="4"/>
                                        </p:tgtEl>
                                        <p:attrNameLst>
                                          <p:attrName>style.visibility</p:attrName>
                                        </p:attrNameLst>
                                      </p:cBhvr>
                                      <p:to>
                                        <p:strVal val="hidden"/>
                                      </p:to>
                                    </p:set>
                                  </p:childTnLst>
                                </p:cTn>
                              </p:par>
                              <p:par>
                                <p:cTn id="59" presetID="2" presetClass="exit" presetSubtype="1" fill="hold" grpId="2" nodeType="withEffect">
                                  <p:stCondLst>
                                    <p:cond delay="0"/>
                                  </p:stCondLst>
                                  <p:childTnLst>
                                    <p:anim calcmode="lin" valueType="num">
                                      <p:cBhvr additive="base">
                                        <p:cTn id="60" dur="2000"/>
                                        <p:tgtEl>
                                          <p:spTgt spid="5"/>
                                        </p:tgtEl>
                                        <p:attrNameLst>
                                          <p:attrName>ppt_x</p:attrName>
                                        </p:attrNameLst>
                                      </p:cBhvr>
                                      <p:tavLst>
                                        <p:tav tm="0">
                                          <p:val>
                                            <p:strVal val="ppt_x"/>
                                          </p:val>
                                        </p:tav>
                                        <p:tav tm="100000">
                                          <p:val>
                                            <p:strVal val="ppt_x"/>
                                          </p:val>
                                        </p:tav>
                                      </p:tavLst>
                                    </p:anim>
                                    <p:anim calcmode="lin" valueType="num">
                                      <p:cBhvr additive="base">
                                        <p:cTn id="61" dur="2000"/>
                                        <p:tgtEl>
                                          <p:spTgt spid="5"/>
                                        </p:tgtEl>
                                        <p:attrNameLst>
                                          <p:attrName>ppt_y</p:attrName>
                                        </p:attrNameLst>
                                      </p:cBhvr>
                                      <p:tavLst>
                                        <p:tav tm="0">
                                          <p:val>
                                            <p:strVal val="ppt_y"/>
                                          </p:val>
                                        </p:tav>
                                        <p:tav tm="100000">
                                          <p:val>
                                            <p:strVal val="0-ppt_h/2"/>
                                          </p:val>
                                        </p:tav>
                                      </p:tavLst>
                                    </p:anim>
                                    <p:set>
                                      <p:cBhvr>
                                        <p:cTn id="62" dur="1" fill="hold">
                                          <p:stCondLst>
                                            <p:cond delay="1999"/>
                                          </p:stCondLst>
                                        </p:cTn>
                                        <p:tgtEl>
                                          <p:spTgt spid="5"/>
                                        </p:tgtEl>
                                        <p:attrNameLst>
                                          <p:attrName>style.visibility</p:attrName>
                                        </p:attrNameLst>
                                      </p:cBhvr>
                                      <p:to>
                                        <p:strVal val="hidden"/>
                                      </p:to>
                                    </p:set>
                                  </p:childTnLst>
                                </p:cTn>
                              </p:par>
                              <p:par>
                                <p:cTn id="63" presetID="2" presetClass="exit" presetSubtype="4" fill="hold" grpId="2" nodeType="withEffect">
                                  <p:stCondLst>
                                    <p:cond delay="0"/>
                                  </p:stCondLst>
                                  <p:childTnLst>
                                    <p:anim calcmode="lin" valueType="num">
                                      <p:cBhvr additive="base">
                                        <p:cTn id="64" dur="2000"/>
                                        <p:tgtEl>
                                          <p:spTgt spid="6"/>
                                        </p:tgtEl>
                                        <p:attrNameLst>
                                          <p:attrName>ppt_x</p:attrName>
                                        </p:attrNameLst>
                                      </p:cBhvr>
                                      <p:tavLst>
                                        <p:tav tm="0">
                                          <p:val>
                                            <p:strVal val="ppt_x"/>
                                          </p:val>
                                        </p:tav>
                                        <p:tav tm="100000">
                                          <p:val>
                                            <p:strVal val="ppt_x"/>
                                          </p:val>
                                        </p:tav>
                                      </p:tavLst>
                                    </p:anim>
                                    <p:anim calcmode="lin" valueType="num">
                                      <p:cBhvr additive="base">
                                        <p:cTn id="65" dur="2000"/>
                                        <p:tgtEl>
                                          <p:spTgt spid="6"/>
                                        </p:tgtEl>
                                        <p:attrNameLst>
                                          <p:attrName>ppt_y</p:attrName>
                                        </p:attrNameLst>
                                      </p:cBhvr>
                                      <p:tavLst>
                                        <p:tav tm="0">
                                          <p:val>
                                            <p:strVal val="ppt_y"/>
                                          </p:val>
                                        </p:tav>
                                        <p:tav tm="100000">
                                          <p:val>
                                            <p:strVal val="1+ppt_h/2"/>
                                          </p:val>
                                        </p:tav>
                                      </p:tavLst>
                                    </p:anim>
                                    <p:set>
                                      <p:cBhvr>
                                        <p:cTn id="66" dur="1" fill="hold">
                                          <p:stCondLst>
                                            <p:cond delay="1999"/>
                                          </p:stCondLst>
                                        </p:cTn>
                                        <p:tgtEl>
                                          <p:spTgt spid="6"/>
                                        </p:tgtEl>
                                        <p:attrNameLst>
                                          <p:attrName>style.visibility</p:attrName>
                                        </p:attrNameLst>
                                      </p:cBhvr>
                                      <p:to>
                                        <p:strVal val="hidden"/>
                                      </p:to>
                                    </p:set>
                                  </p:childTnLst>
                                </p:cTn>
                              </p:par>
                              <p:par>
                                <p:cTn id="67" presetID="2" presetClass="exit" presetSubtype="8" fill="hold" grpId="2" nodeType="withEffect">
                                  <p:stCondLst>
                                    <p:cond delay="0"/>
                                  </p:stCondLst>
                                  <p:childTnLst>
                                    <p:anim calcmode="lin" valueType="num">
                                      <p:cBhvr additive="base">
                                        <p:cTn id="68" dur="2000"/>
                                        <p:tgtEl>
                                          <p:spTgt spid="7"/>
                                        </p:tgtEl>
                                        <p:attrNameLst>
                                          <p:attrName>ppt_x</p:attrName>
                                        </p:attrNameLst>
                                      </p:cBhvr>
                                      <p:tavLst>
                                        <p:tav tm="0">
                                          <p:val>
                                            <p:strVal val="ppt_x"/>
                                          </p:val>
                                        </p:tav>
                                        <p:tav tm="100000">
                                          <p:val>
                                            <p:strVal val="0-ppt_w/2"/>
                                          </p:val>
                                        </p:tav>
                                      </p:tavLst>
                                    </p:anim>
                                    <p:anim calcmode="lin" valueType="num">
                                      <p:cBhvr additive="base">
                                        <p:cTn id="69" dur="2000"/>
                                        <p:tgtEl>
                                          <p:spTgt spid="7"/>
                                        </p:tgtEl>
                                        <p:attrNameLst>
                                          <p:attrName>ppt_y</p:attrName>
                                        </p:attrNameLst>
                                      </p:cBhvr>
                                      <p:tavLst>
                                        <p:tav tm="0">
                                          <p:val>
                                            <p:strVal val="ppt_y"/>
                                          </p:val>
                                        </p:tav>
                                        <p:tav tm="100000">
                                          <p:val>
                                            <p:strVal val="ppt_y"/>
                                          </p:val>
                                        </p:tav>
                                      </p:tavLst>
                                    </p:anim>
                                    <p:set>
                                      <p:cBhvr>
                                        <p:cTn id="70" dur="1" fill="hold">
                                          <p:stCondLst>
                                            <p:cond delay="1999"/>
                                          </p:stCondLst>
                                        </p:cTn>
                                        <p:tgtEl>
                                          <p:spTgt spid="7"/>
                                        </p:tgtEl>
                                        <p:attrNameLst>
                                          <p:attrName>style.visibility</p:attrName>
                                        </p:attrNameLst>
                                      </p:cBhvr>
                                      <p:to>
                                        <p:strVal val="hidden"/>
                                      </p:to>
                                    </p:set>
                                  </p:childTnLst>
                                </p:cTn>
                              </p:par>
                              <p:par>
                                <p:cTn id="71" presetID="2" presetClass="exit" presetSubtype="6" fill="hold" grpId="2" nodeType="withEffect">
                                  <p:stCondLst>
                                    <p:cond delay="0"/>
                                  </p:stCondLst>
                                  <p:childTnLst>
                                    <p:anim calcmode="lin" valueType="num">
                                      <p:cBhvr additive="base">
                                        <p:cTn id="72" dur="2000"/>
                                        <p:tgtEl>
                                          <p:spTgt spid="8"/>
                                        </p:tgtEl>
                                        <p:attrNameLst>
                                          <p:attrName>ppt_x</p:attrName>
                                        </p:attrNameLst>
                                      </p:cBhvr>
                                      <p:tavLst>
                                        <p:tav tm="0">
                                          <p:val>
                                            <p:strVal val="ppt_x"/>
                                          </p:val>
                                        </p:tav>
                                        <p:tav tm="100000">
                                          <p:val>
                                            <p:strVal val="1+ppt_w/2"/>
                                          </p:val>
                                        </p:tav>
                                      </p:tavLst>
                                    </p:anim>
                                    <p:anim calcmode="lin" valueType="num">
                                      <p:cBhvr additive="base">
                                        <p:cTn id="73" dur="2000"/>
                                        <p:tgtEl>
                                          <p:spTgt spid="8"/>
                                        </p:tgtEl>
                                        <p:attrNameLst>
                                          <p:attrName>ppt_y</p:attrName>
                                        </p:attrNameLst>
                                      </p:cBhvr>
                                      <p:tavLst>
                                        <p:tav tm="0">
                                          <p:val>
                                            <p:strVal val="ppt_y"/>
                                          </p:val>
                                        </p:tav>
                                        <p:tav tm="100000">
                                          <p:val>
                                            <p:strVal val="1+ppt_h/2"/>
                                          </p:val>
                                        </p:tav>
                                      </p:tavLst>
                                    </p:anim>
                                    <p:set>
                                      <p:cBhvr>
                                        <p:cTn id="74" dur="1" fill="hold">
                                          <p:stCondLst>
                                            <p:cond delay="1999"/>
                                          </p:stCondLst>
                                        </p:cTn>
                                        <p:tgtEl>
                                          <p:spTgt spid="8"/>
                                        </p:tgtEl>
                                        <p:attrNameLst>
                                          <p:attrName>style.visibility</p:attrName>
                                        </p:attrNameLst>
                                      </p:cBhvr>
                                      <p:to>
                                        <p:strVal val="hidden"/>
                                      </p:to>
                                    </p:set>
                                  </p:childTnLst>
                                </p:cTn>
                              </p:par>
                              <p:par>
                                <p:cTn id="75" presetID="2" presetClass="exit" presetSubtype="12" fill="hold" grpId="2" nodeType="withEffect">
                                  <p:stCondLst>
                                    <p:cond delay="0"/>
                                  </p:stCondLst>
                                  <p:childTnLst>
                                    <p:anim calcmode="lin" valueType="num">
                                      <p:cBhvr additive="base">
                                        <p:cTn id="76" dur="2000"/>
                                        <p:tgtEl>
                                          <p:spTgt spid="9"/>
                                        </p:tgtEl>
                                        <p:attrNameLst>
                                          <p:attrName>ppt_x</p:attrName>
                                        </p:attrNameLst>
                                      </p:cBhvr>
                                      <p:tavLst>
                                        <p:tav tm="0">
                                          <p:val>
                                            <p:strVal val="ppt_x"/>
                                          </p:val>
                                        </p:tav>
                                        <p:tav tm="100000">
                                          <p:val>
                                            <p:strVal val="0-ppt_w/2"/>
                                          </p:val>
                                        </p:tav>
                                      </p:tavLst>
                                    </p:anim>
                                    <p:anim calcmode="lin" valueType="num">
                                      <p:cBhvr additive="base">
                                        <p:cTn id="77" dur="2000"/>
                                        <p:tgtEl>
                                          <p:spTgt spid="9"/>
                                        </p:tgtEl>
                                        <p:attrNameLst>
                                          <p:attrName>ppt_y</p:attrName>
                                        </p:attrNameLst>
                                      </p:cBhvr>
                                      <p:tavLst>
                                        <p:tav tm="0">
                                          <p:val>
                                            <p:strVal val="ppt_y"/>
                                          </p:val>
                                        </p:tav>
                                        <p:tav tm="100000">
                                          <p:val>
                                            <p:strVal val="1+ppt_h/2"/>
                                          </p:val>
                                        </p:tav>
                                      </p:tavLst>
                                    </p:anim>
                                    <p:set>
                                      <p:cBhvr>
                                        <p:cTn id="78" dur="1" fill="hold">
                                          <p:stCondLst>
                                            <p:cond delay="1999"/>
                                          </p:stCondLst>
                                        </p:cTn>
                                        <p:tgtEl>
                                          <p:spTgt spid="9"/>
                                        </p:tgtEl>
                                        <p:attrNameLst>
                                          <p:attrName>style.visibility</p:attrName>
                                        </p:attrNameLst>
                                      </p:cBhvr>
                                      <p:to>
                                        <p:strVal val="hidden"/>
                                      </p:to>
                                    </p:set>
                                  </p:childTnLst>
                                </p:cTn>
                              </p:par>
                              <p:par>
                                <p:cTn id="79" presetID="2" presetClass="exit" presetSubtype="3" fill="hold" grpId="2" nodeType="withEffect">
                                  <p:stCondLst>
                                    <p:cond delay="0"/>
                                  </p:stCondLst>
                                  <p:childTnLst>
                                    <p:anim calcmode="lin" valueType="num">
                                      <p:cBhvr additive="base">
                                        <p:cTn id="80" dur="2000"/>
                                        <p:tgtEl>
                                          <p:spTgt spid="10"/>
                                        </p:tgtEl>
                                        <p:attrNameLst>
                                          <p:attrName>ppt_x</p:attrName>
                                        </p:attrNameLst>
                                      </p:cBhvr>
                                      <p:tavLst>
                                        <p:tav tm="0">
                                          <p:val>
                                            <p:strVal val="ppt_x"/>
                                          </p:val>
                                        </p:tav>
                                        <p:tav tm="100000">
                                          <p:val>
                                            <p:strVal val="1+ppt_w/2"/>
                                          </p:val>
                                        </p:tav>
                                      </p:tavLst>
                                    </p:anim>
                                    <p:anim calcmode="lin" valueType="num">
                                      <p:cBhvr additive="base">
                                        <p:cTn id="81" dur="2000"/>
                                        <p:tgtEl>
                                          <p:spTgt spid="10"/>
                                        </p:tgtEl>
                                        <p:attrNameLst>
                                          <p:attrName>ppt_y</p:attrName>
                                        </p:attrNameLst>
                                      </p:cBhvr>
                                      <p:tavLst>
                                        <p:tav tm="0">
                                          <p:val>
                                            <p:strVal val="ppt_y"/>
                                          </p:val>
                                        </p:tav>
                                        <p:tav tm="100000">
                                          <p:val>
                                            <p:strVal val="0-ppt_h/2"/>
                                          </p:val>
                                        </p:tav>
                                      </p:tavLst>
                                    </p:anim>
                                    <p:set>
                                      <p:cBhvr>
                                        <p:cTn id="82" dur="1" fill="hold">
                                          <p:stCondLst>
                                            <p:cond delay="1999"/>
                                          </p:stCondLst>
                                        </p:cTn>
                                        <p:tgtEl>
                                          <p:spTgt spid="10"/>
                                        </p:tgtEl>
                                        <p:attrNameLst>
                                          <p:attrName>style.visibility</p:attrName>
                                        </p:attrNameLst>
                                      </p:cBhvr>
                                      <p:to>
                                        <p:strVal val="hidden"/>
                                      </p:to>
                                    </p:set>
                                  </p:childTnLst>
                                </p:cTn>
                              </p:par>
                              <p:par>
                                <p:cTn id="83" presetID="2" presetClass="exit" presetSubtype="9" fill="hold" grpId="2" nodeType="withEffect">
                                  <p:stCondLst>
                                    <p:cond delay="0"/>
                                  </p:stCondLst>
                                  <p:childTnLst>
                                    <p:anim calcmode="lin" valueType="num">
                                      <p:cBhvr additive="base">
                                        <p:cTn id="84" dur="2000"/>
                                        <p:tgtEl>
                                          <p:spTgt spid="11"/>
                                        </p:tgtEl>
                                        <p:attrNameLst>
                                          <p:attrName>ppt_x</p:attrName>
                                        </p:attrNameLst>
                                      </p:cBhvr>
                                      <p:tavLst>
                                        <p:tav tm="0">
                                          <p:val>
                                            <p:strVal val="ppt_x"/>
                                          </p:val>
                                        </p:tav>
                                        <p:tav tm="100000">
                                          <p:val>
                                            <p:strVal val="0-ppt_w/2"/>
                                          </p:val>
                                        </p:tav>
                                      </p:tavLst>
                                    </p:anim>
                                    <p:anim calcmode="lin" valueType="num">
                                      <p:cBhvr additive="base">
                                        <p:cTn id="85" dur="2000"/>
                                        <p:tgtEl>
                                          <p:spTgt spid="11"/>
                                        </p:tgtEl>
                                        <p:attrNameLst>
                                          <p:attrName>ppt_y</p:attrName>
                                        </p:attrNameLst>
                                      </p:cBhvr>
                                      <p:tavLst>
                                        <p:tav tm="0">
                                          <p:val>
                                            <p:strVal val="ppt_y"/>
                                          </p:val>
                                        </p:tav>
                                        <p:tav tm="100000">
                                          <p:val>
                                            <p:strVal val="0-ppt_h/2"/>
                                          </p:val>
                                        </p:tav>
                                      </p:tavLst>
                                    </p:anim>
                                    <p:set>
                                      <p:cBhvr>
                                        <p:cTn id="86" dur="1" fill="hold">
                                          <p:stCondLst>
                                            <p:cond delay="1999"/>
                                          </p:stCondLst>
                                        </p:cTn>
                                        <p:tgtEl>
                                          <p:spTgt spid="11"/>
                                        </p:tgtEl>
                                        <p:attrNameLst>
                                          <p:attrName>style.visibility</p:attrName>
                                        </p:attrNameLst>
                                      </p:cBhvr>
                                      <p:to>
                                        <p:strVal val="hidden"/>
                                      </p:to>
                                    </p:set>
                                  </p:childTnLst>
                                </p:cTn>
                              </p:par>
                              <p:par>
                                <p:cTn id="87" presetID="8" presetClass="emph" presetSubtype="0" fill="hold" grpId="3"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grpId="3"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11"/>
                                        </p:tgtEl>
                                        <p:attrNameLst>
                                          <p:attrName>r</p:attrName>
                                        </p:attrNameLst>
                                      </p:cBhvr>
                                    </p:animRot>
                                  </p:childTnLst>
                                </p:cTn>
                              </p:par>
                              <p:par>
                                <p:cTn id="103" presetID="23" presetClass="exit" presetSubtype="288" fill="hold" grpId="4" nodeType="withEffect">
                                  <p:stCondLst>
                                    <p:cond delay="0"/>
                                  </p:stCondLst>
                                  <p:childTnLst>
                                    <p:anim calcmode="lin" valueType="num">
                                      <p:cBhvr>
                                        <p:cTn id="104" dur="2000"/>
                                        <p:tgtEl>
                                          <p:spTgt spid="4"/>
                                        </p:tgtEl>
                                        <p:attrNameLst>
                                          <p:attrName>ppt_w</p:attrName>
                                        </p:attrNameLst>
                                      </p:cBhvr>
                                      <p:tavLst>
                                        <p:tav tm="0">
                                          <p:val>
                                            <p:strVal val="ppt_w"/>
                                          </p:val>
                                        </p:tav>
                                        <p:tav tm="100000">
                                          <p:val>
                                            <p:strVal val="2/3*ppt_w"/>
                                          </p:val>
                                        </p:tav>
                                      </p:tavLst>
                                    </p:anim>
                                    <p:anim calcmode="lin" valueType="num">
                                      <p:cBhvr>
                                        <p:cTn id="105" dur="2000"/>
                                        <p:tgtEl>
                                          <p:spTgt spid="4"/>
                                        </p:tgtEl>
                                        <p:attrNameLst>
                                          <p:attrName>ppt_h</p:attrName>
                                        </p:attrNameLst>
                                      </p:cBhvr>
                                      <p:tavLst>
                                        <p:tav tm="0">
                                          <p:val>
                                            <p:strVal val="ppt_h"/>
                                          </p:val>
                                        </p:tav>
                                        <p:tav tm="100000">
                                          <p:val>
                                            <p:strVal val="2/3*ppt_h"/>
                                          </p:val>
                                        </p:tav>
                                      </p:tavLst>
                                    </p:anim>
                                    <p:set>
                                      <p:cBhvr>
                                        <p:cTn id="106" dur="1" fill="hold">
                                          <p:stCondLst>
                                            <p:cond delay="1999"/>
                                          </p:stCondLst>
                                        </p:cTn>
                                        <p:tgtEl>
                                          <p:spTgt spid="4"/>
                                        </p:tgtEl>
                                        <p:attrNameLst>
                                          <p:attrName>style.visibility</p:attrName>
                                        </p:attrNameLst>
                                      </p:cBhvr>
                                      <p:to>
                                        <p:strVal val="hidden"/>
                                      </p:to>
                                    </p:set>
                                  </p:childTnLst>
                                </p:cTn>
                              </p:par>
                              <p:par>
                                <p:cTn id="107" presetID="23" presetClass="exit" presetSubtype="288" fill="hold" grpId="4" nodeType="withEffect">
                                  <p:stCondLst>
                                    <p:cond delay="0"/>
                                  </p:stCondLst>
                                  <p:childTnLst>
                                    <p:anim calcmode="lin" valueType="num">
                                      <p:cBhvr>
                                        <p:cTn id="108" dur="2000"/>
                                        <p:tgtEl>
                                          <p:spTgt spid="5"/>
                                        </p:tgtEl>
                                        <p:attrNameLst>
                                          <p:attrName>ppt_w</p:attrName>
                                        </p:attrNameLst>
                                      </p:cBhvr>
                                      <p:tavLst>
                                        <p:tav tm="0">
                                          <p:val>
                                            <p:strVal val="ppt_w"/>
                                          </p:val>
                                        </p:tav>
                                        <p:tav tm="100000">
                                          <p:val>
                                            <p:strVal val="2/3*ppt_w"/>
                                          </p:val>
                                        </p:tav>
                                      </p:tavLst>
                                    </p:anim>
                                    <p:anim calcmode="lin" valueType="num">
                                      <p:cBhvr>
                                        <p:cTn id="109" dur="2000"/>
                                        <p:tgtEl>
                                          <p:spTgt spid="5"/>
                                        </p:tgtEl>
                                        <p:attrNameLst>
                                          <p:attrName>ppt_h</p:attrName>
                                        </p:attrNameLst>
                                      </p:cBhvr>
                                      <p:tavLst>
                                        <p:tav tm="0">
                                          <p:val>
                                            <p:strVal val="ppt_h"/>
                                          </p:val>
                                        </p:tav>
                                        <p:tav tm="100000">
                                          <p:val>
                                            <p:strVal val="2/3*ppt_h"/>
                                          </p:val>
                                        </p:tav>
                                      </p:tavLst>
                                    </p:anim>
                                    <p:set>
                                      <p:cBhvr>
                                        <p:cTn id="110" dur="1" fill="hold">
                                          <p:stCondLst>
                                            <p:cond delay="1999"/>
                                          </p:stCondLst>
                                        </p:cTn>
                                        <p:tgtEl>
                                          <p:spTgt spid="5"/>
                                        </p:tgtEl>
                                        <p:attrNameLst>
                                          <p:attrName>style.visibility</p:attrName>
                                        </p:attrNameLst>
                                      </p:cBhvr>
                                      <p:to>
                                        <p:strVal val="hidden"/>
                                      </p:to>
                                    </p:set>
                                  </p:childTnLst>
                                </p:cTn>
                              </p:par>
                              <p:par>
                                <p:cTn id="111" presetID="23" presetClass="exit" presetSubtype="288" fill="hold" grpId="4" nodeType="withEffect">
                                  <p:stCondLst>
                                    <p:cond delay="0"/>
                                  </p:stCondLst>
                                  <p:childTnLst>
                                    <p:anim calcmode="lin" valueType="num">
                                      <p:cBhvr>
                                        <p:cTn id="112" dur="2000"/>
                                        <p:tgtEl>
                                          <p:spTgt spid="6"/>
                                        </p:tgtEl>
                                        <p:attrNameLst>
                                          <p:attrName>ppt_w</p:attrName>
                                        </p:attrNameLst>
                                      </p:cBhvr>
                                      <p:tavLst>
                                        <p:tav tm="0">
                                          <p:val>
                                            <p:strVal val="ppt_w"/>
                                          </p:val>
                                        </p:tav>
                                        <p:tav tm="100000">
                                          <p:val>
                                            <p:strVal val="2/3*ppt_w"/>
                                          </p:val>
                                        </p:tav>
                                      </p:tavLst>
                                    </p:anim>
                                    <p:anim calcmode="lin" valueType="num">
                                      <p:cBhvr>
                                        <p:cTn id="113" dur="2000"/>
                                        <p:tgtEl>
                                          <p:spTgt spid="6"/>
                                        </p:tgtEl>
                                        <p:attrNameLst>
                                          <p:attrName>ppt_h</p:attrName>
                                        </p:attrNameLst>
                                      </p:cBhvr>
                                      <p:tavLst>
                                        <p:tav tm="0">
                                          <p:val>
                                            <p:strVal val="ppt_h"/>
                                          </p:val>
                                        </p:tav>
                                        <p:tav tm="100000">
                                          <p:val>
                                            <p:strVal val="2/3*ppt_h"/>
                                          </p:val>
                                        </p:tav>
                                      </p:tavLst>
                                    </p:anim>
                                    <p:set>
                                      <p:cBhvr>
                                        <p:cTn id="114" dur="1" fill="hold">
                                          <p:stCondLst>
                                            <p:cond delay="1999"/>
                                          </p:stCondLst>
                                        </p:cTn>
                                        <p:tgtEl>
                                          <p:spTgt spid="6"/>
                                        </p:tgtEl>
                                        <p:attrNameLst>
                                          <p:attrName>style.visibility</p:attrName>
                                        </p:attrNameLst>
                                      </p:cBhvr>
                                      <p:to>
                                        <p:strVal val="hidden"/>
                                      </p:to>
                                    </p:set>
                                  </p:childTnLst>
                                </p:cTn>
                              </p:par>
                              <p:par>
                                <p:cTn id="115" presetID="23" presetClass="exit" presetSubtype="288" fill="hold" grpId="4" nodeType="withEffect">
                                  <p:stCondLst>
                                    <p:cond delay="0"/>
                                  </p:stCondLst>
                                  <p:childTnLst>
                                    <p:anim calcmode="lin" valueType="num">
                                      <p:cBhvr>
                                        <p:cTn id="116" dur="2000"/>
                                        <p:tgtEl>
                                          <p:spTgt spid="7"/>
                                        </p:tgtEl>
                                        <p:attrNameLst>
                                          <p:attrName>ppt_w</p:attrName>
                                        </p:attrNameLst>
                                      </p:cBhvr>
                                      <p:tavLst>
                                        <p:tav tm="0">
                                          <p:val>
                                            <p:strVal val="ppt_w"/>
                                          </p:val>
                                        </p:tav>
                                        <p:tav tm="100000">
                                          <p:val>
                                            <p:strVal val="2/3*ppt_w"/>
                                          </p:val>
                                        </p:tav>
                                      </p:tavLst>
                                    </p:anim>
                                    <p:anim calcmode="lin" valueType="num">
                                      <p:cBhvr>
                                        <p:cTn id="117" dur="2000"/>
                                        <p:tgtEl>
                                          <p:spTgt spid="7"/>
                                        </p:tgtEl>
                                        <p:attrNameLst>
                                          <p:attrName>ppt_h</p:attrName>
                                        </p:attrNameLst>
                                      </p:cBhvr>
                                      <p:tavLst>
                                        <p:tav tm="0">
                                          <p:val>
                                            <p:strVal val="ppt_h"/>
                                          </p:val>
                                        </p:tav>
                                        <p:tav tm="100000">
                                          <p:val>
                                            <p:strVal val="2/3*ppt_h"/>
                                          </p:val>
                                        </p:tav>
                                      </p:tavLst>
                                    </p:anim>
                                    <p:set>
                                      <p:cBhvr>
                                        <p:cTn id="118" dur="1" fill="hold">
                                          <p:stCondLst>
                                            <p:cond delay="1999"/>
                                          </p:stCondLst>
                                        </p:cTn>
                                        <p:tgtEl>
                                          <p:spTgt spid="7"/>
                                        </p:tgtEl>
                                        <p:attrNameLst>
                                          <p:attrName>style.visibility</p:attrName>
                                        </p:attrNameLst>
                                      </p:cBhvr>
                                      <p:to>
                                        <p:strVal val="hidden"/>
                                      </p:to>
                                    </p:set>
                                  </p:childTnLst>
                                </p:cTn>
                              </p:par>
                              <p:par>
                                <p:cTn id="119" presetID="23" presetClass="exit" presetSubtype="288" fill="hold" grpId="4" nodeType="withEffect">
                                  <p:stCondLst>
                                    <p:cond delay="0"/>
                                  </p:stCondLst>
                                  <p:childTnLst>
                                    <p:anim calcmode="lin" valueType="num">
                                      <p:cBhvr>
                                        <p:cTn id="120" dur="2000"/>
                                        <p:tgtEl>
                                          <p:spTgt spid="8"/>
                                        </p:tgtEl>
                                        <p:attrNameLst>
                                          <p:attrName>ppt_w</p:attrName>
                                        </p:attrNameLst>
                                      </p:cBhvr>
                                      <p:tavLst>
                                        <p:tav tm="0">
                                          <p:val>
                                            <p:strVal val="ppt_w"/>
                                          </p:val>
                                        </p:tav>
                                        <p:tav tm="100000">
                                          <p:val>
                                            <p:strVal val="2/3*ppt_w"/>
                                          </p:val>
                                        </p:tav>
                                      </p:tavLst>
                                    </p:anim>
                                    <p:anim calcmode="lin" valueType="num">
                                      <p:cBhvr>
                                        <p:cTn id="121" dur="2000"/>
                                        <p:tgtEl>
                                          <p:spTgt spid="8"/>
                                        </p:tgtEl>
                                        <p:attrNameLst>
                                          <p:attrName>ppt_h</p:attrName>
                                        </p:attrNameLst>
                                      </p:cBhvr>
                                      <p:tavLst>
                                        <p:tav tm="0">
                                          <p:val>
                                            <p:strVal val="ppt_h"/>
                                          </p:val>
                                        </p:tav>
                                        <p:tav tm="100000">
                                          <p:val>
                                            <p:strVal val="2/3*ppt_h"/>
                                          </p:val>
                                        </p:tav>
                                      </p:tavLst>
                                    </p:anim>
                                    <p:set>
                                      <p:cBhvr>
                                        <p:cTn id="122" dur="1" fill="hold">
                                          <p:stCondLst>
                                            <p:cond delay="1999"/>
                                          </p:stCondLst>
                                        </p:cTn>
                                        <p:tgtEl>
                                          <p:spTgt spid="8"/>
                                        </p:tgtEl>
                                        <p:attrNameLst>
                                          <p:attrName>style.visibility</p:attrName>
                                        </p:attrNameLst>
                                      </p:cBhvr>
                                      <p:to>
                                        <p:strVal val="hidden"/>
                                      </p:to>
                                    </p:set>
                                  </p:childTnLst>
                                </p:cTn>
                              </p:par>
                              <p:par>
                                <p:cTn id="123" presetID="23" presetClass="exit" presetSubtype="288" fill="hold" grpId="4" nodeType="withEffect">
                                  <p:stCondLst>
                                    <p:cond delay="0"/>
                                  </p:stCondLst>
                                  <p:childTnLst>
                                    <p:anim calcmode="lin" valueType="num">
                                      <p:cBhvr>
                                        <p:cTn id="124" dur="2000"/>
                                        <p:tgtEl>
                                          <p:spTgt spid="9"/>
                                        </p:tgtEl>
                                        <p:attrNameLst>
                                          <p:attrName>ppt_w</p:attrName>
                                        </p:attrNameLst>
                                      </p:cBhvr>
                                      <p:tavLst>
                                        <p:tav tm="0">
                                          <p:val>
                                            <p:strVal val="ppt_w"/>
                                          </p:val>
                                        </p:tav>
                                        <p:tav tm="100000">
                                          <p:val>
                                            <p:strVal val="2/3*ppt_w"/>
                                          </p:val>
                                        </p:tav>
                                      </p:tavLst>
                                    </p:anim>
                                    <p:anim calcmode="lin" valueType="num">
                                      <p:cBhvr>
                                        <p:cTn id="125" dur="2000"/>
                                        <p:tgtEl>
                                          <p:spTgt spid="9"/>
                                        </p:tgtEl>
                                        <p:attrNameLst>
                                          <p:attrName>ppt_h</p:attrName>
                                        </p:attrNameLst>
                                      </p:cBhvr>
                                      <p:tavLst>
                                        <p:tav tm="0">
                                          <p:val>
                                            <p:strVal val="ppt_h"/>
                                          </p:val>
                                        </p:tav>
                                        <p:tav tm="100000">
                                          <p:val>
                                            <p:strVal val="2/3*ppt_h"/>
                                          </p:val>
                                        </p:tav>
                                      </p:tavLst>
                                    </p:anim>
                                    <p:set>
                                      <p:cBhvr>
                                        <p:cTn id="126" dur="1" fill="hold">
                                          <p:stCondLst>
                                            <p:cond delay="1999"/>
                                          </p:stCondLst>
                                        </p:cTn>
                                        <p:tgtEl>
                                          <p:spTgt spid="9"/>
                                        </p:tgtEl>
                                        <p:attrNameLst>
                                          <p:attrName>style.visibility</p:attrName>
                                        </p:attrNameLst>
                                      </p:cBhvr>
                                      <p:to>
                                        <p:strVal val="hidden"/>
                                      </p:to>
                                    </p:set>
                                  </p:childTnLst>
                                </p:cTn>
                              </p:par>
                              <p:par>
                                <p:cTn id="127" presetID="23" presetClass="exit" presetSubtype="288" fill="hold" grpId="4" nodeType="withEffect">
                                  <p:stCondLst>
                                    <p:cond delay="0"/>
                                  </p:stCondLst>
                                  <p:childTnLst>
                                    <p:anim calcmode="lin" valueType="num">
                                      <p:cBhvr>
                                        <p:cTn id="128" dur="2000"/>
                                        <p:tgtEl>
                                          <p:spTgt spid="10"/>
                                        </p:tgtEl>
                                        <p:attrNameLst>
                                          <p:attrName>ppt_w</p:attrName>
                                        </p:attrNameLst>
                                      </p:cBhvr>
                                      <p:tavLst>
                                        <p:tav tm="0">
                                          <p:val>
                                            <p:strVal val="ppt_w"/>
                                          </p:val>
                                        </p:tav>
                                        <p:tav tm="100000">
                                          <p:val>
                                            <p:strVal val="2/3*ppt_w"/>
                                          </p:val>
                                        </p:tav>
                                      </p:tavLst>
                                    </p:anim>
                                    <p:anim calcmode="lin" valueType="num">
                                      <p:cBhvr>
                                        <p:cTn id="129" dur="2000"/>
                                        <p:tgtEl>
                                          <p:spTgt spid="10"/>
                                        </p:tgtEl>
                                        <p:attrNameLst>
                                          <p:attrName>ppt_h</p:attrName>
                                        </p:attrNameLst>
                                      </p:cBhvr>
                                      <p:tavLst>
                                        <p:tav tm="0">
                                          <p:val>
                                            <p:strVal val="ppt_h"/>
                                          </p:val>
                                        </p:tav>
                                        <p:tav tm="100000">
                                          <p:val>
                                            <p:strVal val="2/3*ppt_h"/>
                                          </p:val>
                                        </p:tav>
                                      </p:tavLst>
                                    </p:anim>
                                    <p:set>
                                      <p:cBhvr>
                                        <p:cTn id="130" dur="1" fill="hold">
                                          <p:stCondLst>
                                            <p:cond delay="1999"/>
                                          </p:stCondLst>
                                        </p:cTn>
                                        <p:tgtEl>
                                          <p:spTgt spid="10"/>
                                        </p:tgtEl>
                                        <p:attrNameLst>
                                          <p:attrName>style.visibility</p:attrName>
                                        </p:attrNameLst>
                                      </p:cBhvr>
                                      <p:to>
                                        <p:strVal val="hidden"/>
                                      </p:to>
                                    </p:set>
                                  </p:childTnLst>
                                </p:cTn>
                              </p:par>
                              <p:par>
                                <p:cTn id="131" presetID="23" presetClass="exit" presetSubtype="288" fill="hold" grpId="4" nodeType="withEffect">
                                  <p:stCondLst>
                                    <p:cond delay="0"/>
                                  </p:stCondLst>
                                  <p:childTnLst>
                                    <p:anim calcmode="lin" valueType="num">
                                      <p:cBhvr>
                                        <p:cTn id="132" dur="2000"/>
                                        <p:tgtEl>
                                          <p:spTgt spid="11"/>
                                        </p:tgtEl>
                                        <p:attrNameLst>
                                          <p:attrName>ppt_w</p:attrName>
                                        </p:attrNameLst>
                                      </p:cBhvr>
                                      <p:tavLst>
                                        <p:tav tm="0">
                                          <p:val>
                                            <p:strVal val="ppt_w"/>
                                          </p:val>
                                        </p:tav>
                                        <p:tav tm="100000">
                                          <p:val>
                                            <p:strVal val="2/3*ppt_w"/>
                                          </p:val>
                                        </p:tav>
                                      </p:tavLst>
                                    </p:anim>
                                    <p:anim calcmode="lin" valueType="num">
                                      <p:cBhvr>
                                        <p:cTn id="133" dur="2000"/>
                                        <p:tgtEl>
                                          <p:spTgt spid="11"/>
                                        </p:tgtEl>
                                        <p:attrNameLst>
                                          <p:attrName>ppt_h</p:attrName>
                                        </p:attrNameLst>
                                      </p:cBhvr>
                                      <p:tavLst>
                                        <p:tav tm="0">
                                          <p:val>
                                            <p:strVal val="ppt_h"/>
                                          </p:val>
                                        </p:tav>
                                        <p:tav tm="100000">
                                          <p:val>
                                            <p:strVal val="2/3*ppt_h"/>
                                          </p:val>
                                        </p:tav>
                                      </p:tavLst>
                                    </p:anim>
                                    <p:set>
                                      <p:cBhvr>
                                        <p:cTn id="134" dur="1" fill="hold">
                                          <p:stCondLst>
                                            <p:cond delay="1999"/>
                                          </p:stCondLst>
                                        </p:cTn>
                                        <p:tgtEl>
                                          <p:spTgt spid="11"/>
                                        </p:tgtEl>
                                        <p:attrNameLst>
                                          <p:attrName>style.visibility</p:attrName>
                                        </p:attrNameLst>
                                      </p:cBhvr>
                                      <p:to>
                                        <p:strVal val="hidden"/>
                                      </p:to>
                                    </p:set>
                                  </p:childTnLst>
                                </p:cTn>
                              </p:par>
                              <p:par>
                                <p:cTn id="135" presetID="23" presetClass="entr" presetSubtype="288" fill="hold" nodeType="withEffect">
                                  <p:stCondLst>
                                    <p:cond delay="0"/>
                                  </p:stCondLst>
                                  <p:childTnLst>
                                    <p:set>
                                      <p:cBhvr>
                                        <p:cTn id="136" dur="1" fill="hold">
                                          <p:stCondLst>
                                            <p:cond delay="0"/>
                                          </p:stCondLst>
                                        </p:cTn>
                                        <p:tgtEl>
                                          <p:spTgt spid="2"/>
                                        </p:tgtEl>
                                        <p:attrNameLst>
                                          <p:attrName>style.visibility</p:attrName>
                                        </p:attrNameLst>
                                      </p:cBhvr>
                                      <p:to>
                                        <p:strVal val="visible"/>
                                      </p:to>
                                    </p:set>
                                    <p:anim calcmode="lin" valueType="num">
                                      <p:cBhvr>
                                        <p:cTn id="137" dur="2000" fill="hold"/>
                                        <p:tgtEl>
                                          <p:spTgt spid="2"/>
                                        </p:tgtEl>
                                        <p:attrNameLst>
                                          <p:attrName>ppt_w</p:attrName>
                                        </p:attrNameLst>
                                      </p:cBhvr>
                                      <p:tavLst>
                                        <p:tav tm="0">
                                          <p:val>
                                            <p:strVal val="4/3*#ppt_w"/>
                                          </p:val>
                                        </p:tav>
                                        <p:tav tm="100000">
                                          <p:val>
                                            <p:strVal val="#ppt_w"/>
                                          </p:val>
                                        </p:tav>
                                      </p:tavLst>
                                    </p:anim>
                                    <p:anim calcmode="lin" valueType="num">
                                      <p:cBhvr>
                                        <p:cTn id="138" dur="2000" fill="hold"/>
                                        <p:tgtEl>
                                          <p:spTgt spid="2"/>
                                        </p:tgtEl>
                                        <p:attrNameLst>
                                          <p:attrName>ppt_h</p:attrName>
                                        </p:attrNameLst>
                                      </p:cBhvr>
                                      <p:tavLst>
                                        <p:tav tm="0">
                                          <p:val>
                                            <p:strVal val="4/3*#ppt_h"/>
                                          </p:val>
                                        </p:tav>
                                        <p:tav tm="100000">
                                          <p:val>
                                            <p:strVal val="#ppt_h"/>
                                          </p:val>
                                        </p:tav>
                                      </p:tavLst>
                                    </p:anim>
                                  </p:childTnLst>
                                </p:cTn>
                              </p:par>
                              <p:par>
                                <p:cTn id="139" presetID="4" presetClass="entr" presetSubtype="32" fill="hold" nodeType="withEffect">
                                  <p:stCondLst>
                                    <p:cond delay="0"/>
                                  </p:stCondLst>
                                  <p:childTnLst>
                                    <p:set>
                                      <p:cBhvr>
                                        <p:cTn id="140" dur="1" fill="hold">
                                          <p:stCondLst>
                                            <p:cond delay="0"/>
                                          </p:stCondLst>
                                        </p:cTn>
                                        <p:tgtEl>
                                          <p:spTgt spid="2"/>
                                        </p:tgtEl>
                                        <p:attrNameLst>
                                          <p:attrName>style.visibility</p:attrName>
                                        </p:attrNameLst>
                                      </p:cBhvr>
                                      <p:to>
                                        <p:strVal val="visible"/>
                                      </p:to>
                                    </p:set>
                                    <p:animEffect transition="in" filter="box(out)">
                                      <p:cBhvr>
                                        <p:cTn id="14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673105"/>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021393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571536" y="0"/>
            <a:ext cx="2714612" cy="4643470"/>
          </a:xfrm>
          <a:prstGeom prst="moon">
            <a:avLst>
              <a:gd name="adj" fmla="val 21724"/>
            </a:avLst>
          </a:prstGeom>
          <a:blipFill>
            <a:blip r:embed="rId3">
              <a:grayscl/>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1143008" y="0"/>
            <a:ext cx="2714612" cy="4643470"/>
          </a:xfrm>
          <a:prstGeom prst="moon">
            <a:avLst>
              <a:gd name="adj" fmla="val 21724"/>
            </a:avLst>
          </a:prstGeom>
          <a:blipFill>
            <a:blip r:embed="rId3">
              <a:duotone>
                <a:schemeClr val="bg2">
                  <a:shade val="45000"/>
                  <a:satMod val="135000"/>
                </a:schemeClr>
                <a:prstClr val="white"/>
              </a:duotone>
              <a:lum bright="3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714544" y="0"/>
            <a:ext cx="2714612" cy="4643470"/>
          </a:xfrm>
          <a:prstGeom prst="moon">
            <a:avLst>
              <a:gd name="adj" fmla="val 21724"/>
            </a:avLst>
          </a:prstGeom>
          <a:blipFill>
            <a:blip r:embed="rId3">
              <a:grayscl/>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2286016" y="0"/>
            <a:ext cx="2714612" cy="4643470"/>
          </a:xfrm>
          <a:prstGeom prst="moon">
            <a:avLst>
              <a:gd name="adj" fmla="val 21724"/>
            </a:avLst>
          </a:prstGeom>
          <a:blipFill>
            <a:blip r:embed="rId3">
              <a:duotone>
                <a:schemeClr val="bg2">
                  <a:shade val="45000"/>
                  <a:satMod val="135000"/>
                </a:schemeClr>
                <a:prstClr val="white"/>
              </a:duotone>
              <a:lum bright="3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857520" y="0"/>
            <a:ext cx="2714612" cy="4643470"/>
          </a:xfrm>
          <a:prstGeom prst="moon">
            <a:avLst>
              <a:gd name="adj" fmla="val 21724"/>
            </a:avLst>
          </a:prstGeom>
          <a:blipFill>
            <a:blip r:embed="rId3">
              <a:grayscl/>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3428992" y="0"/>
            <a:ext cx="2714612" cy="4643470"/>
          </a:xfrm>
          <a:prstGeom prst="moon">
            <a:avLst>
              <a:gd name="adj" fmla="val 21724"/>
            </a:avLst>
          </a:prstGeom>
          <a:blipFill>
            <a:blip r:embed="rId3">
              <a:duotone>
                <a:schemeClr val="bg2">
                  <a:shade val="45000"/>
                  <a:satMod val="135000"/>
                </a:schemeClr>
                <a:prstClr val="white"/>
              </a:duotone>
              <a:lum bright="2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000528" y="0"/>
            <a:ext cx="2714612" cy="4643470"/>
          </a:xfrm>
          <a:prstGeom prst="moon">
            <a:avLst>
              <a:gd name="adj" fmla="val 21724"/>
            </a:avLst>
          </a:prstGeom>
          <a:blipFill>
            <a:blip r:embed="rId3">
              <a:grayscl/>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4572000" y="0"/>
            <a:ext cx="2714612" cy="4643470"/>
          </a:xfrm>
          <a:prstGeom prst="moon">
            <a:avLst>
              <a:gd name="adj" fmla="val 21724"/>
            </a:avLst>
          </a:prstGeom>
          <a:blipFill>
            <a:blip r:embed="rId3">
              <a:duotone>
                <a:schemeClr val="bg2">
                  <a:shade val="45000"/>
                  <a:satMod val="135000"/>
                </a:schemeClr>
                <a:prstClr val="white"/>
              </a:duotone>
              <a:lum bright="3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5143536" y="0"/>
            <a:ext cx="2714612" cy="4643470"/>
          </a:xfrm>
          <a:prstGeom prst="moon">
            <a:avLst>
              <a:gd name="adj" fmla="val 21724"/>
            </a:avLst>
          </a:prstGeom>
          <a:blipFill>
            <a:blip r:embed="rId3">
              <a:grayscl/>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5715008" y="0"/>
            <a:ext cx="2714612" cy="4643470"/>
          </a:xfrm>
          <a:prstGeom prst="moon">
            <a:avLst>
              <a:gd name="adj" fmla="val 21724"/>
            </a:avLst>
          </a:prstGeom>
          <a:blipFill>
            <a:blip r:embed="rId3">
              <a:duotone>
                <a:schemeClr val="bg2">
                  <a:shade val="45000"/>
                  <a:satMod val="135000"/>
                </a:schemeClr>
                <a:prstClr val="white"/>
              </a:duotone>
              <a:lum bright="3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6286544" y="0"/>
            <a:ext cx="2714612" cy="4643470"/>
          </a:xfrm>
          <a:prstGeom prst="moon">
            <a:avLst>
              <a:gd name="adj" fmla="val 21724"/>
            </a:avLst>
          </a:prstGeom>
          <a:blipFill>
            <a:blip r:embed="rId3">
              <a:grayscl/>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6858016" y="0"/>
            <a:ext cx="2714612" cy="4643470"/>
          </a:xfrm>
          <a:prstGeom prst="moon">
            <a:avLst>
              <a:gd name="adj" fmla="val 21724"/>
            </a:avLst>
          </a:prstGeom>
          <a:blipFill>
            <a:blip r:embed="rId3">
              <a:duotone>
                <a:schemeClr val="bg2">
                  <a:shade val="45000"/>
                  <a:satMod val="135000"/>
                </a:schemeClr>
                <a:prstClr val="white"/>
              </a:duotone>
              <a:lum bright="30000"/>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7429520" y="0"/>
            <a:ext cx="2714612" cy="4643470"/>
          </a:xfrm>
          <a:prstGeom prst="moon">
            <a:avLst>
              <a:gd name="adj" fmla="val 21724"/>
            </a:avLst>
          </a:prstGeom>
          <a:blipFill>
            <a:blip r:embed="rId3">
              <a:grayscl/>
            </a:blip>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2000" fill="hold"/>
                                        <p:tgtEl>
                                          <p:spTgt spid="4"/>
                                        </p:tgtEl>
                                        <p:attrNameLst>
                                          <p:attrName>ppt_w</p:attrName>
                                        </p:attrNameLst>
                                      </p:cBhvr>
                                      <p:tavLst>
                                        <p:tav tm="0" fmla="#ppt_w*sin(2.5*pi*$)">
                                          <p:val>
                                            <p:fltVal val="0"/>
                                          </p:val>
                                        </p:tav>
                                        <p:tav tm="100000">
                                          <p:val>
                                            <p:fltVal val="1"/>
                                          </p:val>
                                        </p:tav>
                                      </p:tavLst>
                                    </p:anim>
                                    <p:anim calcmode="lin" valueType="num">
                                      <p:cBhvr>
                                        <p:cTn id="62" dur="2000" fill="hold"/>
                                        <p:tgtEl>
                                          <p:spTgt spid="4"/>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p:cTn id="65" dur="2000" fill="hold"/>
                                        <p:tgtEl>
                                          <p:spTgt spid="5"/>
                                        </p:tgtEl>
                                        <p:attrNameLst>
                                          <p:attrName>ppt_w</p:attrName>
                                        </p:attrNameLst>
                                      </p:cBhvr>
                                      <p:tavLst>
                                        <p:tav tm="0" fmla="#ppt_w*sin(2.5*pi*$)">
                                          <p:val>
                                            <p:fltVal val="0"/>
                                          </p:val>
                                        </p:tav>
                                        <p:tav tm="100000">
                                          <p:val>
                                            <p:fltVal val="1"/>
                                          </p:val>
                                        </p:tav>
                                      </p:tavLst>
                                    </p:anim>
                                    <p:anim calcmode="lin" valueType="num">
                                      <p:cBhvr>
                                        <p:cTn id="66" dur="2000" fill="hold"/>
                                        <p:tgtEl>
                                          <p:spTgt spid="5"/>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p:cTn id="69" dur="2000" fill="hold"/>
                                        <p:tgtEl>
                                          <p:spTgt spid="6"/>
                                        </p:tgtEl>
                                        <p:attrNameLst>
                                          <p:attrName>ppt_w</p:attrName>
                                        </p:attrNameLst>
                                      </p:cBhvr>
                                      <p:tavLst>
                                        <p:tav tm="0" fmla="#ppt_w*sin(2.5*pi*$)">
                                          <p:val>
                                            <p:fltVal val="0"/>
                                          </p:val>
                                        </p:tav>
                                        <p:tav tm="100000">
                                          <p:val>
                                            <p:fltVal val="1"/>
                                          </p:val>
                                        </p:tav>
                                      </p:tavLst>
                                    </p:anim>
                                    <p:anim calcmode="lin" valueType="num">
                                      <p:cBhvr>
                                        <p:cTn id="70" dur="2000" fill="hold"/>
                                        <p:tgtEl>
                                          <p:spTgt spid="6"/>
                                        </p:tgtEl>
                                        <p:attrNameLst>
                                          <p:attrName>ppt_h</p:attrName>
                                        </p:attrNameLst>
                                      </p:cBhvr>
                                      <p:tavLst>
                                        <p:tav tm="0">
                                          <p:val>
                                            <p:strVal val="#ppt_h"/>
                                          </p:val>
                                        </p:tav>
                                        <p:tav tm="100000">
                                          <p:val>
                                            <p:strVal val="#ppt_h"/>
                                          </p:val>
                                        </p:tav>
                                      </p:tavLst>
                                    </p:anim>
                                  </p:childTnLst>
                                </p:cTn>
                              </p:par>
                              <p:par>
                                <p:cTn id="71" presetID="19" presetClass="entr" presetSubtype="10" fill="hold" grpId="1"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2000" fill="hold"/>
                                        <p:tgtEl>
                                          <p:spTgt spid="7"/>
                                        </p:tgtEl>
                                        <p:attrNameLst>
                                          <p:attrName>ppt_w</p:attrName>
                                        </p:attrNameLst>
                                      </p:cBhvr>
                                      <p:tavLst>
                                        <p:tav tm="0" fmla="#ppt_w*sin(2.5*pi*$)">
                                          <p:val>
                                            <p:fltVal val="0"/>
                                          </p:val>
                                        </p:tav>
                                        <p:tav tm="100000">
                                          <p:val>
                                            <p:fltVal val="1"/>
                                          </p:val>
                                        </p:tav>
                                      </p:tavLst>
                                    </p:anim>
                                    <p:anim calcmode="lin" valueType="num">
                                      <p:cBhvr>
                                        <p:cTn id="74" dur="2000" fill="hold"/>
                                        <p:tgtEl>
                                          <p:spTgt spid="7"/>
                                        </p:tgtEl>
                                        <p:attrNameLst>
                                          <p:attrName>ppt_h</p:attrName>
                                        </p:attrNameLst>
                                      </p:cBhvr>
                                      <p:tavLst>
                                        <p:tav tm="0">
                                          <p:val>
                                            <p:strVal val="#ppt_h"/>
                                          </p:val>
                                        </p:tav>
                                        <p:tav tm="100000">
                                          <p:val>
                                            <p:strVal val="#ppt_h"/>
                                          </p:val>
                                        </p:tav>
                                      </p:tavLst>
                                    </p:anim>
                                  </p:childTnLst>
                                </p:cTn>
                              </p:par>
                              <p:par>
                                <p:cTn id="75" presetID="19" presetClass="entr" presetSubtype="10"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2000" fill="hold"/>
                                        <p:tgtEl>
                                          <p:spTgt spid="8"/>
                                        </p:tgtEl>
                                        <p:attrNameLst>
                                          <p:attrName>ppt_w</p:attrName>
                                        </p:attrNameLst>
                                      </p:cBhvr>
                                      <p:tavLst>
                                        <p:tav tm="0" fmla="#ppt_w*sin(2.5*pi*$)">
                                          <p:val>
                                            <p:fltVal val="0"/>
                                          </p:val>
                                        </p:tav>
                                        <p:tav tm="100000">
                                          <p:val>
                                            <p:fltVal val="1"/>
                                          </p:val>
                                        </p:tav>
                                      </p:tavLst>
                                    </p:anim>
                                    <p:anim calcmode="lin" valueType="num">
                                      <p:cBhvr>
                                        <p:cTn id="78" dur="2000" fill="hold"/>
                                        <p:tgtEl>
                                          <p:spTgt spid="8"/>
                                        </p:tgtEl>
                                        <p:attrNameLst>
                                          <p:attrName>ppt_h</p:attrName>
                                        </p:attrNameLst>
                                      </p:cBhvr>
                                      <p:tavLst>
                                        <p:tav tm="0">
                                          <p:val>
                                            <p:strVal val="#ppt_h"/>
                                          </p:val>
                                        </p:tav>
                                        <p:tav tm="100000">
                                          <p:val>
                                            <p:strVal val="#ppt_h"/>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p:cTn id="81" dur="2000" fill="hold"/>
                                        <p:tgtEl>
                                          <p:spTgt spid="9"/>
                                        </p:tgtEl>
                                        <p:attrNameLst>
                                          <p:attrName>ppt_w</p:attrName>
                                        </p:attrNameLst>
                                      </p:cBhvr>
                                      <p:tavLst>
                                        <p:tav tm="0" fmla="#ppt_w*sin(2.5*pi*$)">
                                          <p:val>
                                            <p:fltVal val="0"/>
                                          </p:val>
                                        </p:tav>
                                        <p:tav tm="100000">
                                          <p:val>
                                            <p:fltVal val="1"/>
                                          </p:val>
                                        </p:tav>
                                      </p:tavLst>
                                    </p:anim>
                                    <p:anim calcmode="lin" valueType="num">
                                      <p:cBhvr>
                                        <p:cTn id="82" dur="2000" fill="hold"/>
                                        <p:tgtEl>
                                          <p:spTgt spid="9"/>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p:cTn id="85" dur="2000" fill="hold"/>
                                        <p:tgtEl>
                                          <p:spTgt spid="10"/>
                                        </p:tgtEl>
                                        <p:attrNameLst>
                                          <p:attrName>ppt_w</p:attrName>
                                        </p:attrNameLst>
                                      </p:cBhvr>
                                      <p:tavLst>
                                        <p:tav tm="0" fmla="#ppt_w*sin(2.5*pi*$)">
                                          <p:val>
                                            <p:fltVal val="0"/>
                                          </p:val>
                                        </p:tav>
                                        <p:tav tm="100000">
                                          <p:val>
                                            <p:fltVal val="1"/>
                                          </p:val>
                                        </p:tav>
                                      </p:tavLst>
                                    </p:anim>
                                    <p:anim calcmode="lin" valueType="num">
                                      <p:cBhvr>
                                        <p:cTn id="86" dur="2000" fill="hold"/>
                                        <p:tgtEl>
                                          <p:spTgt spid="10"/>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11"/>
                                        </p:tgtEl>
                                        <p:attrNameLst>
                                          <p:attrName>style.visibility</p:attrName>
                                        </p:attrNameLst>
                                      </p:cBhvr>
                                      <p:to>
                                        <p:strVal val="visible"/>
                                      </p:to>
                                    </p:set>
                                    <p:anim calcmode="lin" valueType="num">
                                      <p:cBhvr>
                                        <p:cTn id="89" dur="2000" fill="hold"/>
                                        <p:tgtEl>
                                          <p:spTgt spid="11"/>
                                        </p:tgtEl>
                                        <p:attrNameLst>
                                          <p:attrName>ppt_w</p:attrName>
                                        </p:attrNameLst>
                                      </p:cBhvr>
                                      <p:tavLst>
                                        <p:tav tm="0" fmla="#ppt_w*sin(2.5*pi*$)">
                                          <p:val>
                                            <p:fltVal val="0"/>
                                          </p:val>
                                        </p:tav>
                                        <p:tav tm="100000">
                                          <p:val>
                                            <p:fltVal val="1"/>
                                          </p:val>
                                        </p:tav>
                                      </p:tavLst>
                                    </p:anim>
                                    <p:anim calcmode="lin" valueType="num">
                                      <p:cBhvr>
                                        <p:cTn id="90" dur="2000" fill="hold"/>
                                        <p:tgtEl>
                                          <p:spTgt spid="11"/>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12"/>
                                        </p:tgtEl>
                                        <p:attrNameLst>
                                          <p:attrName>style.visibility</p:attrName>
                                        </p:attrNameLst>
                                      </p:cBhvr>
                                      <p:to>
                                        <p:strVal val="visible"/>
                                      </p:to>
                                    </p:set>
                                    <p:anim calcmode="lin" valueType="num">
                                      <p:cBhvr>
                                        <p:cTn id="93" dur="2000" fill="hold"/>
                                        <p:tgtEl>
                                          <p:spTgt spid="12"/>
                                        </p:tgtEl>
                                        <p:attrNameLst>
                                          <p:attrName>ppt_w</p:attrName>
                                        </p:attrNameLst>
                                      </p:cBhvr>
                                      <p:tavLst>
                                        <p:tav tm="0" fmla="#ppt_w*sin(2.5*pi*$)">
                                          <p:val>
                                            <p:fltVal val="0"/>
                                          </p:val>
                                        </p:tav>
                                        <p:tav tm="100000">
                                          <p:val>
                                            <p:fltVal val="1"/>
                                          </p:val>
                                        </p:tav>
                                      </p:tavLst>
                                    </p:anim>
                                    <p:anim calcmode="lin" valueType="num">
                                      <p:cBhvr>
                                        <p:cTn id="94" dur="2000" fill="hold"/>
                                        <p:tgtEl>
                                          <p:spTgt spid="12"/>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p:cTn id="97" dur="2000" fill="hold"/>
                                        <p:tgtEl>
                                          <p:spTgt spid="13"/>
                                        </p:tgtEl>
                                        <p:attrNameLst>
                                          <p:attrName>ppt_w</p:attrName>
                                        </p:attrNameLst>
                                      </p:cBhvr>
                                      <p:tavLst>
                                        <p:tav tm="0" fmla="#ppt_w*sin(2.5*pi*$)">
                                          <p:val>
                                            <p:fltVal val="0"/>
                                          </p:val>
                                        </p:tav>
                                        <p:tav tm="100000">
                                          <p:val>
                                            <p:fltVal val="1"/>
                                          </p:val>
                                        </p:tav>
                                      </p:tavLst>
                                    </p:anim>
                                    <p:anim calcmode="lin" valueType="num">
                                      <p:cBhvr>
                                        <p:cTn id="98" dur="2000" fill="hold"/>
                                        <p:tgtEl>
                                          <p:spTgt spid="13"/>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p:cTn id="101" dur="2000" fill="hold"/>
                                        <p:tgtEl>
                                          <p:spTgt spid="14"/>
                                        </p:tgtEl>
                                        <p:attrNameLst>
                                          <p:attrName>ppt_w</p:attrName>
                                        </p:attrNameLst>
                                      </p:cBhvr>
                                      <p:tavLst>
                                        <p:tav tm="0" fmla="#ppt_w*sin(2.5*pi*$)">
                                          <p:val>
                                            <p:fltVal val="0"/>
                                          </p:val>
                                        </p:tav>
                                        <p:tav tm="100000">
                                          <p:val>
                                            <p:fltVal val="1"/>
                                          </p:val>
                                        </p:tav>
                                      </p:tavLst>
                                    </p:anim>
                                    <p:anim calcmode="lin" valueType="num">
                                      <p:cBhvr>
                                        <p:cTn id="102" dur="2000" fill="hold"/>
                                        <p:tgtEl>
                                          <p:spTgt spid="14"/>
                                        </p:tgtEl>
                                        <p:attrNameLst>
                                          <p:attrName>ppt_h</p:attrName>
                                        </p:attrNameLst>
                                      </p:cBhvr>
                                      <p:tavLst>
                                        <p:tav tm="0">
                                          <p:val>
                                            <p:strVal val="#ppt_h"/>
                                          </p:val>
                                        </p:tav>
                                        <p:tav tm="100000">
                                          <p:val>
                                            <p:strVal val="#ppt_h"/>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15"/>
                                        </p:tgtEl>
                                        <p:attrNameLst>
                                          <p:attrName>style.visibility</p:attrName>
                                        </p:attrNameLst>
                                      </p:cBhvr>
                                      <p:to>
                                        <p:strVal val="visible"/>
                                      </p:to>
                                    </p:set>
                                    <p:anim calcmode="lin" valueType="num">
                                      <p:cBhvr>
                                        <p:cTn id="105" dur="2000" fill="hold"/>
                                        <p:tgtEl>
                                          <p:spTgt spid="15"/>
                                        </p:tgtEl>
                                        <p:attrNameLst>
                                          <p:attrName>ppt_w</p:attrName>
                                        </p:attrNameLst>
                                      </p:cBhvr>
                                      <p:tavLst>
                                        <p:tav tm="0" fmla="#ppt_w*sin(2.5*pi*$)">
                                          <p:val>
                                            <p:fltVal val="0"/>
                                          </p:val>
                                        </p:tav>
                                        <p:tav tm="100000">
                                          <p:val>
                                            <p:fltVal val="1"/>
                                          </p:val>
                                        </p:tav>
                                      </p:tavLst>
                                    </p:anim>
                                    <p:anim calcmode="lin" valueType="num">
                                      <p:cBhvr>
                                        <p:cTn id="106" dur="2000" fill="hold"/>
                                        <p:tgtEl>
                                          <p:spTgt spid="15"/>
                                        </p:tgtEl>
                                        <p:attrNameLst>
                                          <p:attrName>ppt_h</p:attrName>
                                        </p:attrNameLst>
                                      </p:cBhvr>
                                      <p:tavLst>
                                        <p:tav tm="0">
                                          <p:val>
                                            <p:strVal val="#ppt_h"/>
                                          </p:val>
                                        </p:tav>
                                        <p:tav tm="100000">
                                          <p:val>
                                            <p:strVal val="#ppt_h"/>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16"/>
                                        </p:tgtEl>
                                        <p:attrNameLst>
                                          <p:attrName>style.visibility</p:attrName>
                                        </p:attrNameLst>
                                      </p:cBhvr>
                                      <p:to>
                                        <p:strVal val="visible"/>
                                      </p:to>
                                    </p:set>
                                    <p:anim calcmode="lin" valueType="num">
                                      <p:cBhvr>
                                        <p:cTn id="109" dur="2000" fill="hold"/>
                                        <p:tgtEl>
                                          <p:spTgt spid="16"/>
                                        </p:tgtEl>
                                        <p:attrNameLst>
                                          <p:attrName>ppt_w</p:attrName>
                                        </p:attrNameLst>
                                      </p:cBhvr>
                                      <p:tavLst>
                                        <p:tav tm="0" fmla="#ppt_w*sin(2.5*pi*$)">
                                          <p:val>
                                            <p:fltVal val="0"/>
                                          </p:val>
                                        </p:tav>
                                        <p:tav tm="100000">
                                          <p:val>
                                            <p:fltVal val="1"/>
                                          </p:val>
                                        </p:tav>
                                      </p:tavLst>
                                    </p:anim>
                                    <p:anim calcmode="lin" valueType="num">
                                      <p:cBhvr>
                                        <p:cTn id="110" dur="2000" fill="hold"/>
                                        <p:tgtEl>
                                          <p:spTgt spid="16"/>
                                        </p:tgtEl>
                                        <p:attrNameLst>
                                          <p:attrName>ppt_h</p:attrName>
                                        </p:attrNameLst>
                                      </p:cBhvr>
                                      <p:tavLst>
                                        <p:tav tm="0">
                                          <p:val>
                                            <p:strVal val="#ppt_h"/>
                                          </p:val>
                                        </p:tav>
                                        <p:tav tm="100000">
                                          <p:val>
                                            <p:strVal val="#ppt_h"/>
                                          </p:val>
                                        </p:tav>
                                      </p:tavLst>
                                    </p:anim>
                                  </p:childTnLst>
                                </p:cTn>
                              </p:par>
                            </p:childTnLst>
                          </p:cTn>
                        </p:par>
                        <p:par>
                          <p:cTn id="111" fill="hold">
                            <p:stCondLst>
                              <p:cond delay="2000"/>
                            </p:stCondLst>
                            <p:childTnLst>
                              <p:par>
                                <p:cTn id="112" presetID="2" presetClass="exit" presetSubtype="8" fill="hold" grpId="2" nodeType="afterEffect">
                                  <p:stCondLst>
                                    <p:cond delay="0"/>
                                  </p:stCondLst>
                                  <p:childTnLst>
                                    <p:anim calcmode="lin" valueType="num">
                                      <p:cBhvr additive="base">
                                        <p:cTn id="113" dur="2000"/>
                                        <p:tgtEl>
                                          <p:spTgt spid="4"/>
                                        </p:tgtEl>
                                        <p:attrNameLst>
                                          <p:attrName>ppt_x</p:attrName>
                                        </p:attrNameLst>
                                      </p:cBhvr>
                                      <p:tavLst>
                                        <p:tav tm="0">
                                          <p:val>
                                            <p:strVal val="ppt_x"/>
                                          </p:val>
                                        </p:tav>
                                        <p:tav tm="100000">
                                          <p:val>
                                            <p:strVal val="0-ppt_w/2"/>
                                          </p:val>
                                        </p:tav>
                                      </p:tavLst>
                                    </p:anim>
                                    <p:anim calcmode="lin" valueType="num">
                                      <p:cBhvr additive="base">
                                        <p:cTn id="114" dur="2000"/>
                                        <p:tgtEl>
                                          <p:spTgt spid="4"/>
                                        </p:tgtEl>
                                        <p:attrNameLst>
                                          <p:attrName>ppt_y</p:attrName>
                                        </p:attrNameLst>
                                      </p:cBhvr>
                                      <p:tavLst>
                                        <p:tav tm="0">
                                          <p:val>
                                            <p:strVal val="ppt_y"/>
                                          </p:val>
                                        </p:tav>
                                        <p:tav tm="100000">
                                          <p:val>
                                            <p:strVal val="ppt_y"/>
                                          </p:val>
                                        </p:tav>
                                      </p:tavLst>
                                    </p:anim>
                                    <p:set>
                                      <p:cBhvr>
                                        <p:cTn id="115" dur="1" fill="hold">
                                          <p:stCondLst>
                                            <p:cond delay="1999"/>
                                          </p:stCondLst>
                                        </p:cTn>
                                        <p:tgtEl>
                                          <p:spTgt spid="4"/>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2000"/>
                                        <p:tgtEl>
                                          <p:spTgt spid="5"/>
                                        </p:tgtEl>
                                        <p:attrNameLst>
                                          <p:attrName>ppt_x</p:attrName>
                                        </p:attrNameLst>
                                      </p:cBhvr>
                                      <p:tavLst>
                                        <p:tav tm="0">
                                          <p:val>
                                            <p:strVal val="ppt_x"/>
                                          </p:val>
                                        </p:tav>
                                        <p:tav tm="100000">
                                          <p:val>
                                            <p:strVal val="0-ppt_w/2"/>
                                          </p:val>
                                        </p:tav>
                                      </p:tavLst>
                                    </p:anim>
                                    <p:anim calcmode="lin" valueType="num">
                                      <p:cBhvr additive="base">
                                        <p:cTn id="118" dur="2000"/>
                                        <p:tgtEl>
                                          <p:spTgt spid="5"/>
                                        </p:tgtEl>
                                        <p:attrNameLst>
                                          <p:attrName>ppt_y</p:attrName>
                                        </p:attrNameLst>
                                      </p:cBhvr>
                                      <p:tavLst>
                                        <p:tav tm="0">
                                          <p:val>
                                            <p:strVal val="ppt_y"/>
                                          </p:val>
                                        </p:tav>
                                        <p:tav tm="100000">
                                          <p:val>
                                            <p:strVal val="ppt_y"/>
                                          </p:val>
                                        </p:tav>
                                      </p:tavLst>
                                    </p:anim>
                                    <p:set>
                                      <p:cBhvr>
                                        <p:cTn id="119" dur="1" fill="hold">
                                          <p:stCondLst>
                                            <p:cond delay="1999"/>
                                          </p:stCondLst>
                                        </p:cTn>
                                        <p:tgtEl>
                                          <p:spTgt spid="5"/>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0-ppt_w/2"/>
                                          </p:val>
                                        </p:tav>
                                      </p:tavLst>
                                    </p:anim>
                                    <p:anim calcmode="lin" valueType="num">
                                      <p:cBhvr additive="base">
                                        <p:cTn id="122" dur="2000"/>
                                        <p:tgtEl>
                                          <p:spTgt spid="6"/>
                                        </p:tgtEl>
                                        <p:attrNameLst>
                                          <p:attrName>ppt_y</p:attrName>
                                        </p:attrNameLst>
                                      </p:cBhvr>
                                      <p:tavLst>
                                        <p:tav tm="0">
                                          <p:val>
                                            <p:strVal val="ppt_y"/>
                                          </p:val>
                                        </p:tav>
                                        <p:tav tm="100000">
                                          <p:val>
                                            <p:strVal val="ppt_y"/>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0-ppt_w/2"/>
                                          </p:val>
                                        </p:tav>
                                      </p:tavLst>
                                    </p:anim>
                                    <p:anim calcmode="lin" valueType="num">
                                      <p:cBhvr additive="base">
                                        <p:cTn id="126" dur="2000"/>
                                        <p:tgtEl>
                                          <p:spTgt spid="7"/>
                                        </p:tgtEl>
                                        <p:attrNameLst>
                                          <p:attrName>ppt_y</p:attrName>
                                        </p:attrNameLst>
                                      </p:cBhvr>
                                      <p:tavLst>
                                        <p:tav tm="0">
                                          <p:val>
                                            <p:strVal val="ppt_y"/>
                                          </p:val>
                                        </p:tav>
                                        <p:tav tm="100000">
                                          <p:val>
                                            <p:strVal val="ppt_y"/>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000"/>
                                        <p:tgtEl>
                                          <p:spTgt spid="8"/>
                                        </p:tgtEl>
                                        <p:attrNameLst>
                                          <p:attrName>ppt_x</p:attrName>
                                        </p:attrNameLst>
                                      </p:cBhvr>
                                      <p:tavLst>
                                        <p:tav tm="0">
                                          <p:val>
                                            <p:strVal val="ppt_x"/>
                                          </p:val>
                                        </p:tav>
                                        <p:tav tm="100000">
                                          <p:val>
                                            <p:strVal val="0-ppt_w/2"/>
                                          </p:val>
                                        </p:tav>
                                      </p:tavLst>
                                    </p:anim>
                                    <p:anim calcmode="lin" valueType="num">
                                      <p:cBhvr additive="base">
                                        <p:cTn id="130" dur="2000"/>
                                        <p:tgtEl>
                                          <p:spTgt spid="8"/>
                                        </p:tgtEl>
                                        <p:attrNameLst>
                                          <p:attrName>ppt_y</p:attrName>
                                        </p:attrNameLst>
                                      </p:cBhvr>
                                      <p:tavLst>
                                        <p:tav tm="0">
                                          <p:val>
                                            <p:strVal val="ppt_y"/>
                                          </p:val>
                                        </p:tav>
                                        <p:tav tm="100000">
                                          <p:val>
                                            <p:strVal val="ppt_y"/>
                                          </p:val>
                                        </p:tav>
                                      </p:tavLst>
                                    </p:anim>
                                    <p:set>
                                      <p:cBhvr>
                                        <p:cTn id="131" dur="1" fill="hold">
                                          <p:stCondLst>
                                            <p:cond delay="1999"/>
                                          </p:stCondLst>
                                        </p:cTn>
                                        <p:tgtEl>
                                          <p:spTgt spid="8"/>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9"/>
                                        </p:tgtEl>
                                        <p:attrNameLst>
                                          <p:attrName>ppt_x</p:attrName>
                                        </p:attrNameLst>
                                      </p:cBhvr>
                                      <p:tavLst>
                                        <p:tav tm="0">
                                          <p:val>
                                            <p:strVal val="ppt_x"/>
                                          </p:val>
                                        </p:tav>
                                        <p:tav tm="100000">
                                          <p:val>
                                            <p:strVal val="0-ppt_w/2"/>
                                          </p:val>
                                        </p:tav>
                                      </p:tavLst>
                                    </p:anim>
                                    <p:anim calcmode="lin" valueType="num">
                                      <p:cBhvr additive="base">
                                        <p:cTn id="134" dur="2000"/>
                                        <p:tgtEl>
                                          <p:spTgt spid="9"/>
                                        </p:tgtEl>
                                        <p:attrNameLst>
                                          <p:attrName>ppt_y</p:attrName>
                                        </p:attrNameLst>
                                      </p:cBhvr>
                                      <p:tavLst>
                                        <p:tav tm="0">
                                          <p:val>
                                            <p:strVal val="ppt_y"/>
                                          </p:val>
                                        </p:tav>
                                        <p:tav tm="100000">
                                          <p:val>
                                            <p:strVal val="ppt_y"/>
                                          </p:val>
                                        </p:tav>
                                      </p:tavLst>
                                    </p:anim>
                                    <p:set>
                                      <p:cBhvr>
                                        <p:cTn id="135" dur="1" fill="hold">
                                          <p:stCondLst>
                                            <p:cond delay="1999"/>
                                          </p:stCondLst>
                                        </p:cTn>
                                        <p:tgtEl>
                                          <p:spTgt spid="9"/>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10"/>
                                        </p:tgtEl>
                                        <p:attrNameLst>
                                          <p:attrName>ppt_x</p:attrName>
                                        </p:attrNameLst>
                                      </p:cBhvr>
                                      <p:tavLst>
                                        <p:tav tm="0">
                                          <p:val>
                                            <p:strVal val="ppt_x"/>
                                          </p:val>
                                        </p:tav>
                                        <p:tav tm="100000">
                                          <p:val>
                                            <p:strVal val="0-ppt_w/2"/>
                                          </p:val>
                                        </p:tav>
                                      </p:tavLst>
                                    </p:anim>
                                    <p:anim calcmode="lin" valueType="num">
                                      <p:cBhvr additive="base">
                                        <p:cTn id="138" dur="2000"/>
                                        <p:tgtEl>
                                          <p:spTgt spid="10"/>
                                        </p:tgtEl>
                                        <p:attrNameLst>
                                          <p:attrName>ppt_y</p:attrName>
                                        </p:attrNameLst>
                                      </p:cBhvr>
                                      <p:tavLst>
                                        <p:tav tm="0">
                                          <p:val>
                                            <p:strVal val="ppt_y"/>
                                          </p:val>
                                        </p:tav>
                                        <p:tav tm="100000">
                                          <p:val>
                                            <p:strVal val="ppt_y"/>
                                          </p:val>
                                        </p:tav>
                                      </p:tavLst>
                                    </p:anim>
                                    <p:set>
                                      <p:cBhvr>
                                        <p:cTn id="139" dur="1" fill="hold">
                                          <p:stCondLst>
                                            <p:cond delay="1999"/>
                                          </p:stCondLst>
                                        </p:cTn>
                                        <p:tgtEl>
                                          <p:spTgt spid="10"/>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11"/>
                                        </p:tgtEl>
                                        <p:attrNameLst>
                                          <p:attrName>ppt_x</p:attrName>
                                        </p:attrNameLst>
                                      </p:cBhvr>
                                      <p:tavLst>
                                        <p:tav tm="0">
                                          <p:val>
                                            <p:strVal val="ppt_x"/>
                                          </p:val>
                                        </p:tav>
                                        <p:tav tm="100000">
                                          <p:val>
                                            <p:strVal val="0-ppt_w/2"/>
                                          </p:val>
                                        </p:tav>
                                      </p:tavLst>
                                    </p:anim>
                                    <p:anim calcmode="lin" valueType="num">
                                      <p:cBhvr additive="base">
                                        <p:cTn id="142" dur="2000"/>
                                        <p:tgtEl>
                                          <p:spTgt spid="11"/>
                                        </p:tgtEl>
                                        <p:attrNameLst>
                                          <p:attrName>ppt_y</p:attrName>
                                        </p:attrNameLst>
                                      </p:cBhvr>
                                      <p:tavLst>
                                        <p:tav tm="0">
                                          <p:val>
                                            <p:strVal val="ppt_y"/>
                                          </p:val>
                                        </p:tav>
                                        <p:tav tm="100000">
                                          <p:val>
                                            <p:strVal val="ppt_y"/>
                                          </p:val>
                                        </p:tav>
                                      </p:tavLst>
                                    </p:anim>
                                    <p:set>
                                      <p:cBhvr>
                                        <p:cTn id="143" dur="1" fill="hold">
                                          <p:stCondLst>
                                            <p:cond delay="1999"/>
                                          </p:stCondLst>
                                        </p:cTn>
                                        <p:tgtEl>
                                          <p:spTgt spid="11"/>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0-ppt_w/2"/>
                                          </p:val>
                                        </p:tav>
                                      </p:tavLst>
                                    </p:anim>
                                    <p:anim calcmode="lin" valueType="num">
                                      <p:cBhvr additive="base">
                                        <p:cTn id="146" dur="2000"/>
                                        <p:tgtEl>
                                          <p:spTgt spid="12"/>
                                        </p:tgtEl>
                                        <p:attrNameLst>
                                          <p:attrName>ppt_y</p:attrName>
                                        </p:attrNameLst>
                                      </p:cBhvr>
                                      <p:tavLst>
                                        <p:tav tm="0">
                                          <p:val>
                                            <p:strVal val="ppt_y"/>
                                          </p:val>
                                        </p:tav>
                                        <p:tav tm="100000">
                                          <p:val>
                                            <p:strVal val="ppt_y"/>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3"/>
                                        </p:tgtEl>
                                        <p:attrNameLst>
                                          <p:attrName>ppt_x</p:attrName>
                                        </p:attrNameLst>
                                      </p:cBhvr>
                                      <p:tavLst>
                                        <p:tav tm="0">
                                          <p:val>
                                            <p:strVal val="ppt_x"/>
                                          </p:val>
                                        </p:tav>
                                        <p:tav tm="100000">
                                          <p:val>
                                            <p:strVal val="0-ppt_w/2"/>
                                          </p:val>
                                        </p:tav>
                                      </p:tavLst>
                                    </p:anim>
                                    <p:anim calcmode="lin" valueType="num">
                                      <p:cBhvr additive="base">
                                        <p:cTn id="150" dur="2000"/>
                                        <p:tgtEl>
                                          <p:spTgt spid="13"/>
                                        </p:tgtEl>
                                        <p:attrNameLst>
                                          <p:attrName>ppt_y</p:attrName>
                                        </p:attrNameLst>
                                      </p:cBhvr>
                                      <p:tavLst>
                                        <p:tav tm="0">
                                          <p:val>
                                            <p:strVal val="ppt_y"/>
                                          </p:val>
                                        </p:tav>
                                        <p:tav tm="100000">
                                          <p:val>
                                            <p:strVal val="ppt_y"/>
                                          </p:val>
                                        </p:tav>
                                      </p:tavLst>
                                    </p:anim>
                                    <p:set>
                                      <p:cBhvr>
                                        <p:cTn id="151" dur="1" fill="hold">
                                          <p:stCondLst>
                                            <p:cond delay="1999"/>
                                          </p:stCondLst>
                                        </p:cTn>
                                        <p:tgtEl>
                                          <p:spTgt spid="13"/>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14"/>
                                        </p:tgtEl>
                                        <p:attrNameLst>
                                          <p:attrName>ppt_x</p:attrName>
                                        </p:attrNameLst>
                                      </p:cBhvr>
                                      <p:tavLst>
                                        <p:tav tm="0">
                                          <p:val>
                                            <p:strVal val="ppt_x"/>
                                          </p:val>
                                        </p:tav>
                                        <p:tav tm="100000">
                                          <p:val>
                                            <p:strVal val="0-ppt_w/2"/>
                                          </p:val>
                                        </p:tav>
                                      </p:tavLst>
                                    </p:anim>
                                    <p:anim calcmode="lin" valueType="num">
                                      <p:cBhvr additive="base">
                                        <p:cTn id="154" dur="2000"/>
                                        <p:tgtEl>
                                          <p:spTgt spid="14"/>
                                        </p:tgtEl>
                                        <p:attrNameLst>
                                          <p:attrName>ppt_y</p:attrName>
                                        </p:attrNameLst>
                                      </p:cBhvr>
                                      <p:tavLst>
                                        <p:tav tm="0">
                                          <p:val>
                                            <p:strVal val="ppt_y"/>
                                          </p:val>
                                        </p:tav>
                                        <p:tav tm="100000">
                                          <p:val>
                                            <p:strVal val="ppt_y"/>
                                          </p:val>
                                        </p:tav>
                                      </p:tavLst>
                                    </p:anim>
                                    <p:set>
                                      <p:cBhvr>
                                        <p:cTn id="155" dur="1" fill="hold">
                                          <p:stCondLst>
                                            <p:cond delay="1999"/>
                                          </p:stCondLst>
                                        </p:cTn>
                                        <p:tgtEl>
                                          <p:spTgt spid="14"/>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15"/>
                                        </p:tgtEl>
                                        <p:attrNameLst>
                                          <p:attrName>ppt_x</p:attrName>
                                        </p:attrNameLst>
                                      </p:cBhvr>
                                      <p:tavLst>
                                        <p:tav tm="0">
                                          <p:val>
                                            <p:strVal val="ppt_x"/>
                                          </p:val>
                                        </p:tav>
                                        <p:tav tm="100000">
                                          <p:val>
                                            <p:strVal val="0-ppt_w/2"/>
                                          </p:val>
                                        </p:tav>
                                      </p:tavLst>
                                    </p:anim>
                                    <p:anim calcmode="lin" valueType="num">
                                      <p:cBhvr additive="base">
                                        <p:cTn id="158" dur="2000"/>
                                        <p:tgtEl>
                                          <p:spTgt spid="15"/>
                                        </p:tgtEl>
                                        <p:attrNameLst>
                                          <p:attrName>ppt_y</p:attrName>
                                        </p:attrNameLst>
                                      </p:cBhvr>
                                      <p:tavLst>
                                        <p:tav tm="0">
                                          <p:val>
                                            <p:strVal val="ppt_y"/>
                                          </p:val>
                                        </p:tav>
                                        <p:tav tm="100000">
                                          <p:val>
                                            <p:strVal val="ppt_y"/>
                                          </p:val>
                                        </p:tav>
                                      </p:tavLst>
                                    </p:anim>
                                    <p:set>
                                      <p:cBhvr>
                                        <p:cTn id="159" dur="1" fill="hold">
                                          <p:stCondLst>
                                            <p:cond delay="1999"/>
                                          </p:stCondLst>
                                        </p:cTn>
                                        <p:tgtEl>
                                          <p:spTgt spid="15"/>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0-ppt_w/2"/>
                                          </p:val>
                                        </p:tav>
                                      </p:tavLst>
                                    </p:anim>
                                    <p:anim calcmode="lin" valueType="num">
                                      <p:cBhvr additive="base">
                                        <p:cTn id="162" dur="2000"/>
                                        <p:tgtEl>
                                          <p:spTgt spid="16"/>
                                        </p:tgtEl>
                                        <p:attrNameLst>
                                          <p:attrName>ppt_y</p:attrName>
                                        </p:attrNameLst>
                                      </p:cBhvr>
                                      <p:tavLst>
                                        <p:tav tm="0">
                                          <p:val>
                                            <p:strVal val="ppt_y"/>
                                          </p:val>
                                        </p:tav>
                                        <p:tav tm="100000">
                                          <p:val>
                                            <p:strVal val="ppt_y"/>
                                          </p:val>
                                        </p:tav>
                                      </p:tavLst>
                                    </p:anim>
                                    <p:set>
                                      <p:cBhvr>
                                        <p:cTn id="163" dur="1" fill="hold">
                                          <p:stCondLst>
                                            <p:cond delay="1999"/>
                                          </p:stCondLst>
                                        </p:cTn>
                                        <p:tgtEl>
                                          <p:spTgt spid="16"/>
                                        </p:tgtEl>
                                        <p:attrNameLst>
                                          <p:attrName>style.visibility</p:attrName>
                                        </p:attrNameLst>
                                      </p:cBhvr>
                                      <p:to>
                                        <p:strVal val="hidden"/>
                                      </p:to>
                                    </p:set>
                                  </p:childTnLst>
                                </p:cTn>
                              </p:par>
                              <p:par>
                                <p:cTn id="164" presetID="19" presetClass="exit" presetSubtype="10" fill="hold" grpId="3" nodeType="withEffect">
                                  <p:stCondLst>
                                    <p:cond delay="0"/>
                                  </p:stCondLst>
                                  <p:childTnLst>
                                    <p:anim calcmode="lin" valueType="num">
                                      <p:cBhvr>
                                        <p:cTn id="165" dur="2000"/>
                                        <p:tgtEl>
                                          <p:spTgt spid="4"/>
                                        </p:tgtEl>
                                        <p:attrNameLst>
                                          <p:attrName>ppt_h</p:attrName>
                                        </p:attrNameLst>
                                      </p:cBhvr>
                                      <p:tavLst>
                                        <p:tav tm="0">
                                          <p:val>
                                            <p:strVal val="ppt_h"/>
                                          </p:val>
                                        </p:tav>
                                        <p:tav tm="100000">
                                          <p:val>
                                            <p:strVal val="ppt_h"/>
                                          </p:val>
                                        </p:tav>
                                      </p:tavLst>
                                    </p:anim>
                                    <p:anim calcmode="lin" valueType="num">
                                      <p:cBhvr>
                                        <p:cTn id="166"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1999"/>
                                          </p:stCondLst>
                                        </p:cTn>
                                        <p:tgtEl>
                                          <p:spTgt spid="4"/>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2000"/>
                                        <p:tgtEl>
                                          <p:spTgt spid="5"/>
                                        </p:tgtEl>
                                        <p:attrNameLst>
                                          <p:attrName>ppt_h</p:attrName>
                                        </p:attrNameLst>
                                      </p:cBhvr>
                                      <p:tavLst>
                                        <p:tav tm="0">
                                          <p:val>
                                            <p:strVal val="ppt_h"/>
                                          </p:val>
                                        </p:tav>
                                        <p:tav tm="100000">
                                          <p:val>
                                            <p:strVal val="ppt_h"/>
                                          </p:val>
                                        </p:tav>
                                      </p:tavLst>
                                    </p:anim>
                                    <p:anim calcmode="lin" valueType="num">
                                      <p:cBhvr>
                                        <p:cTn id="17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5"/>
                                        </p:tgtEl>
                                        <p:attrNameLst>
                                          <p:attrName>style.visibility</p:attrName>
                                        </p:attrNameLst>
                                      </p:cBhvr>
                                      <p:to>
                                        <p:strVal val="hidden"/>
                                      </p:to>
                                    </p:set>
                                  </p:childTnLst>
                                </p:cTn>
                              </p:par>
                              <p:par>
                                <p:cTn id="172" presetID="19" presetClass="exit" presetSubtype="10" fill="hold" grpId="3" nodeType="withEffect">
                                  <p:stCondLst>
                                    <p:cond delay="0"/>
                                  </p:stCondLst>
                                  <p:childTnLst>
                                    <p:anim calcmode="lin" valueType="num">
                                      <p:cBhvr>
                                        <p:cTn id="173" dur="2000"/>
                                        <p:tgtEl>
                                          <p:spTgt spid="6"/>
                                        </p:tgtEl>
                                        <p:attrNameLst>
                                          <p:attrName>ppt_h</p:attrName>
                                        </p:attrNameLst>
                                      </p:cBhvr>
                                      <p:tavLst>
                                        <p:tav tm="0">
                                          <p:val>
                                            <p:strVal val="ppt_h"/>
                                          </p:val>
                                        </p:tav>
                                        <p:tav tm="100000">
                                          <p:val>
                                            <p:strVal val="ppt_h"/>
                                          </p:val>
                                        </p:tav>
                                      </p:tavLst>
                                    </p:anim>
                                    <p:anim calcmode="lin" valueType="num">
                                      <p:cBhvr>
                                        <p:cTn id="174"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1999"/>
                                          </p:stCondLst>
                                        </p:cTn>
                                        <p:tgtEl>
                                          <p:spTgt spid="6"/>
                                        </p:tgtEl>
                                        <p:attrNameLst>
                                          <p:attrName>style.visibility</p:attrName>
                                        </p:attrNameLst>
                                      </p:cBhvr>
                                      <p:to>
                                        <p:strVal val="hidden"/>
                                      </p:to>
                                    </p:set>
                                  </p:childTnLst>
                                </p:cTn>
                              </p:par>
                              <p:par>
                                <p:cTn id="176" presetID="19" presetClass="exit" presetSubtype="10" fill="hold" grpId="3" nodeType="withEffect">
                                  <p:stCondLst>
                                    <p:cond delay="0"/>
                                  </p:stCondLst>
                                  <p:childTnLst>
                                    <p:anim calcmode="lin" valueType="num">
                                      <p:cBhvr>
                                        <p:cTn id="177" dur="2000"/>
                                        <p:tgtEl>
                                          <p:spTgt spid="7"/>
                                        </p:tgtEl>
                                        <p:attrNameLst>
                                          <p:attrName>ppt_h</p:attrName>
                                        </p:attrNameLst>
                                      </p:cBhvr>
                                      <p:tavLst>
                                        <p:tav tm="0">
                                          <p:val>
                                            <p:strVal val="ppt_h"/>
                                          </p:val>
                                        </p:tav>
                                        <p:tav tm="100000">
                                          <p:val>
                                            <p:strVal val="ppt_h"/>
                                          </p:val>
                                        </p:tav>
                                      </p:tavLst>
                                    </p:anim>
                                    <p:anim calcmode="lin" valueType="num">
                                      <p:cBhvr>
                                        <p:cTn id="17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1999"/>
                                          </p:stCondLst>
                                        </p:cTn>
                                        <p:tgtEl>
                                          <p:spTgt spid="7"/>
                                        </p:tgtEl>
                                        <p:attrNameLst>
                                          <p:attrName>style.visibility</p:attrName>
                                        </p:attrNameLst>
                                      </p:cBhvr>
                                      <p:to>
                                        <p:strVal val="hidden"/>
                                      </p:to>
                                    </p:set>
                                  </p:childTnLst>
                                </p:cTn>
                              </p:par>
                              <p:par>
                                <p:cTn id="180" presetID="19" presetClass="exit" presetSubtype="10" fill="hold" grpId="3" nodeType="withEffect">
                                  <p:stCondLst>
                                    <p:cond delay="0"/>
                                  </p:stCondLst>
                                  <p:childTnLst>
                                    <p:anim calcmode="lin" valueType="num">
                                      <p:cBhvr>
                                        <p:cTn id="181" dur="2000"/>
                                        <p:tgtEl>
                                          <p:spTgt spid="8"/>
                                        </p:tgtEl>
                                        <p:attrNameLst>
                                          <p:attrName>ppt_h</p:attrName>
                                        </p:attrNameLst>
                                      </p:cBhvr>
                                      <p:tavLst>
                                        <p:tav tm="0">
                                          <p:val>
                                            <p:strVal val="ppt_h"/>
                                          </p:val>
                                        </p:tav>
                                        <p:tav tm="100000">
                                          <p:val>
                                            <p:strVal val="ppt_h"/>
                                          </p:val>
                                        </p:tav>
                                      </p:tavLst>
                                    </p:anim>
                                    <p:anim calcmode="lin" valueType="num">
                                      <p:cBhvr>
                                        <p:cTn id="182"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1999"/>
                                          </p:stCondLst>
                                        </p:cTn>
                                        <p:tgtEl>
                                          <p:spTgt spid="8"/>
                                        </p:tgtEl>
                                        <p:attrNameLst>
                                          <p:attrName>style.visibility</p:attrName>
                                        </p:attrNameLst>
                                      </p:cBhvr>
                                      <p:to>
                                        <p:strVal val="hidden"/>
                                      </p:to>
                                    </p:set>
                                  </p:childTnLst>
                                </p:cTn>
                              </p:par>
                              <p:par>
                                <p:cTn id="184" presetID="19" presetClass="exit" presetSubtype="10" fill="hold" grpId="3" nodeType="withEffect">
                                  <p:stCondLst>
                                    <p:cond delay="0"/>
                                  </p:stCondLst>
                                  <p:childTnLst>
                                    <p:anim calcmode="lin" valueType="num">
                                      <p:cBhvr>
                                        <p:cTn id="185" dur="2000"/>
                                        <p:tgtEl>
                                          <p:spTgt spid="9"/>
                                        </p:tgtEl>
                                        <p:attrNameLst>
                                          <p:attrName>ppt_h</p:attrName>
                                        </p:attrNameLst>
                                      </p:cBhvr>
                                      <p:tavLst>
                                        <p:tav tm="0">
                                          <p:val>
                                            <p:strVal val="ppt_h"/>
                                          </p:val>
                                        </p:tav>
                                        <p:tav tm="100000">
                                          <p:val>
                                            <p:strVal val="ppt_h"/>
                                          </p:val>
                                        </p:tav>
                                      </p:tavLst>
                                    </p:anim>
                                    <p:anim calcmode="lin" valueType="num">
                                      <p:cBhvr>
                                        <p:cTn id="186"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1999"/>
                                          </p:stCondLst>
                                        </p:cTn>
                                        <p:tgtEl>
                                          <p:spTgt spid="9"/>
                                        </p:tgtEl>
                                        <p:attrNameLst>
                                          <p:attrName>style.visibility</p:attrName>
                                        </p:attrNameLst>
                                      </p:cBhvr>
                                      <p:to>
                                        <p:strVal val="hidden"/>
                                      </p:to>
                                    </p:set>
                                  </p:childTnLst>
                                </p:cTn>
                              </p:par>
                              <p:par>
                                <p:cTn id="188" presetID="19" presetClass="exit" presetSubtype="10" fill="hold" grpId="3" nodeType="withEffect">
                                  <p:stCondLst>
                                    <p:cond delay="0"/>
                                  </p:stCondLst>
                                  <p:childTnLst>
                                    <p:anim calcmode="lin" valueType="num">
                                      <p:cBhvr>
                                        <p:cTn id="189" dur="2000"/>
                                        <p:tgtEl>
                                          <p:spTgt spid="10"/>
                                        </p:tgtEl>
                                        <p:attrNameLst>
                                          <p:attrName>ppt_h</p:attrName>
                                        </p:attrNameLst>
                                      </p:cBhvr>
                                      <p:tavLst>
                                        <p:tav tm="0">
                                          <p:val>
                                            <p:strVal val="ppt_h"/>
                                          </p:val>
                                        </p:tav>
                                        <p:tav tm="100000">
                                          <p:val>
                                            <p:strVal val="ppt_h"/>
                                          </p:val>
                                        </p:tav>
                                      </p:tavLst>
                                    </p:anim>
                                    <p:anim calcmode="lin" valueType="num">
                                      <p:cBhvr>
                                        <p:cTn id="190"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1999"/>
                                          </p:stCondLst>
                                        </p:cTn>
                                        <p:tgtEl>
                                          <p:spTgt spid="10"/>
                                        </p:tgtEl>
                                        <p:attrNameLst>
                                          <p:attrName>style.visibility</p:attrName>
                                        </p:attrNameLst>
                                      </p:cBhvr>
                                      <p:to>
                                        <p:strVal val="hidden"/>
                                      </p:to>
                                    </p:set>
                                  </p:childTnLst>
                                </p:cTn>
                              </p:par>
                              <p:par>
                                <p:cTn id="192" presetID="19" presetClass="exit" presetSubtype="10" fill="hold" grpId="3" nodeType="withEffect">
                                  <p:stCondLst>
                                    <p:cond delay="0"/>
                                  </p:stCondLst>
                                  <p:childTnLst>
                                    <p:anim calcmode="lin" valueType="num">
                                      <p:cBhvr>
                                        <p:cTn id="193" dur="2000"/>
                                        <p:tgtEl>
                                          <p:spTgt spid="11"/>
                                        </p:tgtEl>
                                        <p:attrNameLst>
                                          <p:attrName>ppt_h</p:attrName>
                                        </p:attrNameLst>
                                      </p:cBhvr>
                                      <p:tavLst>
                                        <p:tav tm="0">
                                          <p:val>
                                            <p:strVal val="ppt_h"/>
                                          </p:val>
                                        </p:tav>
                                        <p:tav tm="100000">
                                          <p:val>
                                            <p:strVal val="ppt_h"/>
                                          </p:val>
                                        </p:tav>
                                      </p:tavLst>
                                    </p:anim>
                                    <p:anim calcmode="lin" valueType="num">
                                      <p:cBhvr>
                                        <p:cTn id="194"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1999"/>
                                          </p:stCondLst>
                                        </p:cTn>
                                        <p:tgtEl>
                                          <p:spTgt spid="11"/>
                                        </p:tgtEl>
                                        <p:attrNameLst>
                                          <p:attrName>style.visibility</p:attrName>
                                        </p:attrNameLst>
                                      </p:cBhvr>
                                      <p:to>
                                        <p:strVal val="hidden"/>
                                      </p:to>
                                    </p:set>
                                  </p:childTnLst>
                                </p:cTn>
                              </p:par>
                              <p:par>
                                <p:cTn id="196" presetID="19" presetClass="exit" presetSubtype="10" fill="hold" grpId="3" nodeType="withEffect">
                                  <p:stCondLst>
                                    <p:cond delay="0"/>
                                  </p:stCondLst>
                                  <p:childTnLst>
                                    <p:anim calcmode="lin" valueType="num">
                                      <p:cBhvr>
                                        <p:cTn id="197" dur="2000"/>
                                        <p:tgtEl>
                                          <p:spTgt spid="12"/>
                                        </p:tgtEl>
                                        <p:attrNameLst>
                                          <p:attrName>ppt_h</p:attrName>
                                        </p:attrNameLst>
                                      </p:cBhvr>
                                      <p:tavLst>
                                        <p:tav tm="0">
                                          <p:val>
                                            <p:strVal val="ppt_h"/>
                                          </p:val>
                                        </p:tav>
                                        <p:tav tm="100000">
                                          <p:val>
                                            <p:strVal val="ppt_h"/>
                                          </p:val>
                                        </p:tav>
                                      </p:tavLst>
                                    </p:anim>
                                    <p:anim calcmode="lin" valueType="num">
                                      <p:cBhvr>
                                        <p:cTn id="198"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1999"/>
                                          </p:stCondLst>
                                        </p:cTn>
                                        <p:tgtEl>
                                          <p:spTgt spid="12"/>
                                        </p:tgtEl>
                                        <p:attrNameLst>
                                          <p:attrName>style.visibility</p:attrName>
                                        </p:attrNameLst>
                                      </p:cBhvr>
                                      <p:to>
                                        <p:strVal val="hidden"/>
                                      </p:to>
                                    </p:set>
                                  </p:childTnLst>
                                </p:cTn>
                              </p:par>
                              <p:par>
                                <p:cTn id="200" presetID="19" presetClass="exit" presetSubtype="10" fill="hold" grpId="3" nodeType="withEffect">
                                  <p:stCondLst>
                                    <p:cond delay="0"/>
                                  </p:stCondLst>
                                  <p:childTnLst>
                                    <p:anim calcmode="lin" valueType="num">
                                      <p:cBhvr>
                                        <p:cTn id="201" dur="2000"/>
                                        <p:tgtEl>
                                          <p:spTgt spid="13"/>
                                        </p:tgtEl>
                                        <p:attrNameLst>
                                          <p:attrName>ppt_h</p:attrName>
                                        </p:attrNameLst>
                                      </p:cBhvr>
                                      <p:tavLst>
                                        <p:tav tm="0">
                                          <p:val>
                                            <p:strVal val="ppt_h"/>
                                          </p:val>
                                        </p:tav>
                                        <p:tav tm="100000">
                                          <p:val>
                                            <p:strVal val="ppt_h"/>
                                          </p:val>
                                        </p:tav>
                                      </p:tavLst>
                                    </p:anim>
                                    <p:anim calcmode="lin" valueType="num">
                                      <p:cBhvr>
                                        <p:cTn id="202"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1999"/>
                                          </p:stCondLst>
                                        </p:cTn>
                                        <p:tgtEl>
                                          <p:spTgt spid="13"/>
                                        </p:tgtEl>
                                        <p:attrNameLst>
                                          <p:attrName>style.visibility</p:attrName>
                                        </p:attrNameLst>
                                      </p:cBhvr>
                                      <p:to>
                                        <p:strVal val="hidden"/>
                                      </p:to>
                                    </p:set>
                                  </p:childTnLst>
                                </p:cTn>
                              </p:par>
                              <p:par>
                                <p:cTn id="204" presetID="19" presetClass="exit" presetSubtype="10" fill="hold" grpId="3" nodeType="withEffect">
                                  <p:stCondLst>
                                    <p:cond delay="0"/>
                                  </p:stCondLst>
                                  <p:childTnLst>
                                    <p:anim calcmode="lin" valueType="num">
                                      <p:cBhvr>
                                        <p:cTn id="205" dur="2000"/>
                                        <p:tgtEl>
                                          <p:spTgt spid="14"/>
                                        </p:tgtEl>
                                        <p:attrNameLst>
                                          <p:attrName>ppt_h</p:attrName>
                                        </p:attrNameLst>
                                      </p:cBhvr>
                                      <p:tavLst>
                                        <p:tav tm="0">
                                          <p:val>
                                            <p:strVal val="ppt_h"/>
                                          </p:val>
                                        </p:tav>
                                        <p:tav tm="100000">
                                          <p:val>
                                            <p:strVal val="ppt_h"/>
                                          </p:val>
                                        </p:tav>
                                      </p:tavLst>
                                    </p:anim>
                                    <p:anim calcmode="lin" valueType="num">
                                      <p:cBhvr>
                                        <p:cTn id="206"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7" dur="1" fill="hold">
                                          <p:stCondLst>
                                            <p:cond delay="1999"/>
                                          </p:stCondLst>
                                        </p:cTn>
                                        <p:tgtEl>
                                          <p:spTgt spid="14"/>
                                        </p:tgtEl>
                                        <p:attrNameLst>
                                          <p:attrName>style.visibility</p:attrName>
                                        </p:attrNameLst>
                                      </p:cBhvr>
                                      <p:to>
                                        <p:strVal val="hidden"/>
                                      </p:to>
                                    </p:set>
                                  </p:childTnLst>
                                </p:cTn>
                              </p:par>
                              <p:par>
                                <p:cTn id="208" presetID="19" presetClass="exit" presetSubtype="10" fill="hold" grpId="3" nodeType="withEffect">
                                  <p:stCondLst>
                                    <p:cond delay="0"/>
                                  </p:stCondLst>
                                  <p:childTnLst>
                                    <p:anim calcmode="lin" valueType="num">
                                      <p:cBhvr>
                                        <p:cTn id="209" dur="2000"/>
                                        <p:tgtEl>
                                          <p:spTgt spid="15"/>
                                        </p:tgtEl>
                                        <p:attrNameLst>
                                          <p:attrName>ppt_h</p:attrName>
                                        </p:attrNameLst>
                                      </p:cBhvr>
                                      <p:tavLst>
                                        <p:tav tm="0">
                                          <p:val>
                                            <p:strVal val="ppt_h"/>
                                          </p:val>
                                        </p:tav>
                                        <p:tav tm="100000">
                                          <p:val>
                                            <p:strVal val="ppt_h"/>
                                          </p:val>
                                        </p:tav>
                                      </p:tavLst>
                                    </p:anim>
                                    <p:anim calcmode="lin" valueType="num">
                                      <p:cBhvr>
                                        <p:cTn id="210"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1" dur="1" fill="hold">
                                          <p:stCondLst>
                                            <p:cond delay="1999"/>
                                          </p:stCondLst>
                                        </p:cTn>
                                        <p:tgtEl>
                                          <p:spTgt spid="15"/>
                                        </p:tgtEl>
                                        <p:attrNameLst>
                                          <p:attrName>style.visibility</p:attrName>
                                        </p:attrNameLst>
                                      </p:cBhvr>
                                      <p:to>
                                        <p:strVal val="hidden"/>
                                      </p:to>
                                    </p:set>
                                  </p:childTnLst>
                                </p:cTn>
                              </p:par>
                              <p:par>
                                <p:cTn id="212" presetID="19" presetClass="exit" presetSubtype="10" fill="hold" grpId="3" nodeType="withEffect">
                                  <p:stCondLst>
                                    <p:cond delay="0"/>
                                  </p:stCondLst>
                                  <p:childTnLst>
                                    <p:anim calcmode="lin" valueType="num">
                                      <p:cBhvr>
                                        <p:cTn id="213" dur="2000"/>
                                        <p:tgtEl>
                                          <p:spTgt spid="16"/>
                                        </p:tgtEl>
                                        <p:attrNameLst>
                                          <p:attrName>ppt_h</p:attrName>
                                        </p:attrNameLst>
                                      </p:cBhvr>
                                      <p:tavLst>
                                        <p:tav tm="0">
                                          <p:val>
                                            <p:strVal val="ppt_h"/>
                                          </p:val>
                                        </p:tav>
                                        <p:tav tm="100000">
                                          <p:val>
                                            <p:strVal val="ppt_h"/>
                                          </p:val>
                                        </p:tav>
                                      </p:tavLst>
                                    </p:anim>
                                    <p:anim calcmode="lin" valueType="num">
                                      <p:cBhvr>
                                        <p:cTn id="214"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5" dur="1" fill="hold">
                                          <p:stCondLst>
                                            <p:cond delay="1999"/>
                                          </p:stCondLst>
                                        </p:cTn>
                                        <p:tgtEl>
                                          <p:spTgt spid="16"/>
                                        </p:tgtEl>
                                        <p:attrNameLst>
                                          <p:attrName>style.visibility</p:attrName>
                                        </p:attrNameLst>
                                      </p:cBhvr>
                                      <p:to>
                                        <p:strVal val="hidden"/>
                                      </p:to>
                                    </p:set>
                                  </p:childTnLst>
                                </p:cTn>
                              </p:par>
                              <p:par>
                                <p:cTn id="216" presetID="17" presetClass="entr" presetSubtype="2" fill="hold" nodeType="withEffect">
                                  <p:stCondLst>
                                    <p:cond delay="0"/>
                                  </p:stCondLst>
                                  <p:childTnLst>
                                    <p:set>
                                      <p:cBhvr>
                                        <p:cTn id="217" dur="1" fill="hold">
                                          <p:stCondLst>
                                            <p:cond delay="0"/>
                                          </p:stCondLst>
                                        </p:cTn>
                                        <p:tgtEl>
                                          <p:spTgt spid="2"/>
                                        </p:tgtEl>
                                        <p:attrNameLst>
                                          <p:attrName>style.visibility</p:attrName>
                                        </p:attrNameLst>
                                      </p:cBhvr>
                                      <p:to>
                                        <p:strVal val="visible"/>
                                      </p:to>
                                    </p:set>
                                    <p:anim calcmode="lin" valueType="num">
                                      <p:cBhvr>
                                        <p:cTn id="218" dur="2000" fill="hold"/>
                                        <p:tgtEl>
                                          <p:spTgt spid="2"/>
                                        </p:tgtEl>
                                        <p:attrNameLst>
                                          <p:attrName>ppt_x</p:attrName>
                                        </p:attrNameLst>
                                      </p:cBhvr>
                                      <p:tavLst>
                                        <p:tav tm="0">
                                          <p:val>
                                            <p:strVal val="#ppt_x+#ppt_w/2"/>
                                          </p:val>
                                        </p:tav>
                                        <p:tav tm="100000">
                                          <p:val>
                                            <p:strVal val="#ppt_x"/>
                                          </p:val>
                                        </p:tav>
                                      </p:tavLst>
                                    </p:anim>
                                    <p:anim calcmode="lin" valueType="num">
                                      <p:cBhvr>
                                        <p:cTn id="219" dur="2000" fill="hold"/>
                                        <p:tgtEl>
                                          <p:spTgt spid="2"/>
                                        </p:tgtEl>
                                        <p:attrNameLst>
                                          <p:attrName>ppt_y</p:attrName>
                                        </p:attrNameLst>
                                      </p:cBhvr>
                                      <p:tavLst>
                                        <p:tav tm="0">
                                          <p:val>
                                            <p:strVal val="#ppt_y"/>
                                          </p:val>
                                        </p:tav>
                                        <p:tav tm="100000">
                                          <p:val>
                                            <p:strVal val="#ppt_y"/>
                                          </p:val>
                                        </p:tav>
                                      </p:tavLst>
                                    </p:anim>
                                    <p:anim calcmode="lin" valueType="num">
                                      <p:cBhvr>
                                        <p:cTn id="220" dur="2000" fill="hold"/>
                                        <p:tgtEl>
                                          <p:spTgt spid="2"/>
                                        </p:tgtEl>
                                        <p:attrNameLst>
                                          <p:attrName>ppt_w</p:attrName>
                                        </p:attrNameLst>
                                      </p:cBhvr>
                                      <p:tavLst>
                                        <p:tav tm="0">
                                          <p:val>
                                            <p:fltVal val="0"/>
                                          </p:val>
                                        </p:tav>
                                        <p:tav tm="100000">
                                          <p:val>
                                            <p:strVal val="#ppt_w"/>
                                          </p:val>
                                        </p:tav>
                                      </p:tavLst>
                                    </p:anim>
                                    <p:anim calcmode="lin" valueType="num">
                                      <p:cBhvr>
                                        <p:cTn id="22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zoom.png"/>
          <p:cNvPicPr>
            <a:picLocks noChangeAspect="1"/>
          </p:cNvPicPr>
          <p:nvPr/>
        </p:nvPicPr>
        <p:blipFill>
          <a:blip r:embed="rId2">
            <a:duotone>
              <a:schemeClr val="accent3">
                <a:shade val="45000"/>
                <a:satMod val="135000"/>
              </a:schemeClr>
              <a:prstClr val="white"/>
            </a:duotone>
            <a:lum/>
          </a:blip>
          <a:stretch>
            <a:fillRect/>
          </a:stretch>
        </p:blipFill>
        <p:spPr>
          <a:xfrm>
            <a:off x="1116" y="0"/>
            <a:ext cx="9141767" cy="5143500"/>
          </a:xfrm>
          <a:prstGeom prst="rect">
            <a:avLst/>
          </a:prstGeom>
        </p:spPr>
      </p:pic>
      <p:sp>
        <p:nvSpPr>
          <p:cNvPr id="6" name="5 CuadroTexto"/>
          <p:cNvSpPr txBox="1"/>
          <p:nvPr/>
        </p:nvSpPr>
        <p:spPr>
          <a:xfrm>
            <a:off x="3000364" y="1928808"/>
            <a:ext cx="3714775" cy="1384995"/>
          </a:xfrm>
          <a:prstGeom prst="rect">
            <a:avLst/>
          </a:prstGeom>
          <a:noFill/>
        </p:spPr>
        <p:txBody>
          <a:bodyPr wrap="square" rtlCol="0">
            <a:spAutoFit/>
          </a:bodyPr>
          <a:lstStyle/>
          <a:p>
            <a:pPr algn="ctr"/>
            <a:r>
              <a:rPr lang="es-PE" sz="1400" b="1" dirty="0" smtClean="0"/>
              <a:t>La tonalidad de las plumas de determinadas aves también puede venir dada por la incidencia de los rayos del sol sobre ellas. Más concretamente sobre los micro gránulos dispersos de melanina que se encuentran ellas</a:t>
            </a:r>
            <a:endParaRPr lang="es-PE" sz="1400" dirty="0"/>
          </a:p>
        </p:txBody>
      </p:sp>
      <p:pic>
        <p:nvPicPr>
          <p:cNvPr id="7" name="6 Imagen" descr="0ccb77_e9cc7b609ef44970825e9aa9d86c8557_mv2.gif"/>
          <p:cNvPicPr>
            <a:picLocks noChangeAspect="1"/>
          </p:cNvPicPr>
          <p:nvPr/>
        </p:nvPicPr>
        <p:blipFill>
          <a:blip r:embed="rId3">
            <a:lum contrast="40000"/>
          </a:blip>
          <a:stretch>
            <a:fillRect/>
          </a:stretch>
        </p:blipFill>
        <p:spPr>
          <a:xfrm>
            <a:off x="428596" y="642924"/>
            <a:ext cx="3214710" cy="2967764"/>
          </a:xfrm>
          <a:prstGeom prst="rect">
            <a:avLst/>
          </a:prstGeom>
        </p:spPr>
      </p:pic>
      <p:sp>
        <p:nvSpPr>
          <p:cNvPr id="5" name="4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0441C"/>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1085643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15" name="14 Rectángulo"/>
          <p:cNvSpPr/>
          <p:nvPr/>
        </p:nvSpPr>
        <p:spPr>
          <a:xfrm rot="13616775">
            <a:off x="2203016" y="3894292"/>
            <a:ext cx="2357454" cy="214314"/>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8482726">
            <a:off x="4418408" y="3816096"/>
            <a:ext cx="2357454" cy="214314"/>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3616775">
            <a:off x="2203015" y="3197771"/>
            <a:ext cx="2357454" cy="214314"/>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8482726">
            <a:off x="4418407" y="3119574"/>
            <a:ext cx="2357454" cy="214314"/>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616775">
            <a:off x="2203017" y="2608410"/>
            <a:ext cx="2357454" cy="214314"/>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482726">
            <a:off x="4418409" y="2530213"/>
            <a:ext cx="2357454" cy="214314"/>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3616775">
            <a:off x="2203016" y="1911888"/>
            <a:ext cx="2357454" cy="214314"/>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8482726">
            <a:off x="4418408" y="1833692"/>
            <a:ext cx="2357454" cy="214314"/>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3616775">
            <a:off x="2274455" y="1322525"/>
            <a:ext cx="2357454" cy="214314"/>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8482726">
            <a:off x="4489847" y="1244328"/>
            <a:ext cx="2357454" cy="214314"/>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3616775">
            <a:off x="2274454" y="626004"/>
            <a:ext cx="2357454" cy="214314"/>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8482726">
            <a:off x="4489846" y="547807"/>
            <a:ext cx="2357454" cy="214314"/>
          </a:xfrm>
          <a:prstGeom prst="rect">
            <a:avLst/>
          </a:prstGeom>
          <a:blipFill>
            <a:blip r:embed="rId3" cstate="print">
              <a:duotone>
                <a:schemeClr val="bg2">
                  <a:shade val="45000"/>
                  <a:satMod val="135000"/>
                </a:schemeClr>
                <a:prstClr val="white"/>
              </a:duotone>
              <a:lum bright="40000"/>
            </a:blip>
            <a:stretch>
              <a:fillRect/>
            </a:stretch>
          </a:blipFill>
          <a:ln>
            <a:noFill/>
          </a:ln>
          <a:effectLst>
            <a:reflection blurRad="6350" stA="50000" endA="300" endPos="900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animEffect transition="in" filter="plus(in)">
                                      <p:cBhvr>
                                        <p:cTn id="9" dur="2000"/>
                                        <p:tgtEl>
                                          <p:spTgt spid="15"/>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plus(in)">
                                      <p:cBhvr>
                                        <p:cTn id="12" dur="2000"/>
                                        <p:tgtEl>
                                          <p:spTgt spid="17"/>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plus(in)">
                                      <p:cBhvr>
                                        <p:cTn id="15" dur="2000"/>
                                        <p:tgtEl>
                                          <p:spTgt spid="19"/>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plus(in)">
                                      <p:cBhvr>
                                        <p:cTn id="18" dur="2000"/>
                                        <p:tgtEl>
                                          <p:spTgt spid="21"/>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plus(in)">
                                      <p:cBhvr>
                                        <p:cTn id="21" dur="2000"/>
                                        <p:tgtEl>
                                          <p:spTgt spid="23"/>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plus(in)">
                                      <p:cBhvr>
                                        <p:cTn id="24" dur="2000"/>
                                        <p:tgtEl>
                                          <p:spTgt spid="25"/>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plus(in)">
                                      <p:cBhvr>
                                        <p:cTn id="27" dur="2000"/>
                                        <p:tgtEl>
                                          <p:spTgt spid="16"/>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plus(in)">
                                      <p:cBhvr>
                                        <p:cTn id="30" dur="2000"/>
                                        <p:tgtEl>
                                          <p:spTgt spid="18"/>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plus(in)">
                                      <p:cBhvr>
                                        <p:cTn id="33" dur="2000"/>
                                        <p:tgtEl>
                                          <p:spTgt spid="20"/>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plus(in)">
                                      <p:cBhvr>
                                        <p:cTn id="36" dur="2000"/>
                                        <p:tgtEl>
                                          <p:spTgt spid="2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plus(in)">
                                      <p:cBhvr>
                                        <p:cTn id="39" dur="2000"/>
                                        <p:tgtEl>
                                          <p:spTgt spid="24"/>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plus(in)">
                                      <p:cBhvr>
                                        <p:cTn id="42" dur="2000"/>
                                        <p:tgtEl>
                                          <p:spTgt spid="26"/>
                                        </p:tgtEl>
                                      </p:cBhvr>
                                    </p:animEffect>
                                  </p:childTnLst>
                                </p:cTn>
                              </p:par>
                              <p:par>
                                <p:cTn id="43" presetID="8" presetClass="emph" presetSubtype="0" fill="hold" grpId="1" nodeType="withEffect">
                                  <p:stCondLst>
                                    <p:cond delay="0"/>
                                  </p:stCondLst>
                                  <p:childTnLst>
                                    <p:animRot by="21600000">
                                      <p:cBhvr>
                                        <p:cTn id="44" dur="2000" fill="hold"/>
                                        <p:tgtEl>
                                          <p:spTgt spid="15"/>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17"/>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19"/>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21"/>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23"/>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25"/>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16"/>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18"/>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20"/>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22"/>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24"/>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26"/>
                                        </p:tgtEl>
                                        <p:attrNameLst>
                                          <p:attrName>r</p:attrName>
                                        </p:attrNameLst>
                                      </p:cBhvr>
                                    </p:animRot>
                                  </p:childTnLst>
                                </p:cTn>
                              </p:par>
                              <p:par>
                                <p:cTn id="67" presetID="2" presetClass="entr" presetSubtype="9" fill="hold" grpId="2"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2000" fill="hold"/>
                                        <p:tgtEl>
                                          <p:spTgt spid="15"/>
                                        </p:tgtEl>
                                        <p:attrNameLst>
                                          <p:attrName>ppt_x</p:attrName>
                                        </p:attrNameLst>
                                      </p:cBhvr>
                                      <p:tavLst>
                                        <p:tav tm="0">
                                          <p:val>
                                            <p:strVal val="0-#ppt_w/2"/>
                                          </p:val>
                                        </p:tav>
                                        <p:tav tm="100000">
                                          <p:val>
                                            <p:strVal val="#ppt_x"/>
                                          </p:val>
                                        </p:tav>
                                      </p:tavLst>
                                    </p:anim>
                                    <p:anim calcmode="lin" valueType="num">
                                      <p:cBhvr additive="base">
                                        <p:cTn id="70" dur="2000" fill="hold"/>
                                        <p:tgtEl>
                                          <p:spTgt spid="15"/>
                                        </p:tgtEl>
                                        <p:attrNameLst>
                                          <p:attrName>ppt_y</p:attrName>
                                        </p:attrNameLst>
                                      </p:cBhvr>
                                      <p:tavLst>
                                        <p:tav tm="0">
                                          <p:val>
                                            <p:strVal val="0-#ppt_h/2"/>
                                          </p:val>
                                        </p:tav>
                                        <p:tav tm="100000">
                                          <p:val>
                                            <p:strVal val="#ppt_y"/>
                                          </p:val>
                                        </p:tav>
                                      </p:tavLst>
                                    </p:anim>
                                  </p:childTnLst>
                                </p:cTn>
                              </p:par>
                              <p:par>
                                <p:cTn id="71" presetID="2" presetClass="entr" presetSubtype="9" fill="hold" grpId="2"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2000" fill="hold"/>
                                        <p:tgtEl>
                                          <p:spTgt spid="17"/>
                                        </p:tgtEl>
                                        <p:attrNameLst>
                                          <p:attrName>ppt_x</p:attrName>
                                        </p:attrNameLst>
                                      </p:cBhvr>
                                      <p:tavLst>
                                        <p:tav tm="0">
                                          <p:val>
                                            <p:strVal val="0-#ppt_w/2"/>
                                          </p:val>
                                        </p:tav>
                                        <p:tav tm="100000">
                                          <p:val>
                                            <p:strVal val="#ppt_x"/>
                                          </p:val>
                                        </p:tav>
                                      </p:tavLst>
                                    </p:anim>
                                    <p:anim calcmode="lin" valueType="num">
                                      <p:cBhvr additive="base">
                                        <p:cTn id="74" dur="2000" fill="hold"/>
                                        <p:tgtEl>
                                          <p:spTgt spid="17"/>
                                        </p:tgtEl>
                                        <p:attrNameLst>
                                          <p:attrName>ppt_y</p:attrName>
                                        </p:attrNameLst>
                                      </p:cBhvr>
                                      <p:tavLst>
                                        <p:tav tm="0">
                                          <p:val>
                                            <p:strVal val="0-#ppt_h/2"/>
                                          </p:val>
                                        </p:tav>
                                        <p:tav tm="100000">
                                          <p:val>
                                            <p:strVal val="#ppt_y"/>
                                          </p:val>
                                        </p:tav>
                                      </p:tavLst>
                                    </p:anim>
                                  </p:childTnLst>
                                </p:cTn>
                              </p:par>
                              <p:par>
                                <p:cTn id="75" presetID="2" presetClass="entr" presetSubtype="9" fill="hold" grpId="2"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2000" fill="hold"/>
                                        <p:tgtEl>
                                          <p:spTgt spid="19"/>
                                        </p:tgtEl>
                                        <p:attrNameLst>
                                          <p:attrName>ppt_x</p:attrName>
                                        </p:attrNameLst>
                                      </p:cBhvr>
                                      <p:tavLst>
                                        <p:tav tm="0">
                                          <p:val>
                                            <p:strVal val="0-#ppt_w/2"/>
                                          </p:val>
                                        </p:tav>
                                        <p:tav tm="100000">
                                          <p:val>
                                            <p:strVal val="#ppt_x"/>
                                          </p:val>
                                        </p:tav>
                                      </p:tavLst>
                                    </p:anim>
                                    <p:anim calcmode="lin" valueType="num">
                                      <p:cBhvr additive="base">
                                        <p:cTn id="78" dur="2000" fill="hold"/>
                                        <p:tgtEl>
                                          <p:spTgt spid="19"/>
                                        </p:tgtEl>
                                        <p:attrNameLst>
                                          <p:attrName>ppt_y</p:attrName>
                                        </p:attrNameLst>
                                      </p:cBhvr>
                                      <p:tavLst>
                                        <p:tav tm="0">
                                          <p:val>
                                            <p:strVal val="0-#ppt_h/2"/>
                                          </p:val>
                                        </p:tav>
                                        <p:tav tm="100000">
                                          <p:val>
                                            <p:strVal val="#ppt_y"/>
                                          </p:val>
                                        </p:tav>
                                      </p:tavLst>
                                    </p:anim>
                                  </p:childTnLst>
                                </p:cTn>
                              </p:par>
                              <p:par>
                                <p:cTn id="79" presetID="2" presetClass="entr" presetSubtype="9" fill="hold" grpId="2"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9" fill="hold" grpId="2"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2" presetClass="entr" presetSubtype="9" fill="hold" grpId="2"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0-#ppt_w/2"/>
                                          </p:val>
                                        </p:tav>
                                        <p:tav tm="100000">
                                          <p:val>
                                            <p:strVal val="#ppt_x"/>
                                          </p:val>
                                        </p:tav>
                                      </p:tavLst>
                                    </p:anim>
                                    <p:anim calcmode="lin" valueType="num">
                                      <p:cBhvr additive="base">
                                        <p:cTn id="90" dur="2000" fill="hold"/>
                                        <p:tgtEl>
                                          <p:spTgt spid="25"/>
                                        </p:tgtEl>
                                        <p:attrNameLst>
                                          <p:attrName>ppt_y</p:attrName>
                                        </p:attrNameLst>
                                      </p:cBhvr>
                                      <p:tavLst>
                                        <p:tav tm="0">
                                          <p:val>
                                            <p:strVal val="0-#ppt_h/2"/>
                                          </p:val>
                                        </p:tav>
                                        <p:tav tm="100000">
                                          <p:val>
                                            <p:strVal val="#ppt_y"/>
                                          </p:val>
                                        </p:tav>
                                      </p:tavLst>
                                    </p:anim>
                                  </p:childTnLst>
                                </p:cTn>
                              </p:par>
                              <p:par>
                                <p:cTn id="91" presetID="2" presetClass="entr" presetSubtype="3" fill="hold" grpId="2"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1+#ppt_w/2"/>
                                          </p:val>
                                        </p:tav>
                                        <p:tav tm="100000">
                                          <p:val>
                                            <p:strVal val="#ppt_x"/>
                                          </p:val>
                                        </p:tav>
                                      </p:tavLst>
                                    </p:anim>
                                    <p:anim calcmode="lin" valueType="num">
                                      <p:cBhvr additive="base">
                                        <p:cTn id="94" dur="2000" fill="hold"/>
                                        <p:tgtEl>
                                          <p:spTgt spid="16"/>
                                        </p:tgtEl>
                                        <p:attrNameLst>
                                          <p:attrName>ppt_y</p:attrName>
                                        </p:attrNameLst>
                                      </p:cBhvr>
                                      <p:tavLst>
                                        <p:tav tm="0">
                                          <p:val>
                                            <p:strVal val="0-#ppt_h/2"/>
                                          </p:val>
                                        </p:tav>
                                        <p:tav tm="100000">
                                          <p:val>
                                            <p:strVal val="#ppt_y"/>
                                          </p:val>
                                        </p:tav>
                                      </p:tavLst>
                                    </p:anim>
                                  </p:childTnLst>
                                </p:cTn>
                              </p:par>
                              <p:par>
                                <p:cTn id="95" presetID="2" presetClass="entr" presetSubtype="3" fill="hold" grpId="2"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additive="base">
                                        <p:cTn id="97" dur="2000" fill="hold"/>
                                        <p:tgtEl>
                                          <p:spTgt spid="18"/>
                                        </p:tgtEl>
                                        <p:attrNameLst>
                                          <p:attrName>ppt_x</p:attrName>
                                        </p:attrNameLst>
                                      </p:cBhvr>
                                      <p:tavLst>
                                        <p:tav tm="0">
                                          <p:val>
                                            <p:strVal val="1+#ppt_w/2"/>
                                          </p:val>
                                        </p:tav>
                                        <p:tav tm="100000">
                                          <p:val>
                                            <p:strVal val="#ppt_x"/>
                                          </p:val>
                                        </p:tav>
                                      </p:tavLst>
                                    </p:anim>
                                    <p:anim calcmode="lin" valueType="num">
                                      <p:cBhvr additive="base">
                                        <p:cTn id="98" dur="2000" fill="hold"/>
                                        <p:tgtEl>
                                          <p:spTgt spid="18"/>
                                        </p:tgtEl>
                                        <p:attrNameLst>
                                          <p:attrName>ppt_y</p:attrName>
                                        </p:attrNameLst>
                                      </p:cBhvr>
                                      <p:tavLst>
                                        <p:tav tm="0">
                                          <p:val>
                                            <p:strVal val="0-#ppt_h/2"/>
                                          </p:val>
                                        </p:tav>
                                        <p:tav tm="100000">
                                          <p:val>
                                            <p:strVal val="#ppt_y"/>
                                          </p:val>
                                        </p:tav>
                                      </p:tavLst>
                                    </p:anim>
                                  </p:childTnLst>
                                </p:cTn>
                              </p:par>
                              <p:par>
                                <p:cTn id="99" presetID="2" presetClass="entr" presetSubtype="3" fill="hold" grpId="2" nodeType="withEffect">
                                  <p:stCondLst>
                                    <p:cond delay="0"/>
                                  </p:stCondLst>
                                  <p:childTnLst>
                                    <p:set>
                                      <p:cBhvr>
                                        <p:cTn id="100" dur="1" fill="hold">
                                          <p:stCondLst>
                                            <p:cond delay="0"/>
                                          </p:stCondLst>
                                        </p:cTn>
                                        <p:tgtEl>
                                          <p:spTgt spid="20"/>
                                        </p:tgtEl>
                                        <p:attrNameLst>
                                          <p:attrName>style.visibility</p:attrName>
                                        </p:attrNameLst>
                                      </p:cBhvr>
                                      <p:to>
                                        <p:strVal val="visible"/>
                                      </p:to>
                                    </p:set>
                                    <p:anim calcmode="lin" valueType="num">
                                      <p:cBhvr additive="base">
                                        <p:cTn id="101" dur="2000" fill="hold"/>
                                        <p:tgtEl>
                                          <p:spTgt spid="20"/>
                                        </p:tgtEl>
                                        <p:attrNameLst>
                                          <p:attrName>ppt_x</p:attrName>
                                        </p:attrNameLst>
                                      </p:cBhvr>
                                      <p:tavLst>
                                        <p:tav tm="0">
                                          <p:val>
                                            <p:strVal val="1+#ppt_w/2"/>
                                          </p:val>
                                        </p:tav>
                                        <p:tav tm="100000">
                                          <p:val>
                                            <p:strVal val="#ppt_x"/>
                                          </p:val>
                                        </p:tav>
                                      </p:tavLst>
                                    </p:anim>
                                    <p:anim calcmode="lin" valueType="num">
                                      <p:cBhvr additive="base">
                                        <p:cTn id="102" dur="2000" fill="hold"/>
                                        <p:tgtEl>
                                          <p:spTgt spid="20"/>
                                        </p:tgtEl>
                                        <p:attrNameLst>
                                          <p:attrName>ppt_y</p:attrName>
                                        </p:attrNameLst>
                                      </p:cBhvr>
                                      <p:tavLst>
                                        <p:tav tm="0">
                                          <p:val>
                                            <p:strVal val="0-#ppt_h/2"/>
                                          </p:val>
                                        </p:tav>
                                        <p:tav tm="100000">
                                          <p:val>
                                            <p:strVal val="#ppt_y"/>
                                          </p:val>
                                        </p:tav>
                                      </p:tavLst>
                                    </p:anim>
                                  </p:childTnLst>
                                </p:cTn>
                              </p:par>
                              <p:par>
                                <p:cTn id="103" presetID="2" presetClass="entr" presetSubtype="3" fill="hold" grpId="2" nodeType="withEffect">
                                  <p:stCondLst>
                                    <p:cond delay="0"/>
                                  </p:stCondLst>
                                  <p:childTnLst>
                                    <p:set>
                                      <p:cBhvr>
                                        <p:cTn id="104" dur="1" fill="hold">
                                          <p:stCondLst>
                                            <p:cond delay="0"/>
                                          </p:stCondLst>
                                        </p:cTn>
                                        <p:tgtEl>
                                          <p:spTgt spid="22"/>
                                        </p:tgtEl>
                                        <p:attrNameLst>
                                          <p:attrName>style.visibility</p:attrName>
                                        </p:attrNameLst>
                                      </p:cBhvr>
                                      <p:to>
                                        <p:strVal val="visible"/>
                                      </p:to>
                                    </p:set>
                                    <p:anim calcmode="lin" valueType="num">
                                      <p:cBhvr additive="base">
                                        <p:cTn id="105" dur="2000" fill="hold"/>
                                        <p:tgtEl>
                                          <p:spTgt spid="22"/>
                                        </p:tgtEl>
                                        <p:attrNameLst>
                                          <p:attrName>ppt_x</p:attrName>
                                        </p:attrNameLst>
                                      </p:cBhvr>
                                      <p:tavLst>
                                        <p:tav tm="0">
                                          <p:val>
                                            <p:strVal val="1+#ppt_w/2"/>
                                          </p:val>
                                        </p:tav>
                                        <p:tav tm="100000">
                                          <p:val>
                                            <p:strVal val="#ppt_x"/>
                                          </p:val>
                                        </p:tav>
                                      </p:tavLst>
                                    </p:anim>
                                    <p:anim calcmode="lin" valueType="num">
                                      <p:cBhvr additive="base">
                                        <p:cTn id="106" dur="2000" fill="hold"/>
                                        <p:tgtEl>
                                          <p:spTgt spid="22"/>
                                        </p:tgtEl>
                                        <p:attrNameLst>
                                          <p:attrName>ppt_y</p:attrName>
                                        </p:attrNameLst>
                                      </p:cBhvr>
                                      <p:tavLst>
                                        <p:tav tm="0">
                                          <p:val>
                                            <p:strVal val="0-#ppt_h/2"/>
                                          </p:val>
                                        </p:tav>
                                        <p:tav tm="100000">
                                          <p:val>
                                            <p:strVal val="#ppt_y"/>
                                          </p:val>
                                        </p:tav>
                                      </p:tavLst>
                                    </p:anim>
                                  </p:childTnLst>
                                </p:cTn>
                              </p:par>
                              <p:par>
                                <p:cTn id="107" presetID="2" presetClass="entr" presetSubtype="3" fill="hold" grpId="2" nodeType="with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additive="base">
                                        <p:cTn id="109" dur="2000" fill="hold"/>
                                        <p:tgtEl>
                                          <p:spTgt spid="24"/>
                                        </p:tgtEl>
                                        <p:attrNameLst>
                                          <p:attrName>ppt_x</p:attrName>
                                        </p:attrNameLst>
                                      </p:cBhvr>
                                      <p:tavLst>
                                        <p:tav tm="0">
                                          <p:val>
                                            <p:strVal val="1+#ppt_w/2"/>
                                          </p:val>
                                        </p:tav>
                                        <p:tav tm="100000">
                                          <p:val>
                                            <p:strVal val="#ppt_x"/>
                                          </p:val>
                                        </p:tav>
                                      </p:tavLst>
                                    </p:anim>
                                    <p:anim calcmode="lin" valueType="num">
                                      <p:cBhvr additive="base">
                                        <p:cTn id="110" dur="2000" fill="hold"/>
                                        <p:tgtEl>
                                          <p:spTgt spid="24"/>
                                        </p:tgtEl>
                                        <p:attrNameLst>
                                          <p:attrName>ppt_y</p:attrName>
                                        </p:attrNameLst>
                                      </p:cBhvr>
                                      <p:tavLst>
                                        <p:tav tm="0">
                                          <p:val>
                                            <p:strVal val="0-#ppt_h/2"/>
                                          </p:val>
                                        </p:tav>
                                        <p:tav tm="100000">
                                          <p:val>
                                            <p:strVal val="#ppt_y"/>
                                          </p:val>
                                        </p:tav>
                                      </p:tavLst>
                                    </p:anim>
                                  </p:childTnLst>
                                </p:cTn>
                              </p:par>
                              <p:par>
                                <p:cTn id="111" presetID="2" presetClass="entr" presetSubtype="3" fill="hold" grpId="2" nodeType="withEffect">
                                  <p:stCondLst>
                                    <p:cond delay="0"/>
                                  </p:stCondLst>
                                  <p:childTnLst>
                                    <p:set>
                                      <p:cBhvr>
                                        <p:cTn id="112" dur="1" fill="hold">
                                          <p:stCondLst>
                                            <p:cond delay="0"/>
                                          </p:stCondLst>
                                        </p:cTn>
                                        <p:tgtEl>
                                          <p:spTgt spid="26"/>
                                        </p:tgtEl>
                                        <p:attrNameLst>
                                          <p:attrName>style.visibility</p:attrName>
                                        </p:attrNameLst>
                                      </p:cBhvr>
                                      <p:to>
                                        <p:strVal val="visible"/>
                                      </p:to>
                                    </p:set>
                                    <p:anim calcmode="lin" valueType="num">
                                      <p:cBhvr additive="base">
                                        <p:cTn id="113" dur="2000" fill="hold"/>
                                        <p:tgtEl>
                                          <p:spTgt spid="26"/>
                                        </p:tgtEl>
                                        <p:attrNameLst>
                                          <p:attrName>ppt_x</p:attrName>
                                        </p:attrNameLst>
                                      </p:cBhvr>
                                      <p:tavLst>
                                        <p:tav tm="0">
                                          <p:val>
                                            <p:strVal val="1+#ppt_w/2"/>
                                          </p:val>
                                        </p:tav>
                                        <p:tav tm="100000">
                                          <p:val>
                                            <p:strVal val="#ppt_x"/>
                                          </p:val>
                                        </p:tav>
                                      </p:tavLst>
                                    </p:anim>
                                    <p:anim calcmode="lin" valueType="num">
                                      <p:cBhvr additive="base">
                                        <p:cTn id="114" dur="2000" fill="hold"/>
                                        <p:tgtEl>
                                          <p:spTgt spid="26"/>
                                        </p:tgtEl>
                                        <p:attrNameLst>
                                          <p:attrName>ppt_y</p:attrName>
                                        </p:attrNameLst>
                                      </p:cBhvr>
                                      <p:tavLst>
                                        <p:tav tm="0">
                                          <p:val>
                                            <p:strVal val="0-#ppt_h/2"/>
                                          </p:val>
                                        </p:tav>
                                        <p:tav tm="100000">
                                          <p:val>
                                            <p:strVal val="#ppt_y"/>
                                          </p:val>
                                        </p:tav>
                                      </p:tavLst>
                                    </p:anim>
                                  </p:childTnLst>
                                </p:cTn>
                              </p:par>
                            </p:childTnLst>
                          </p:cTn>
                        </p:par>
                        <p:par>
                          <p:cTn id="115" fill="hold">
                            <p:stCondLst>
                              <p:cond delay="2000"/>
                            </p:stCondLst>
                            <p:childTnLst>
                              <p:par>
                                <p:cTn id="116" presetID="2" presetClass="exit" presetSubtype="2" fill="hold" grpId="3" nodeType="afterEffect">
                                  <p:stCondLst>
                                    <p:cond delay="0"/>
                                  </p:stCondLst>
                                  <p:childTnLst>
                                    <p:anim calcmode="lin" valueType="num">
                                      <p:cBhvr additive="base">
                                        <p:cTn id="117" dur="2000"/>
                                        <p:tgtEl>
                                          <p:spTgt spid="15"/>
                                        </p:tgtEl>
                                        <p:attrNameLst>
                                          <p:attrName>ppt_x</p:attrName>
                                        </p:attrNameLst>
                                      </p:cBhvr>
                                      <p:tavLst>
                                        <p:tav tm="0">
                                          <p:val>
                                            <p:strVal val="ppt_x"/>
                                          </p:val>
                                        </p:tav>
                                        <p:tav tm="100000">
                                          <p:val>
                                            <p:strVal val="1+ppt_w/2"/>
                                          </p:val>
                                        </p:tav>
                                      </p:tavLst>
                                    </p:anim>
                                    <p:anim calcmode="lin" valueType="num">
                                      <p:cBhvr additive="base">
                                        <p:cTn id="118" dur="2000"/>
                                        <p:tgtEl>
                                          <p:spTgt spid="15"/>
                                        </p:tgtEl>
                                        <p:attrNameLst>
                                          <p:attrName>ppt_y</p:attrName>
                                        </p:attrNameLst>
                                      </p:cBhvr>
                                      <p:tavLst>
                                        <p:tav tm="0">
                                          <p:val>
                                            <p:strVal val="ppt_y"/>
                                          </p:val>
                                        </p:tav>
                                        <p:tav tm="100000">
                                          <p:val>
                                            <p:strVal val="ppt_y"/>
                                          </p:val>
                                        </p:tav>
                                      </p:tavLst>
                                    </p:anim>
                                    <p:set>
                                      <p:cBhvr>
                                        <p:cTn id="119" dur="1" fill="hold">
                                          <p:stCondLst>
                                            <p:cond delay="1999"/>
                                          </p:stCondLst>
                                        </p:cTn>
                                        <p:tgtEl>
                                          <p:spTgt spid="15"/>
                                        </p:tgtEl>
                                        <p:attrNameLst>
                                          <p:attrName>style.visibility</p:attrName>
                                        </p:attrNameLst>
                                      </p:cBhvr>
                                      <p:to>
                                        <p:strVal val="hidden"/>
                                      </p:to>
                                    </p:set>
                                  </p:childTnLst>
                                </p:cTn>
                              </p:par>
                              <p:par>
                                <p:cTn id="120" presetID="2" presetClass="exit" presetSubtype="2" fill="hold" grpId="3" nodeType="withEffect">
                                  <p:stCondLst>
                                    <p:cond delay="0"/>
                                  </p:stCondLst>
                                  <p:childTnLst>
                                    <p:anim calcmode="lin" valueType="num">
                                      <p:cBhvr additive="base">
                                        <p:cTn id="121" dur="2000"/>
                                        <p:tgtEl>
                                          <p:spTgt spid="17"/>
                                        </p:tgtEl>
                                        <p:attrNameLst>
                                          <p:attrName>ppt_x</p:attrName>
                                        </p:attrNameLst>
                                      </p:cBhvr>
                                      <p:tavLst>
                                        <p:tav tm="0">
                                          <p:val>
                                            <p:strVal val="ppt_x"/>
                                          </p:val>
                                        </p:tav>
                                        <p:tav tm="100000">
                                          <p:val>
                                            <p:strVal val="1+ppt_w/2"/>
                                          </p:val>
                                        </p:tav>
                                      </p:tavLst>
                                    </p:anim>
                                    <p:anim calcmode="lin" valueType="num">
                                      <p:cBhvr additive="base">
                                        <p:cTn id="122" dur="2000"/>
                                        <p:tgtEl>
                                          <p:spTgt spid="17"/>
                                        </p:tgtEl>
                                        <p:attrNameLst>
                                          <p:attrName>ppt_y</p:attrName>
                                        </p:attrNameLst>
                                      </p:cBhvr>
                                      <p:tavLst>
                                        <p:tav tm="0">
                                          <p:val>
                                            <p:strVal val="ppt_y"/>
                                          </p:val>
                                        </p:tav>
                                        <p:tav tm="100000">
                                          <p:val>
                                            <p:strVal val="ppt_y"/>
                                          </p:val>
                                        </p:tav>
                                      </p:tavLst>
                                    </p:anim>
                                    <p:set>
                                      <p:cBhvr>
                                        <p:cTn id="123" dur="1" fill="hold">
                                          <p:stCondLst>
                                            <p:cond delay="1999"/>
                                          </p:stCondLst>
                                        </p:cTn>
                                        <p:tgtEl>
                                          <p:spTgt spid="17"/>
                                        </p:tgtEl>
                                        <p:attrNameLst>
                                          <p:attrName>style.visibility</p:attrName>
                                        </p:attrNameLst>
                                      </p:cBhvr>
                                      <p:to>
                                        <p:strVal val="hidden"/>
                                      </p:to>
                                    </p:set>
                                  </p:childTnLst>
                                </p:cTn>
                              </p:par>
                              <p:par>
                                <p:cTn id="124" presetID="2" presetClass="exit" presetSubtype="2" fill="hold" grpId="3" nodeType="withEffect">
                                  <p:stCondLst>
                                    <p:cond delay="0"/>
                                  </p:stCondLst>
                                  <p:childTnLst>
                                    <p:anim calcmode="lin" valueType="num">
                                      <p:cBhvr additive="base">
                                        <p:cTn id="125" dur="2000"/>
                                        <p:tgtEl>
                                          <p:spTgt spid="19"/>
                                        </p:tgtEl>
                                        <p:attrNameLst>
                                          <p:attrName>ppt_x</p:attrName>
                                        </p:attrNameLst>
                                      </p:cBhvr>
                                      <p:tavLst>
                                        <p:tav tm="0">
                                          <p:val>
                                            <p:strVal val="ppt_x"/>
                                          </p:val>
                                        </p:tav>
                                        <p:tav tm="100000">
                                          <p:val>
                                            <p:strVal val="1+ppt_w/2"/>
                                          </p:val>
                                        </p:tav>
                                      </p:tavLst>
                                    </p:anim>
                                    <p:anim calcmode="lin" valueType="num">
                                      <p:cBhvr additive="base">
                                        <p:cTn id="126" dur="2000"/>
                                        <p:tgtEl>
                                          <p:spTgt spid="19"/>
                                        </p:tgtEl>
                                        <p:attrNameLst>
                                          <p:attrName>ppt_y</p:attrName>
                                        </p:attrNameLst>
                                      </p:cBhvr>
                                      <p:tavLst>
                                        <p:tav tm="0">
                                          <p:val>
                                            <p:strVal val="ppt_y"/>
                                          </p:val>
                                        </p:tav>
                                        <p:tav tm="100000">
                                          <p:val>
                                            <p:strVal val="ppt_y"/>
                                          </p:val>
                                        </p:tav>
                                      </p:tavLst>
                                    </p:anim>
                                    <p:set>
                                      <p:cBhvr>
                                        <p:cTn id="127" dur="1" fill="hold">
                                          <p:stCondLst>
                                            <p:cond delay="1999"/>
                                          </p:stCondLst>
                                        </p:cTn>
                                        <p:tgtEl>
                                          <p:spTgt spid="19"/>
                                        </p:tgtEl>
                                        <p:attrNameLst>
                                          <p:attrName>style.visibility</p:attrName>
                                        </p:attrNameLst>
                                      </p:cBhvr>
                                      <p:to>
                                        <p:strVal val="hidden"/>
                                      </p:to>
                                    </p:set>
                                  </p:childTnLst>
                                </p:cTn>
                              </p:par>
                              <p:par>
                                <p:cTn id="128" presetID="2" presetClass="exit" presetSubtype="2" fill="hold" grpId="3" nodeType="withEffect">
                                  <p:stCondLst>
                                    <p:cond delay="0"/>
                                  </p:stCondLst>
                                  <p:childTnLst>
                                    <p:anim calcmode="lin" valueType="num">
                                      <p:cBhvr additive="base">
                                        <p:cTn id="129" dur="2000"/>
                                        <p:tgtEl>
                                          <p:spTgt spid="21"/>
                                        </p:tgtEl>
                                        <p:attrNameLst>
                                          <p:attrName>ppt_x</p:attrName>
                                        </p:attrNameLst>
                                      </p:cBhvr>
                                      <p:tavLst>
                                        <p:tav tm="0">
                                          <p:val>
                                            <p:strVal val="ppt_x"/>
                                          </p:val>
                                        </p:tav>
                                        <p:tav tm="100000">
                                          <p:val>
                                            <p:strVal val="1+ppt_w/2"/>
                                          </p:val>
                                        </p:tav>
                                      </p:tavLst>
                                    </p:anim>
                                    <p:anim calcmode="lin" valueType="num">
                                      <p:cBhvr additive="base">
                                        <p:cTn id="130" dur="2000"/>
                                        <p:tgtEl>
                                          <p:spTgt spid="21"/>
                                        </p:tgtEl>
                                        <p:attrNameLst>
                                          <p:attrName>ppt_y</p:attrName>
                                        </p:attrNameLst>
                                      </p:cBhvr>
                                      <p:tavLst>
                                        <p:tav tm="0">
                                          <p:val>
                                            <p:strVal val="ppt_y"/>
                                          </p:val>
                                        </p:tav>
                                        <p:tav tm="100000">
                                          <p:val>
                                            <p:strVal val="ppt_y"/>
                                          </p:val>
                                        </p:tav>
                                      </p:tavLst>
                                    </p:anim>
                                    <p:set>
                                      <p:cBhvr>
                                        <p:cTn id="131" dur="1" fill="hold">
                                          <p:stCondLst>
                                            <p:cond delay="1999"/>
                                          </p:stCondLst>
                                        </p:cTn>
                                        <p:tgtEl>
                                          <p:spTgt spid="21"/>
                                        </p:tgtEl>
                                        <p:attrNameLst>
                                          <p:attrName>style.visibility</p:attrName>
                                        </p:attrNameLst>
                                      </p:cBhvr>
                                      <p:to>
                                        <p:strVal val="hidden"/>
                                      </p:to>
                                    </p:set>
                                  </p:childTnLst>
                                </p:cTn>
                              </p:par>
                              <p:par>
                                <p:cTn id="132" presetID="2" presetClass="exit" presetSubtype="2" fill="hold" grpId="3" nodeType="withEffect">
                                  <p:stCondLst>
                                    <p:cond delay="0"/>
                                  </p:stCondLst>
                                  <p:childTnLst>
                                    <p:anim calcmode="lin" valueType="num">
                                      <p:cBhvr additive="base">
                                        <p:cTn id="133" dur="2000"/>
                                        <p:tgtEl>
                                          <p:spTgt spid="23"/>
                                        </p:tgtEl>
                                        <p:attrNameLst>
                                          <p:attrName>ppt_x</p:attrName>
                                        </p:attrNameLst>
                                      </p:cBhvr>
                                      <p:tavLst>
                                        <p:tav tm="0">
                                          <p:val>
                                            <p:strVal val="ppt_x"/>
                                          </p:val>
                                        </p:tav>
                                        <p:tav tm="100000">
                                          <p:val>
                                            <p:strVal val="1+ppt_w/2"/>
                                          </p:val>
                                        </p:tav>
                                      </p:tavLst>
                                    </p:anim>
                                    <p:anim calcmode="lin" valueType="num">
                                      <p:cBhvr additive="base">
                                        <p:cTn id="134" dur="2000"/>
                                        <p:tgtEl>
                                          <p:spTgt spid="23"/>
                                        </p:tgtEl>
                                        <p:attrNameLst>
                                          <p:attrName>ppt_y</p:attrName>
                                        </p:attrNameLst>
                                      </p:cBhvr>
                                      <p:tavLst>
                                        <p:tav tm="0">
                                          <p:val>
                                            <p:strVal val="ppt_y"/>
                                          </p:val>
                                        </p:tav>
                                        <p:tav tm="100000">
                                          <p:val>
                                            <p:strVal val="ppt_y"/>
                                          </p:val>
                                        </p:tav>
                                      </p:tavLst>
                                    </p:anim>
                                    <p:set>
                                      <p:cBhvr>
                                        <p:cTn id="135" dur="1" fill="hold">
                                          <p:stCondLst>
                                            <p:cond delay="1999"/>
                                          </p:stCondLst>
                                        </p:cTn>
                                        <p:tgtEl>
                                          <p:spTgt spid="23"/>
                                        </p:tgtEl>
                                        <p:attrNameLst>
                                          <p:attrName>style.visibility</p:attrName>
                                        </p:attrNameLst>
                                      </p:cBhvr>
                                      <p:to>
                                        <p:strVal val="hidden"/>
                                      </p:to>
                                    </p:set>
                                  </p:childTnLst>
                                </p:cTn>
                              </p:par>
                              <p:par>
                                <p:cTn id="136" presetID="2" presetClass="exit" presetSubtype="2" fill="hold" grpId="3" nodeType="withEffect">
                                  <p:stCondLst>
                                    <p:cond delay="0"/>
                                  </p:stCondLst>
                                  <p:childTnLst>
                                    <p:anim calcmode="lin" valueType="num">
                                      <p:cBhvr additive="base">
                                        <p:cTn id="137" dur="2000"/>
                                        <p:tgtEl>
                                          <p:spTgt spid="25"/>
                                        </p:tgtEl>
                                        <p:attrNameLst>
                                          <p:attrName>ppt_x</p:attrName>
                                        </p:attrNameLst>
                                      </p:cBhvr>
                                      <p:tavLst>
                                        <p:tav tm="0">
                                          <p:val>
                                            <p:strVal val="ppt_x"/>
                                          </p:val>
                                        </p:tav>
                                        <p:tav tm="100000">
                                          <p:val>
                                            <p:strVal val="1+ppt_w/2"/>
                                          </p:val>
                                        </p:tav>
                                      </p:tavLst>
                                    </p:anim>
                                    <p:anim calcmode="lin" valueType="num">
                                      <p:cBhvr additive="base">
                                        <p:cTn id="138" dur="2000"/>
                                        <p:tgtEl>
                                          <p:spTgt spid="25"/>
                                        </p:tgtEl>
                                        <p:attrNameLst>
                                          <p:attrName>ppt_y</p:attrName>
                                        </p:attrNameLst>
                                      </p:cBhvr>
                                      <p:tavLst>
                                        <p:tav tm="0">
                                          <p:val>
                                            <p:strVal val="ppt_y"/>
                                          </p:val>
                                        </p:tav>
                                        <p:tav tm="100000">
                                          <p:val>
                                            <p:strVal val="ppt_y"/>
                                          </p:val>
                                        </p:tav>
                                      </p:tavLst>
                                    </p:anim>
                                    <p:set>
                                      <p:cBhvr>
                                        <p:cTn id="139" dur="1" fill="hold">
                                          <p:stCondLst>
                                            <p:cond delay="1999"/>
                                          </p:stCondLst>
                                        </p:cTn>
                                        <p:tgtEl>
                                          <p:spTgt spid="25"/>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0-ppt_w/2"/>
                                          </p:val>
                                        </p:tav>
                                      </p:tavLst>
                                    </p:anim>
                                    <p:anim calcmode="lin" valueType="num">
                                      <p:cBhvr additive="base">
                                        <p:cTn id="142" dur="2000"/>
                                        <p:tgtEl>
                                          <p:spTgt spid="16"/>
                                        </p:tgtEl>
                                        <p:attrNameLst>
                                          <p:attrName>ppt_y</p:attrName>
                                        </p:attrNameLst>
                                      </p:cBhvr>
                                      <p:tavLst>
                                        <p:tav tm="0">
                                          <p:val>
                                            <p:strVal val="ppt_y"/>
                                          </p:val>
                                        </p:tav>
                                        <p:tav tm="100000">
                                          <p:val>
                                            <p:strVal val="ppt_y"/>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8" fill="hold" grpId="3"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0-ppt_w/2"/>
                                          </p:val>
                                        </p:tav>
                                      </p:tavLst>
                                    </p:anim>
                                    <p:anim calcmode="lin" valueType="num">
                                      <p:cBhvr additive="base">
                                        <p:cTn id="146" dur="2000"/>
                                        <p:tgtEl>
                                          <p:spTgt spid="18"/>
                                        </p:tgtEl>
                                        <p:attrNameLst>
                                          <p:attrName>ppt_y</p:attrName>
                                        </p:attrNameLst>
                                      </p:cBhvr>
                                      <p:tavLst>
                                        <p:tav tm="0">
                                          <p:val>
                                            <p:strVal val="ppt_y"/>
                                          </p:val>
                                        </p:tav>
                                        <p:tav tm="100000">
                                          <p:val>
                                            <p:strVal val="ppt_y"/>
                                          </p:val>
                                        </p:tav>
                                      </p:tavLst>
                                    </p:anim>
                                    <p:set>
                                      <p:cBhvr>
                                        <p:cTn id="147" dur="1" fill="hold">
                                          <p:stCondLst>
                                            <p:cond delay="1999"/>
                                          </p:stCondLst>
                                        </p:cTn>
                                        <p:tgtEl>
                                          <p:spTgt spid="18"/>
                                        </p:tgtEl>
                                        <p:attrNameLst>
                                          <p:attrName>style.visibility</p:attrName>
                                        </p:attrNameLst>
                                      </p:cBhvr>
                                      <p:to>
                                        <p:strVal val="hidden"/>
                                      </p:to>
                                    </p:set>
                                  </p:childTnLst>
                                </p:cTn>
                              </p:par>
                              <p:par>
                                <p:cTn id="148" presetID="2" presetClass="exit" presetSubtype="8" fill="hold" grpId="3" nodeType="withEffect">
                                  <p:stCondLst>
                                    <p:cond delay="0"/>
                                  </p:stCondLst>
                                  <p:childTnLst>
                                    <p:anim calcmode="lin" valueType="num">
                                      <p:cBhvr additive="base">
                                        <p:cTn id="149" dur="2000"/>
                                        <p:tgtEl>
                                          <p:spTgt spid="20"/>
                                        </p:tgtEl>
                                        <p:attrNameLst>
                                          <p:attrName>ppt_x</p:attrName>
                                        </p:attrNameLst>
                                      </p:cBhvr>
                                      <p:tavLst>
                                        <p:tav tm="0">
                                          <p:val>
                                            <p:strVal val="ppt_x"/>
                                          </p:val>
                                        </p:tav>
                                        <p:tav tm="100000">
                                          <p:val>
                                            <p:strVal val="0-ppt_w/2"/>
                                          </p:val>
                                        </p:tav>
                                      </p:tavLst>
                                    </p:anim>
                                    <p:anim calcmode="lin" valueType="num">
                                      <p:cBhvr additive="base">
                                        <p:cTn id="150" dur="2000"/>
                                        <p:tgtEl>
                                          <p:spTgt spid="20"/>
                                        </p:tgtEl>
                                        <p:attrNameLst>
                                          <p:attrName>ppt_y</p:attrName>
                                        </p:attrNameLst>
                                      </p:cBhvr>
                                      <p:tavLst>
                                        <p:tav tm="0">
                                          <p:val>
                                            <p:strVal val="ppt_y"/>
                                          </p:val>
                                        </p:tav>
                                        <p:tav tm="100000">
                                          <p:val>
                                            <p:strVal val="ppt_y"/>
                                          </p:val>
                                        </p:tav>
                                      </p:tavLst>
                                    </p:anim>
                                    <p:set>
                                      <p:cBhvr>
                                        <p:cTn id="151" dur="1" fill="hold">
                                          <p:stCondLst>
                                            <p:cond delay="1999"/>
                                          </p:stCondLst>
                                        </p:cTn>
                                        <p:tgtEl>
                                          <p:spTgt spid="20"/>
                                        </p:tgtEl>
                                        <p:attrNameLst>
                                          <p:attrName>style.visibility</p:attrName>
                                        </p:attrNameLst>
                                      </p:cBhvr>
                                      <p:to>
                                        <p:strVal val="hidden"/>
                                      </p:to>
                                    </p:set>
                                  </p:childTnLst>
                                </p:cTn>
                              </p:par>
                              <p:par>
                                <p:cTn id="152" presetID="2" presetClass="exit" presetSubtype="8" fill="hold" grpId="3" nodeType="withEffect">
                                  <p:stCondLst>
                                    <p:cond delay="0"/>
                                  </p:stCondLst>
                                  <p:childTnLst>
                                    <p:anim calcmode="lin" valueType="num">
                                      <p:cBhvr additive="base">
                                        <p:cTn id="153" dur="2000"/>
                                        <p:tgtEl>
                                          <p:spTgt spid="22"/>
                                        </p:tgtEl>
                                        <p:attrNameLst>
                                          <p:attrName>ppt_x</p:attrName>
                                        </p:attrNameLst>
                                      </p:cBhvr>
                                      <p:tavLst>
                                        <p:tav tm="0">
                                          <p:val>
                                            <p:strVal val="ppt_x"/>
                                          </p:val>
                                        </p:tav>
                                        <p:tav tm="100000">
                                          <p:val>
                                            <p:strVal val="0-ppt_w/2"/>
                                          </p:val>
                                        </p:tav>
                                      </p:tavLst>
                                    </p:anim>
                                    <p:anim calcmode="lin" valueType="num">
                                      <p:cBhvr additive="base">
                                        <p:cTn id="154" dur="2000"/>
                                        <p:tgtEl>
                                          <p:spTgt spid="22"/>
                                        </p:tgtEl>
                                        <p:attrNameLst>
                                          <p:attrName>ppt_y</p:attrName>
                                        </p:attrNameLst>
                                      </p:cBhvr>
                                      <p:tavLst>
                                        <p:tav tm="0">
                                          <p:val>
                                            <p:strVal val="ppt_y"/>
                                          </p:val>
                                        </p:tav>
                                        <p:tav tm="100000">
                                          <p:val>
                                            <p:strVal val="ppt_y"/>
                                          </p:val>
                                        </p:tav>
                                      </p:tavLst>
                                    </p:anim>
                                    <p:set>
                                      <p:cBhvr>
                                        <p:cTn id="155" dur="1" fill="hold">
                                          <p:stCondLst>
                                            <p:cond delay="1999"/>
                                          </p:stCondLst>
                                        </p:cTn>
                                        <p:tgtEl>
                                          <p:spTgt spid="22"/>
                                        </p:tgtEl>
                                        <p:attrNameLst>
                                          <p:attrName>style.visibility</p:attrName>
                                        </p:attrNameLst>
                                      </p:cBhvr>
                                      <p:to>
                                        <p:strVal val="hidden"/>
                                      </p:to>
                                    </p:set>
                                  </p:childTnLst>
                                </p:cTn>
                              </p:par>
                              <p:par>
                                <p:cTn id="156" presetID="2" presetClass="exit" presetSubtype="8" fill="hold" grpId="3" nodeType="withEffect">
                                  <p:stCondLst>
                                    <p:cond delay="0"/>
                                  </p:stCondLst>
                                  <p:childTnLst>
                                    <p:anim calcmode="lin" valueType="num">
                                      <p:cBhvr additive="base">
                                        <p:cTn id="157" dur="2000"/>
                                        <p:tgtEl>
                                          <p:spTgt spid="24"/>
                                        </p:tgtEl>
                                        <p:attrNameLst>
                                          <p:attrName>ppt_x</p:attrName>
                                        </p:attrNameLst>
                                      </p:cBhvr>
                                      <p:tavLst>
                                        <p:tav tm="0">
                                          <p:val>
                                            <p:strVal val="ppt_x"/>
                                          </p:val>
                                        </p:tav>
                                        <p:tav tm="100000">
                                          <p:val>
                                            <p:strVal val="0-ppt_w/2"/>
                                          </p:val>
                                        </p:tav>
                                      </p:tavLst>
                                    </p:anim>
                                    <p:anim calcmode="lin" valueType="num">
                                      <p:cBhvr additive="base">
                                        <p:cTn id="158" dur="2000"/>
                                        <p:tgtEl>
                                          <p:spTgt spid="24"/>
                                        </p:tgtEl>
                                        <p:attrNameLst>
                                          <p:attrName>ppt_y</p:attrName>
                                        </p:attrNameLst>
                                      </p:cBhvr>
                                      <p:tavLst>
                                        <p:tav tm="0">
                                          <p:val>
                                            <p:strVal val="ppt_y"/>
                                          </p:val>
                                        </p:tav>
                                        <p:tav tm="100000">
                                          <p:val>
                                            <p:strVal val="ppt_y"/>
                                          </p:val>
                                        </p:tav>
                                      </p:tavLst>
                                    </p:anim>
                                    <p:set>
                                      <p:cBhvr>
                                        <p:cTn id="159" dur="1" fill="hold">
                                          <p:stCondLst>
                                            <p:cond delay="1999"/>
                                          </p:stCondLst>
                                        </p:cTn>
                                        <p:tgtEl>
                                          <p:spTgt spid="24"/>
                                        </p:tgtEl>
                                        <p:attrNameLst>
                                          <p:attrName>style.visibility</p:attrName>
                                        </p:attrNameLst>
                                      </p:cBhvr>
                                      <p:to>
                                        <p:strVal val="hidden"/>
                                      </p:to>
                                    </p:set>
                                  </p:childTnLst>
                                </p:cTn>
                              </p:par>
                              <p:par>
                                <p:cTn id="160" presetID="2" presetClass="exit" presetSubtype="8" fill="hold" grpId="3" nodeType="withEffect">
                                  <p:stCondLst>
                                    <p:cond delay="0"/>
                                  </p:stCondLst>
                                  <p:childTnLst>
                                    <p:anim calcmode="lin" valueType="num">
                                      <p:cBhvr additive="base">
                                        <p:cTn id="161" dur="2000"/>
                                        <p:tgtEl>
                                          <p:spTgt spid="26"/>
                                        </p:tgtEl>
                                        <p:attrNameLst>
                                          <p:attrName>ppt_x</p:attrName>
                                        </p:attrNameLst>
                                      </p:cBhvr>
                                      <p:tavLst>
                                        <p:tav tm="0">
                                          <p:val>
                                            <p:strVal val="ppt_x"/>
                                          </p:val>
                                        </p:tav>
                                        <p:tav tm="100000">
                                          <p:val>
                                            <p:strVal val="0-ppt_w/2"/>
                                          </p:val>
                                        </p:tav>
                                      </p:tavLst>
                                    </p:anim>
                                    <p:anim calcmode="lin" valueType="num">
                                      <p:cBhvr additive="base">
                                        <p:cTn id="162" dur="2000"/>
                                        <p:tgtEl>
                                          <p:spTgt spid="26"/>
                                        </p:tgtEl>
                                        <p:attrNameLst>
                                          <p:attrName>ppt_y</p:attrName>
                                        </p:attrNameLst>
                                      </p:cBhvr>
                                      <p:tavLst>
                                        <p:tav tm="0">
                                          <p:val>
                                            <p:strVal val="ppt_y"/>
                                          </p:val>
                                        </p:tav>
                                        <p:tav tm="100000">
                                          <p:val>
                                            <p:strVal val="ppt_y"/>
                                          </p:val>
                                        </p:tav>
                                      </p:tavLst>
                                    </p:anim>
                                    <p:set>
                                      <p:cBhvr>
                                        <p:cTn id="163" dur="1" fill="hold">
                                          <p:stCondLst>
                                            <p:cond delay="1999"/>
                                          </p:stCondLst>
                                        </p:cTn>
                                        <p:tgtEl>
                                          <p:spTgt spid="26"/>
                                        </p:tgtEl>
                                        <p:attrNameLst>
                                          <p:attrName>style.visibility</p:attrName>
                                        </p:attrNameLst>
                                      </p:cBhvr>
                                      <p:to>
                                        <p:strVal val="hidden"/>
                                      </p:to>
                                    </p:set>
                                  </p:childTnLst>
                                </p:cTn>
                              </p:par>
                              <p:par>
                                <p:cTn id="164" presetID="5" presetClass="exit" presetSubtype="10" fill="hold" grpId="4" nodeType="withEffect">
                                  <p:stCondLst>
                                    <p:cond delay="0"/>
                                  </p:stCondLst>
                                  <p:childTnLst>
                                    <p:animEffect transition="out" filter="checkerboard(across)">
                                      <p:cBhvr>
                                        <p:cTn id="165" dur="2000"/>
                                        <p:tgtEl>
                                          <p:spTgt spid="15"/>
                                        </p:tgtEl>
                                      </p:cBhvr>
                                    </p:animEffect>
                                    <p:set>
                                      <p:cBhvr>
                                        <p:cTn id="166" dur="1" fill="hold">
                                          <p:stCondLst>
                                            <p:cond delay="1999"/>
                                          </p:stCondLst>
                                        </p:cTn>
                                        <p:tgtEl>
                                          <p:spTgt spid="15"/>
                                        </p:tgtEl>
                                        <p:attrNameLst>
                                          <p:attrName>style.visibility</p:attrName>
                                        </p:attrNameLst>
                                      </p:cBhvr>
                                      <p:to>
                                        <p:strVal val="hidden"/>
                                      </p:to>
                                    </p:set>
                                  </p:childTnLst>
                                </p:cTn>
                              </p:par>
                              <p:par>
                                <p:cTn id="167" presetID="5" presetClass="exit" presetSubtype="10" fill="hold" grpId="4" nodeType="withEffect">
                                  <p:stCondLst>
                                    <p:cond delay="0"/>
                                  </p:stCondLst>
                                  <p:childTnLst>
                                    <p:animEffect transition="out" filter="checkerboard(across)">
                                      <p:cBhvr>
                                        <p:cTn id="168" dur="2000"/>
                                        <p:tgtEl>
                                          <p:spTgt spid="16"/>
                                        </p:tgtEl>
                                      </p:cBhvr>
                                    </p:animEffect>
                                    <p:set>
                                      <p:cBhvr>
                                        <p:cTn id="169" dur="1" fill="hold">
                                          <p:stCondLst>
                                            <p:cond delay="1999"/>
                                          </p:stCondLst>
                                        </p:cTn>
                                        <p:tgtEl>
                                          <p:spTgt spid="16"/>
                                        </p:tgtEl>
                                        <p:attrNameLst>
                                          <p:attrName>style.visibility</p:attrName>
                                        </p:attrNameLst>
                                      </p:cBhvr>
                                      <p:to>
                                        <p:strVal val="hidden"/>
                                      </p:to>
                                    </p:set>
                                  </p:childTnLst>
                                </p:cTn>
                              </p:par>
                              <p:par>
                                <p:cTn id="170" presetID="5" presetClass="exit" presetSubtype="10" fill="hold" grpId="4" nodeType="withEffect">
                                  <p:stCondLst>
                                    <p:cond delay="0"/>
                                  </p:stCondLst>
                                  <p:childTnLst>
                                    <p:animEffect transition="out" filter="checkerboard(across)">
                                      <p:cBhvr>
                                        <p:cTn id="171" dur="2000"/>
                                        <p:tgtEl>
                                          <p:spTgt spid="17"/>
                                        </p:tgtEl>
                                      </p:cBhvr>
                                    </p:animEffect>
                                    <p:set>
                                      <p:cBhvr>
                                        <p:cTn id="172" dur="1" fill="hold">
                                          <p:stCondLst>
                                            <p:cond delay="1999"/>
                                          </p:stCondLst>
                                        </p:cTn>
                                        <p:tgtEl>
                                          <p:spTgt spid="17"/>
                                        </p:tgtEl>
                                        <p:attrNameLst>
                                          <p:attrName>style.visibility</p:attrName>
                                        </p:attrNameLst>
                                      </p:cBhvr>
                                      <p:to>
                                        <p:strVal val="hidden"/>
                                      </p:to>
                                    </p:set>
                                  </p:childTnLst>
                                </p:cTn>
                              </p:par>
                              <p:par>
                                <p:cTn id="173" presetID="5" presetClass="exit" presetSubtype="10" fill="hold" grpId="4" nodeType="withEffect">
                                  <p:stCondLst>
                                    <p:cond delay="0"/>
                                  </p:stCondLst>
                                  <p:childTnLst>
                                    <p:animEffect transition="out" filter="checkerboard(across)">
                                      <p:cBhvr>
                                        <p:cTn id="174" dur="2000"/>
                                        <p:tgtEl>
                                          <p:spTgt spid="18"/>
                                        </p:tgtEl>
                                      </p:cBhvr>
                                    </p:animEffect>
                                    <p:set>
                                      <p:cBhvr>
                                        <p:cTn id="175" dur="1" fill="hold">
                                          <p:stCondLst>
                                            <p:cond delay="1999"/>
                                          </p:stCondLst>
                                        </p:cTn>
                                        <p:tgtEl>
                                          <p:spTgt spid="18"/>
                                        </p:tgtEl>
                                        <p:attrNameLst>
                                          <p:attrName>style.visibility</p:attrName>
                                        </p:attrNameLst>
                                      </p:cBhvr>
                                      <p:to>
                                        <p:strVal val="hidden"/>
                                      </p:to>
                                    </p:set>
                                  </p:childTnLst>
                                </p:cTn>
                              </p:par>
                              <p:par>
                                <p:cTn id="176" presetID="5" presetClass="exit" presetSubtype="10" fill="hold" grpId="4" nodeType="withEffect">
                                  <p:stCondLst>
                                    <p:cond delay="0"/>
                                  </p:stCondLst>
                                  <p:childTnLst>
                                    <p:animEffect transition="out" filter="checkerboard(across)">
                                      <p:cBhvr>
                                        <p:cTn id="177" dur="2000"/>
                                        <p:tgtEl>
                                          <p:spTgt spid="19"/>
                                        </p:tgtEl>
                                      </p:cBhvr>
                                    </p:animEffect>
                                    <p:set>
                                      <p:cBhvr>
                                        <p:cTn id="178" dur="1" fill="hold">
                                          <p:stCondLst>
                                            <p:cond delay="1999"/>
                                          </p:stCondLst>
                                        </p:cTn>
                                        <p:tgtEl>
                                          <p:spTgt spid="19"/>
                                        </p:tgtEl>
                                        <p:attrNameLst>
                                          <p:attrName>style.visibility</p:attrName>
                                        </p:attrNameLst>
                                      </p:cBhvr>
                                      <p:to>
                                        <p:strVal val="hidden"/>
                                      </p:to>
                                    </p:set>
                                  </p:childTnLst>
                                </p:cTn>
                              </p:par>
                              <p:par>
                                <p:cTn id="179" presetID="5" presetClass="exit" presetSubtype="10" fill="hold" grpId="4" nodeType="withEffect">
                                  <p:stCondLst>
                                    <p:cond delay="0"/>
                                  </p:stCondLst>
                                  <p:childTnLst>
                                    <p:animEffect transition="out" filter="checkerboard(across)">
                                      <p:cBhvr>
                                        <p:cTn id="180" dur="2000"/>
                                        <p:tgtEl>
                                          <p:spTgt spid="20"/>
                                        </p:tgtEl>
                                      </p:cBhvr>
                                    </p:animEffect>
                                    <p:set>
                                      <p:cBhvr>
                                        <p:cTn id="181" dur="1" fill="hold">
                                          <p:stCondLst>
                                            <p:cond delay="1999"/>
                                          </p:stCondLst>
                                        </p:cTn>
                                        <p:tgtEl>
                                          <p:spTgt spid="20"/>
                                        </p:tgtEl>
                                        <p:attrNameLst>
                                          <p:attrName>style.visibility</p:attrName>
                                        </p:attrNameLst>
                                      </p:cBhvr>
                                      <p:to>
                                        <p:strVal val="hidden"/>
                                      </p:to>
                                    </p:set>
                                  </p:childTnLst>
                                </p:cTn>
                              </p:par>
                              <p:par>
                                <p:cTn id="182" presetID="5" presetClass="exit" presetSubtype="10" fill="hold" grpId="4" nodeType="withEffect">
                                  <p:stCondLst>
                                    <p:cond delay="0"/>
                                  </p:stCondLst>
                                  <p:childTnLst>
                                    <p:animEffect transition="out" filter="checkerboard(across)">
                                      <p:cBhvr>
                                        <p:cTn id="183" dur="2000"/>
                                        <p:tgtEl>
                                          <p:spTgt spid="21"/>
                                        </p:tgtEl>
                                      </p:cBhvr>
                                    </p:animEffect>
                                    <p:set>
                                      <p:cBhvr>
                                        <p:cTn id="184" dur="1" fill="hold">
                                          <p:stCondLst>
                                            <p:cond delay="1999"/>
                                          </p:stCondLst>
                                        </p:cTn>
                                        <p:tgtEl>
                                          <p:spTgt spid="21"/>
                                        </p:tgtEl>
                                        <p:attrNameLst>
                                          <p:attrName>style.visibility</p:attrName>
                                        </p:attrNameLst>
                                      </p:cBhvr>
                                      <p:to>
                                        <p:strVal val="hidden"/>
                                      </p:to>
                                    </p:set>
                                  </p:childTnLst>
                                </p:cTn>
                              </p:par>
                              <p:par>
                                <p:cTn id="185" presetID="5" presetClass="exit" presetSubtype="10" fill="hold" grpId="4" nodeType="withEffect">
                                  <p:stCondLst>
                                    <p:cond delay="0"/>
                                  </p:stCondLst>
                                  <p:childTnLst>
                                    <p:animEffect transition="out" filter="checkerboard(across)">
                                      <p:cBhvr>
                                        <p:cTn id="186" dur="2000"/>
                                        <p:tgtEl>
                                          <p:spTgt spid="22"/>
                                        </p:tgtEl>
                                      </p:cBhvr>
                                    </p:animEffect>
                                    <p:set>
                                      <p:cBhvr>
                                        <p:cTn id="187" dur="1" fill="hold">
                                          <p:stCondLst>
                                            <p:cond delay="1999"/>
                                          </p:stCondLst>
                                        </p:cTn>
                                        <p:tgtEl>
                                          <p:spTgt spid="22"/>
                                        </p:tgtEl>
                                        <p:attrNameLst>
                                          <p:attrName>style.visibility</p:attrName>
                                        </p:attrNameLst>
                                      </p:cBhvr>
                                      <p:to>
                                        <p:strVal val="hidden"/>
                                      </p:to>
                                    </p:set>
                                  </p:childTnLst>
                                </p:cTn>
                              </p:par>
                              <p:par>
                                <p:cTn id="188" presetID="5" presetClass="exit" presetSubtype="10" fill="hold" grpId="4" nodeType="withEffect">
                                  <p:stCondLst>
                                    <p:cond delay="0"/>
                                  </p:stCondLst>
                                  <p:childTnLst>
                                    <p:animEffect transition="out" filter="checkerboard(across)">
                                      <p:cBhvr>
                                        <p:cTn id="189" dur="2000"/>
                                        <p:tgtEl>
                                          <p:spTgt spid="23"/>
                                        </p:tgtEl>
                                      </p:cBhvr>
                                    </p:animEffect>
                                    <p:set>
                                      <p:cBhvr>
                                        <p:cTn id="190" dur="1" fill="hold">
                                          <p:stCondLst>
                                            <p:cond delay="1999"/>
                                          </p:stCondLst>
                                        </p:cTn>
                                        <p:tgtEl>
                                          <p:spTgt spid="23"/>
                                        </p:tgtEl>
                                        <p:attrNameLst>
                                          <p:attrName>style.visibility</p:attrName>
                                        </p:attrNameLst>
                                      </p:cBhvr>
                                      <p:to>
                                        <p:strVal val="hidden"/>
                                      </p:to>
                                    </p:set>
                                  </p:childTnLst>
                                </p:cTn>
                              </p:par>
                              <p:par>
                                <p:cTn id="191" presetID="5" presetClass="exit" presetSubtype="10" fill="hold" grpId="4" nodeType="withEffect">
                                  <p:stCondLst>
                                    <p:cond delay="0"/>
                                  </p:stCondLst>
                                  <p:childTnLst>
                                    <p:animEffect transition="out" filter="checkerboard(across)">
                                      <p:cBhvr>
                                        <p:cTn id="192" dur="2000"/>
                                        <p:tgtEl>
                                          <p:spTgt spid="24"/>
                                        </p:tgtEl>
                                      </p:cBhvr>
                                    </p:animEffect>
                                    <p:set>
                                      <p:cBhvr>
                                        <p:cTn id="193" dur="1" fill="hold">
                                          <p:stCondLst>
                                            <p:cond delay="1999"/>
                                          </p:stCondLst>
                                        </p:cTn>
                                        <p:tgtEl>
                                          <p:spTgt spid="24"/>
                                        </p:tgtEl>
                                        <p:attrNameLst>
                                          <p:attrName>style.visibility</p:attrName>
                                        </p:attrNameLst>
                                      </p:cBhvr>
                                      <p:to>
                                        <p:strVal val="hidden"/>
                                      </p:to>
                                    </p:set>
                                  </p:childTnLst>
                                </p:cTn>
                              </p:par>
                              <p:par>
                                <p:cTn id="194" presetID="5" presetClass="exit" presetSubtype="10" fill="hold" grpId="4" nodeType="withEffect">
                                  <p:stCondLst>
                                    <p:cond delay="0"/>
                                  </p:stCondLst>
                                  <p:childTnLst>
                                    <p:animEffect transition="out" filter="checkerboard(across)">
                                      <p:cBhvr>
                                        <p:cTn id="195" dur="2000"/>
                                        <p:tgtEl>
                                          <p:spTgt spid="25"/>
                                        </p:tgtEl>
                                      </p:cBhvr>
                                    </p:animEffect>
                                    <p:set>
                                      <p:cBhvr>
                                        <p:cTn id="196" dur="1" fill="hold">
                                          <p:stCondLst>
                                            <p:cond delay="1999"/>
                                          </p:stCondLst>
                                        </p:cTn>
                                        <p:tgtEl>
                                          <p:spTgt spid="25"/>
                                        </p:tgtEl>
                                        <p:attrNameLst>
                                          <p:attrName>style.visibility</p:attrName>
                                        </p:attrNameLst>
                                      </p:cBhvr>
                                      <p:to>
                                        <p:strVal val="hidden"/>
                                      </p:to>
                                    </p:set>
                                  </p:childTnLst>
                                </p:cTn>
                              </p:par>
                              <p:par>
                                <p:cTn id="197" presetID="5" presetClass="exit" presetSubtype="10" fill="hold" grpId="4" nodeType="withEffect">
                                  <p:stCondLst>
                                    <p:cond delay="0"/>
                                  </p:stCondLst>
                                  <p:childTnLst>
                                    <p:animEffect transition="out" filter="checkerboard(across)">
                                      <p:cBhvr>
                                        <p:cTn id="198" dur="2000"/>
                                        <p:tgtEl>
                                          <p:spTgt spid="26"/>
                                        </p:tgtEl>
                                      </p:cBhvr>
                                    </p:animEffect>
                                    <p:set>
                                      <p:cBhvr>
                                        <p:cTn id="199" dur="1" fill="hold">
                                          <p:stCondLst>
                                            <p:cond delay="1999"/>
                                          </p:stCondLst>
                                        </p:cTn>
                                        <p:tgtEl>
                                          <p:spTgt spid="26"/>
                                        </p:tgtEl>
                                        <p:attrNameLst>
                                          <p:attrName>style.visibility</p:attrName>
                                        </p:attrNameLst>
                                      </p:cBhvr>
                                      <p:to>
                                        <p:strVal val="hidden"/>
                                      </p:to>
                                    </p:set>
                                  </p:childTnLst>
                                </p:cTn>
                              </p:par>
                              <p:par>
                                <p:cTn id="200" presetID="17" presetClass="entr" presetSubtype="10"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fltVal val="0"/>
                                          </p:val>
                                        </p:tav>
                                        <p:tav tm="100000">
                                          <p:val>
                                            <p:strVal val="#ppt_w"/>
                                          </p:val>
                                        </p:tav>
                                      </p:tavLst>
                                    </p:anim>
                                    <p:anim calcmode="lin" valueType="num">
                                      <p:cBhvr>
                                        <p:cTn id="20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458465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spiral_verde_by_lizjblovato-d4xqmes.png"/>
          <p:cNvPicPr>
            <a:picLocks noChangeAspect="1"/>
          </p:cNvPicPr>
          <p:nvPr/>
        </p:nvPicPr>
        <p:blipFill>
          <a:blip r:embed="rId3">
            <a:duotone>
              <a:prstClr val="black"/>
              <a:srgbClr val="00B050">
                <a:tint val="45000"/>
                <a:satMod val="400000"/>
              </a:srgbClr>
            </a:duotone>
          </a:blip>
          <a:stretch>
            <a:fillRect/>
          </a:stretch>
        </p:blipFill>
        <p:spPr>
          <a:xfrm>
            <a:off x="2000233" y="-21859"/>
            <a:ext cx="4921702" cy="5154429"/>
          </a:xfrm>
          <a:prstGeom prst="rect">
            <a:avLst/>
          </a:prstGeom>
          <a:effectLst/>
        </p:spPr>
      </p:pic>
      <p:pic>
        <p:nvPicPr>
          <p:cNvPr id="4" name="3 Imagen" descr="espiral_verde_by_lizjblovato-d4xqmes.png"/>
          <p:cNvPicPr>
            <a:picLocks noChangeAspect="1"/>
          </p:cNvPicPr>
          <p:nvPr/>
        </p:nvPicPr>
        <p:blipFill>
          <a:blip r:embed="rId3">
            <a:duotone>
              <a:prstClr val="black"/>
              <a:srgbClr val="FF9933">
                <a:tint val="45000"/>
                <a:satMod val="400000"/>
              </a:srgbClr>
            </a:duotone>
            <a:lum contrast="40000"/>
          </a:blip>
          <a:stretch>
            <a:fillRect/>
          </a:stretch>
        </p:blipFill>
        <p:spPr>
          <a:xfrm rot="846590">
            <a:off x="2125524" y="22988"/>
            <a:ext cx="4929222" cy="5154430"/>
          </a:xfrm>
          <a:prstGeom prst="rect">
            <a:avLst/>
          </a:prstGeom>
          <a:effectLst/>
        </p:spPr>
      </p:pic>
      <p:sp>
        <p:nvSpPr>
          <p:cNvPr id="5" name="4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childTnLst>
                                </p:cTn>
                              </p:par>
                              <p:par>
                                <p:cTn id="11" presetID="8" presetClass="emph" presetSubtype="0" fill="hold" nodeType="withEffect">
                                  <p:stCondLst>
                                    <p:cond delay="0"/>
                                  </p:stCondLst>
                                  <p:childTnLst>
                                    <p:animRot by="21600000">
                                      <p:cBhvr>
                                        <p:cTn id="12" dur="2000" fill="hold"/>
                                        <p:tgtEl>
                                          <p:spTgt spid="3"/>
                                        </p:tgtEl>
                                        <p:attrNameLst>
                                          <p:attrName>r</p:attrName>
                                        </p:attrNameLst>
                                      </p:cBhvr>
                                    </p:animRot>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childTnLst>
                                </p:cTn>
                              </p:par>
                              <p:par>
                                <p:cTn id="17" presetID="8" presetClass="emph" presetSubtype="0" fill="hold" nodeType="withEffect">
                                  <p:stCondLst>
                                    <p:cond delay="0"/>
                                  </p:stCondLst>
                                  <p:childTnLst>
                                    <p:animRot by="-21600000">
                                      <p:cBhvr>
                                        <p:cTn id="18" dur="2000" fill="hold"/>
                                        <p:tgtEl>
                                          <p:spTgt spid="4"/>
                                        </p:tgtEl>
                                        <p:attrNameLst>
                                          <p:attrName>r</p:attrName>
                                        </p:attrNameLst>
                                      </p:cBhvr>
                                    </p:animRot>
                                  </p:childTnLst>
                                </p:cTn>
                              </p:par>
                            </p:childTnLst>
                          </p:cTn>
                        </p:par>
                        <p:par>
                          <p:cTn id="19" fill="hold">
                            <p:stCondLst>
                              <p:cond delay="2000"/>
                            </p:stCondLst>
                            <p:childTnLst>
                              <p:par>
                                <p:cTn id="20" presetID="23" presetClass="exit" presetSubtype="32" fill="hold" nodeType="afterEffect">
                                  <p:stCondLst>
                                    <p:cond delay="0"/>
                                  </p:stCondLst>
                                  <p:childTnLst>
                                    <p:anim calcmode="lin" valueType="num">
                                      <p:cBhvr>
                                        <p:cTn id="21" dur="2000"/>
                                        <p:tgtEl>
                                          <p:spTgt spid="3"/>
                                        </p:tgtEl>
                                        <p:attrNameLst>
                                          <p:attrName>ppt_w</p:attrName>
                                        </p:attrNameLst>
                                      </p:cBhvr>
                                      <p:tavLst>
                                        <p:tav tm="0">
                                          <p:val>
                                            <p:strVal val="ppt_w"/>
                                          </p:val>
                                        </p:tav>
                                        <p:tav tm="100000">
                                          <p:val>
                                            <p:fltVal val="0"/>
                                          </p:val>
                                        </p:tav>
                                      </p:tavLst>
                                    </p:anim>
                                    <p:anim calcmode="lin" valueType="num">
                                      <p:cBhvr>
                                        <p:cTn id="22" dur="2000"/>
                                        <p:tgtEl>
                                          <p:spTgt spid="3"/>
                                        </p:tgtEl>
                                        <p:attrNameLst>
                                          <p:attrName>ppt_h</p:attrName>
                                        </p:attrNameLst>
                                      </p:cBhvr>
                                      <p:tavLst>
                                        <p:tav tm="0">
                                          <p:val>
                                            <p:strVal val="ppt_h"/>
                                          </p:val>
                                        </p:tav>
                                        <p:tav tm="100000">
                                          <p:val>
                                            <p:fltVal val="0"/>
                                          </p:val>
                                        </p:tav>
                                      </p:tavLst>
                                    </p:anim>
                                    <p:set>
                                      <p:cBhvr>
                                        <p:cTn id="23" dur="1" fill="hold">
                                          <p:stCondLst>
                                            <p:cond delay="1999"/>
                                          </p:stCondLst>
                                        </p:cTn>
                                        <p:tgtEl>
                                          <p:spTgt spid="3"/>
                                        </p:tgtEl>
                                        <p:attrNameLst>
                                          <p:attrName>style.visibility</p:attrName>
                                        </p:attrNameLst>
                                      </p:cBhvr>
                                      <p:to>
                                        <p:strVal val="hidden"/>
                                      </p:to>
                                    </p:set>
                                  </p:childTnLst>
                                </p:cTn>
                              </p:par>
                              <p:par>
                                <p:cTn id="24" presetID="23" presetClass="exit" presetSubtype="32" fill="hold" nodeType="with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set>
                                      <p:cBhvr>
                                        <p:cTn id="27" dur="1" fill="hold">
                                          <p:stCondLst>
                                            <p:cond delay="1999"/>
                                          </p:stCondLst>
                                        </p:cTn>
                                        <p:tgtEl>
                                          <p:spTgt spid="4"/>
                                        </p:tgtEl>
                                        <p:attrNameLst>
                                          <p:attrName>style.visibility</p:attrName>
                                        </p:attrNameLst>
                                      </p:cBhvr>
                                      <p:to>
                                        <p:strVal val="hidden"/>
                                      </p:to>
                                    </p:set>
                                  </p:childTnLst>
                                </p:cTn>
                              </p:par>
                              <p:par>
                                <p:cTn id="28" presetID="8" presetClass="emph" presetSubtype="0" fill="hold" nodeType="withEffect">
                                  <p:stCondLst>
                                    <p:cond delay="0"/>
                                  </p:stCondLst>
                                  <p:childTnLst>
                                    <p:animRot by="-21600000">
                                      <p:cBhvr>
                                        <p:cTn id="29" dur="2000" fill="hold"/>
                                        <p:tgtEl>
                                          <p:spTgt spid="3"/>
                                        </p:tgtEl>
                                        <p:attrNameLst>
                                          <p:attrName>r</p:attrName>
                                        </p:attrNameLst>
                                      </p:cBhvr>
                                    </p:animRot>
                                  </p:childTnLst>
                                </p:cTn>
                              </p:par>
                              <p:par>
                                <p:cTn id="30" presetID="8" presetClass="emph" presetSubtype="0" fill="hold" nodeType="withEffect">
                                  <p:stCondLst>
                                    <p:cond delay="0"/>
                                  </p:stCondLst>
                                  <p:childTnLst>
                                    <p:animRot by="21600000">
                                      <p:cBhvr>
                                        <p:cTn id="31" dur="2000" fill="hold"/>
                                        <p:tgtEl>
                                          <p:spTgt spid="4"/>
                                        </p:tgtEl>
                                        <p:attrNameLst>
                                          <p:attrName>r</p:attrName>
                                        </p:attrNameLst>
                                      </p:cBhvr>
                                    </p:animRo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strVal val="4/3*#ppt_w"/>
                                          </p:val>
                                        </p:tav>
                                        <p:tav tm="100000">
                                          <p:val>
                                            <p:strVal val="#ppt_w"/>
                                          </p:val>
                                        </p:tav>
                                      </p:tavLst>
                                    </p:anim>
                                    <p:anim calcmode="lin" valueType="num">
                                      <p:cBhvr>
                                        <p:cTn id="35" dur="2000" fill="hold"/>
                                        <p:tgtEl>
                                          <p:spTgt spid="2"/>
                                        </p:tgtEl>
                                        <p:attrNameLst>
                                          <p:attrName>ppt_h</p:attrName>
                                        </p:attrNameLst>
                                      </p:cBhvr>
                                      <p:tavLst>
                                        <p:tav tm="0">
                                          <p:val>
                                            <p:strVal val="4/3*#ppt_h"/>
                                          </p:val>
                                        </p:tav>
                                        <p:tav tm="100000">
                                          <p:val>
                                            <p:strVal val="#ppt_h"/>
                                          </p:val>
                                        </p:tav>
                                      </p:tavLst>
                                    </p:anim>
                                  </p:childTnLst>
                                </p:cTn>
                              </p:par>
                              <p:par>
                                <p:cTn id="36" presetID="21" presetClass="entr" presetSubtype="2"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heel(2)">
                                      <p:cBhvr>
                                        <p:cTn id="3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16000">
              <a:schemeClr val="tx1"/>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450160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904020">
            <a:off x="4397865" y="9722"/>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813016" flipH="1">
            <a:off x="4811114" y="10810"/>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904020">
            <a:off x="754528" y="9722"/>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813016" flipH="1">
            <a:off x="1167777" y="10810"/>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904020">
            <a:off x="7969767" y="9722"/>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813016" flipH="1">
            <a:off x="8383016" y="10810"/>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904020">
            <a:off x="2611916" y="9723"/>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813016" flipH="1">
            <a:off x="3025165" y="10811"/>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904020">
            <a:off x="6398130" y="9722"/>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813016" flipH="1">
            <a:off x="6811379" y="10810"/>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904020">
            <a:off x="4397864" y="652644"/>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813016" flipH="1">
            <a:off x="4811113" y="653732"/>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04020">
            <a:off x="754527" y="652644"/>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813016" flipH="1">
            <a:off x="1167776" y="653732"/>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04020">
            <a:off x="7969766" y="652644"/>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813016" flipH="1">
            <a:off x="8383015" y="653732"/>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04020">
            <a:off x="2611915" y="652645"/>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813016" flipH="1">
            <a:off x="3025164" y="653733"/>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04020">
            <a:off x="6398129" y="652644"/>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813016" flipH="1">
            <a:off x="6811378" y="653732"/>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04020">
            <a:off x="4397864" y="1295609"/>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813016" flipH="1">
            <a:off x="4811113" y="1296697"/>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04020">
            <a:off x="754527" y="1295609"/>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813016" flipH="1">
            <a:off x="1167776" y="1296697"/>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904020">
            <a:off x="7969766" y="1295609"/>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813016" flipH="1">
            <a:off x="8383015" y="1296697"/>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904020">
            <a:off x="2611915" y="1295610"/>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813016" flipH="1">
            <a:off x="3025164" y="1296698"/>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904020">
            <a:off x="6398129" y="1295609"/>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813016" flipH="1">
            <a:off x="6811378" y="1296697"/>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904020">
            <a:off x="4397863" y="1938531"/>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813016" flipH="1">
            <a:off x="4811112" y="1939619"/>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904020">
            <a:off x="754526" y="1938531"/>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813016" flipH="1">
            <a:off x="1167775" y="1939619"/>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904020">
            <a:off x="7969765" y="1938531"/>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813016" flipH="1">
            <a:off x="8383014" y="1939619"/>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904020">
            <a:off x="2611914" y="1938532"/>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813016" flipH="1">
            <a:off x="3025163" y="1939620"/>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904020">
            <a:off x="6398128" y="1938531"/>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813016" flipH="1">
            <a:off x="6811377" y="1939619"/>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904020">
            <a:off x="4397866" y="2581489"/>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813016" flipH="1">
            <a:off x="4811115" y="2582577"/>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904020">
            <a:off x="754529" y="2581489"/>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813016" flipH="1">
            <a:off x="1167778" y="2582577"/>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904020">
            <a:off x="7969768" y="2581489"/>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813016" flipH="1">
            <a:off x="8383017" y="2582577"/>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904020">
            <a:off x="2611917" y="2581490"/>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813016" flipH="1">
            <a:off x="3025166" y="2582578"/>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904020">
            <a:off x="6398131" y="2581489"/>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813016" flipH="1">
            <a:off x="6811380" y="2582577"/>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904020">
            <a:off x="4397865" y="3224411"/>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813016" flipH="1">
            <a:off x="4811114" y="3225499"/>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904020">
            <a:off x="754528" y="3224411"/>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813016" flipH="1">
            <a:off x="1167777" y="3225499"/>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904020">
            <a:off x="7969767" y="3224411"/>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813016" flipH="1">
            <a:off x="8383016" y="3225499"/>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904020">
            <a:off x="2611916" y="3224412"/>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813016" flipH="1">
            <a:off x="3025165" y="3225500"/>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904020">
            <a:off x="6398130" y="3224411"/>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0813016" flipH="1">
            <a:off x="6811379" y="3225499"/>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904020">
            <a:off x="4397865" y="3867376"/>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0813016" flipH="1">
            <a:off x="4811114" y="3868464"/>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904020">
            <a:off x="754528" y="3867376"/>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0813016" flipH="1">
            <a:off x="1167777" y="3868464"/>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904020">
            <a:off x="7969767" y="3867376"/>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20813016" flipH="1">
            <a:off x="8383016" y="3868464"/>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904020">
            <a:off x="2611916" y="3867377"/>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20813016" flipH="1">
            <a:off x="3025165" y="3868465"/>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904020">
            <a:off x="6398130" y="3867376"/>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20813016" flipH="1">
            <a:off x="6811379" y="3868464"/>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904020">
            <a:off x="4397864" y="4510298"/>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20813016" flipH="1">
            <a:off x="4811113" y="4511386"/>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904020">
            <a:off x="754527" y="4510298"/>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20813016" flipH="1">
            <a:off x="1167776" y="4511386"/>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904020">
            <a:off x="7969766" y="4510298"/>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20813016" flipH="1">
            <a:off x="8383015" y="4511386"/>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904020">
            <a:off x="2611915" y="4510299"/>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20813016" flipH="1">
            <a:off x="3025164" y="4511387"/>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904020">
            <a:off x="6398129" y="4510298"/>
            <a:ext cx="191722" cy="884115"/>
          </a:xfrm>
          <a:prstGeom prst="rect">
            <a:avLst/>
          </a:prstGeom>
          <a:blipFill>
            <a:blip r:embed="rId3"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rot="20813016" flipH="1">
            <a:off x="6811378" y="4511386"/>
            <a:ext cx="195364" cy="870638"/>
          </a:xfrm>
          <a:prstGeom prst="rect">
            <a:avLst/>
          </a:prstGeom>
          <a:blipFill>
            <a:blip r:embed="rId4" cstate="print">
              <a:duotone>
                <a:schemeClr val="accent2">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428660" y="-357208"/>
            <a:ext cx="10001320" cy="585791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4"/>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2000" fill="hold"/>
                                        <p:tgtEl>
                                          <p:spTgt spid="16"/>
                                        </p:tgtEl>
                                        <p:attrNameLst>
                                          <p:attrName>ppt_x</p:attrName>
                                        </p:attrNameLst>
                                      </p:cBhvr>
                                      <p:tavLst>
                                        <p:tav tm="0">
                                          <p:val>
                                            <p:strVal val="0-#ppt_w/2"/>
                                          </p:val>
                                        </p:tav>
                                        <p:tav tm="100000">
                                          <p:val>
                                            <p:strVal val="#ppt_x"/>
                                          </p:val>
                                        </p:tav>
                                      </p:tavLst>
                                    </p:anim>
                                    <p:anim calcmode="lin" valueType="num">
                                      <p:cBhvr additive="base">
                                        <p:cTn id="14" dur="2000" fill="hold"/>
                                        <p:tgtEl>
                                          <p:spTgt spid="1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2000" fill="hold"/>
                                        <p:tgtEl>
                                          <p:spTgt spid="26"/>
                                        </p:tgtEl>
                                        <p:attrNameLst>
                                          <p:attrName>ppt_x</p:attrName>
                                        </p:attrNameLst>
                                      </p:cBhvr>
                                      <p:tavLst>
                                        <p:tav tm="0">
                                          <p:val>
                                            <p:strVal val="0-#ppt_w/2"/>
                                          </p:val>
                                        </p:tav>
                                        <p:tav tm="100000">
                                          <p:val>
                                            <p:strVal val="#ppt_x"/>
                                          </p:val>
                                        </p:tav>
                                      </p:tavLst>
                                    </p:anim>
                                    <p:anim calcmode="lin" valueType="num">
                                      <p:cBhvr additive="base">
                                        <p:cTn id="18" dur="2000" fill="hold"/>
                                        <p:tgtEl>
                                          <p:spTgt spid="26"/>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2000" fill="hold"/>
                                        <p:tgtEl>
                                          <p:spTgt spid="36"/>
                                        </p:tgtEl>
                                        <p:attrNameLst>
                                          <p:attrName>ppt_x</p:attrName>
                                        </p:attrNameLst>
                                      </p:cBhvr>
                                      <p:tavLst>
                                        <p:tav tm="0">
                                          <p:val>
                                            <p:strVal val="0-#ppt_w/2"/>
                                          </p:val>
                                        </p:tav>
                                        <p:tav tm="100000">
                                          <p:val>
                                            <p:strVal val="#ppt_x"/>
                                          </p:val>
                                        </p:tav>
                                      </p:tavLst>
                                    </p:anim>
                                    <p:anim calcmode="lin" valueType="num">
                                      <p:cBhvr additive="base">
                                        <p:cTn id="22" dur="2000" fill="hold"/>
                                        <p:tgtEl>
                                          <p:spTgt spid="3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46"/>
                                        </p:tgtEl>
                                        <p:attrNameLst>
                                          <p:attrName>style.visibility</p:attrName>
                                        </p:attrNameLst>
                                      </p:cBhvr>
                                      <p:to>
                                        <p:strVal val="visible"/>
                                      </p:to>
                                    </p:set>
                                    <p:anim calcmode="lin" valueType="num">
                                      <p:cBhvr additive="base">
                                        <p:cTn id="25" dur="2000" fill="hold"/>
                                        <p:tgtEl>
                                          <p:spTgt spid="46"/>
                                        </p:tgtEl>
                                        <p:attrNameLst>
                                          <p:attrName>ppt_x</p:attrName>
                                        </p:attrNameLst>
                                      </p:cBhvr>
                                      <p:tavLst>
                                        <p:tav tm="0">
                                          <p:val>
                                            <p:strVal val="0-#ppt_w/2"/>
                                          </p:val>
                                        </p:tav>
                                        <p:tav tm="100000">
                                          <p:val>
                                            <p:strVal val="#ppt_x"/>
                                          </p:val>
                                        </p:tav>
                                      </p:tavLst>
                                    </p:anim>
                                    <p:anim calcmode="lin" valueType="num">
                                      <p:cBhvr additive="base">
                                        <p:cTn id="26" dur="2000" fill="hold"/>
                                        <p:tgtEl>
                                          <p:spTgt spid="46"/>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56"/>
                                        </p:tgtEl>
                                        <p:attrNameLst>
                                          <p:attrName>style.visibility</p:attrName>
                                        </p:attrNameLst>
                                      </p:cBhvr>
                                      <p:to>
                                        <p:strVal val="visible"/>
                                      </p:to>
                                    </p:set>
                                    <p:anim calcmode="lin" valueType="num">
                                      <p:cBhvr additive="base">
                                        <p:cTn id="29" dur="2000" fill="hold"/>
                                        <p:tgtEl>
                                          <p:spTgt spid="56"/>
                                        </p:tgtEl>
                                        <p:attrNameLst>
                                          <p:attrName>ppt_x</p:attrName>
                                        </p:attrNameLst>
                                      </p:cBhvr>
                                      <p:tavLst>
                                        <p:tav tm="0">
                                          <p:val>
                                            <p:strVal val="0-#ppt_w/2"/>
                                          </p:val>
                                        </p:tav>
                                        <p:tav tm="100000">
                                          <p:val>
                                            <p:strVal val="#ppt_x"/>
                                          </p:val>
                                        </p:tav>
                                      </p:tavLst>
                                    </p:anim>
                                    <p:anim calcmode="lin" valueType="num">
                                      <p:cBhvr additive="base">
                                        <p:cTn id="30" dur="2000" fill="hold"/>
                                        <p:tgtEl>
                                          <p:spTgt spid="56"/>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66"/>
                                        </p:tgtEl>
                                        <p:attrNameLst>
                                          <p:attrName>style.visibility</p:attrName>
                                        </p:attrNameLst>
                                      </p:cBhvr>
                                      <p:to>
                                        <p:strVal val="visible"/>
                                      </p:to>
                                    </p:set>
                                    <p:anim calcmode="lin" valueType="num">
                                      <p:cBhvr additive="base">
                                        <p:cTn id="33" dur="2000" fill="hold"/>
                                        <p:tgtEl>
                                          <p:spTgt spid="66"/>
                                        </p:tgtEl>
                                        <p:attrNameLst>
                                          <p:attrName>ppt_x</p:attrName>
                                        </p:attrNameLst>
                                      </p:cBhvr>
                                      <p:tavLst>
                                        <p:tav tm="0">
                                          <p:val>
                                            <p:strVal val="0-#ppt_w/2"/>
                                          </p:val>
                                        </p:tav>
                                        <p:tav tm="100000">
                                          <p:val>
                                            <p:strVal val="#ppt_x"/>
                                          </p:val>
                                        </p:tav>
                                      </p:tavLst>
                                    </p:anim>
                                    <p:anim calcmode="lin" valueType="num">
                                      <p:cBhvr additive="base">
                                        <p:cTn id="34" dur="2000" fill="hold"/>
                                        <p:tgtEl>
                                          <p:spTgt spid="66"/>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76"/>
                                        </p:tgtEl>
                                        <p:attrNameLst>
                                          <p:attrName>style.visibility</p:attrName>
                                        </p:attrNameLst>
                                      </p:cBhvr>
                                      <p:to>
                                        <p:strVal val="visible"/>
                                      </p:to>
                                    </p:set>
                                    <p:anim calcmode="lin" valueType="num">
                                      <p:cBhvr additive="base">
                                        <p:cTn id="37" dur="2000" fill="hold"/>
                                        <p:tgtEl>
                                          <p:spTgt spid="76"/>
                                        </p:tgtEl>
                                        <p:attrNameLst>
                                          <p:attrName>ppt_x</p:attrName>
                                        </p:attrNameLst>
                                      </p:cBhvr>
                                      <p:tavLst>
                                        <p:tav tm="0">
                                          <p:val>
                                            <p:strVal val="0-#ppt_w/2"/>
                                          </p:val>
                                        </p:tav>
                                        <p:tav tm="100000">
                                          <p:val>
                                            <p:strVal val="#ppt_x"/>
                                          </p:val>
                                        </p:tav>
                                      </p:tavLst>
                                    </p:anim>
                                    <p:anim calcmode="lin" valueType="num">
                                      <p:cBhvr additive="base">
                                        <p:cTn id="38" dur="2000" fill="hold"/>
                                        <p:tgtEl>
                                          <p:spTgt spid="76"/>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0-#ppt_w/2"/>
                                          </p:val>
                                        </p:tav>
                                        <p:tav tm="100000">
                                          <p:val>
                                            <p:strVal val="#ppt_x"/>
                                          </p:val>
                                        </p:tav>
                                      </p:tavLst>
                                    </p:anim>
                                    <p:anim calcmode="lin" valueType="num">
                                      <p:cBhvr additive="base">
                                        <p:cTn id="46" dur="20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30"/>
                                        </p:tgtEl>
                                        <p:attrNameLst>
                                          <p:attrName>style.visibility</p:attrName>
                                        </p:attrNameLst>
                                      </p:cBhvr>
                                      <p:to>
                                        <p:strVal val="visible"/>
                                      </p:to>
                                    </p:set>
                                    <p:anim calcmode="lin" valueType="num">
                                      <p:cBhvr additive="base">
                                        <p:cTn id="49" dur="2000" fill="hold"/>
                                        <p:tgtEl>
                                          <p:spTgt spid="30"/>
                                        </p:tgtEl>
                                        <p:attrNameLst>
                                          <p:attrName>ppt_x</p:attrName>
                                        </p:attrNameLst>
                                      </p:cBhvr>
                                      <p:tavLst>
                                        <p:tav tm="0">
                                          <p:val>
                                            <p:strVal val="0-#ppt_w/2"/>
                                          </p:val>
                                        </p:tav>
                                        <p:tav tm="100000">
                                          <p:val>
                                            <p:strVal val="#ppt_x"/>
                                          </p:val>
                                        </p:tav>
                                      </p:tavLst>
                                    </p:anim>
                                    <p:anim calcmode="lin" valueType="num">
                                      <p:cBhvr additive="base">
                                        <p:cTn id="50" dur="2000" fill="hold"/>
                                        <p:tgtEl>
                                          <p:spTgt spid="30"/>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2000" fill="hold"/>
                                        <p:tgtEl>
                                          <p:spTgt spid="40"/>
                                        </p:tgtEl>
                                        <p:attrNameLst>
                                          <p:attrName>ppt_x</p:attrName>
                                        </p:attrNameLst>
                                      </p:cBhvr>
                                      <p:tavLst>
                                        <p:tav tm="0">
                                          <p:val>
                                            <p:strVal val="0-#ppt_w/2"/>
                                          </p:val>
                                        </p:tav>
                                        <p:tav tm="100000">
                                          <p:val>
                                            <p:strVal val="#ppt_x"/>
                                          </p:val>
                                        </p:tav>
                                      </p:tavLst>
                                    </p:anim>
                                    <p:anim calcmode="lin" valueType="num">
                                      <p:cBhvr additive="base">
                                        <p:cTn id="54" dur="2000" fill="hold"/>
                                        <p:tgtEl>
                                          <p:spTgt spid="40"/>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50"/>
                                        </p:tgtEl>
                                        <p:attrNameLst>
                                          <p:attrName>style.visibility</p:attrName>
                                        </p:attrNameLst>
                                      </p:cBhvr>
                                      <p:to>
                                        <p:strVal val="visible"/>
                                      </p:to>
                                    </p:set>
                                    <p:anim calcmode="lin" valueType="num">
                                      <p:cBhvr additive="base">
                                        <p:cTn id="57" dur="2000" fill="hold"/>
                                        <p:tgtEl>
                                          <p:spTgt spid="50"/>
                                        </p:tgtEl>
                                        <p:attrNameLst>
                                          <p:attrName>ppt_x</p:attrName>
                                        </p:attrNameLst>
                                      </p:cBhvr>
                                      <p:tavLst>
                                        <p:tav tm="0">
                                          <p:val>
                                            <p:strVal val="0-#ppt_w/2"/>
                                          </p:val>
                                        </p:tav>
                                        <p:tav tm="100000">
                                          <p:val>
                                            <p:strVal val="#ppt_x"/>
                                          </p:val>
                                        </p:tav>
                                      </p:tavLst>
                                    </p:anim>
                                    <p:anim calcmode="lin" valueType="num">
                                      <p:cBhvr additive="base">
                                        <p:cTn id="58" dur="2000" fill="hold"/>
                                        <p:tgtEl>
                                          <p:spTgt spid="50"/>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60"/>
                                        </p:tgtEl>
                                        <p:attrNameLst>
                                          <p:attrName>style.visibility</p:attrName>
                                        </p:attrNameLst>
                                      </p:cBhvr>
                                      <p:to>
                                        <p:strVal val="visible"/>
                                      </p:to>
                                    </p:set>
                                    <p:anim calcmode="lin" valueType="num">
                                      <p:cBhvr additive="base">
                                        <p:cTn id="61" dur="2000" fill="hold"/>
                                        <p:tgtEl>
                                          <p:spTgt spid="60"/>
                                        </p:tgtEl>
                                        <p:attrNameLst>
                                          <p:attrName>ppt_x</p:attrName>
                                        </p:attrNameLst>
                                      </p:cBhvr>
                                      <p:tavLst>
                                        <p:tav tm="0">
                                          <p:val>
                                            <p:strVal val="0-#ppt_w/2"/>
                                          </p:val>
                                        </p:tav>
                                        <p:tav tm="100000">
                                          <p:val>
                                            <p:strVal val="#ppt_x"/>
                                          </p:val>
                                        </p:tav>
                                      </p:tavLst>
                                    </p:anim>
                                    <p:anim calcmode="lin" valueType="num">
                                      <p:cBhvr additive="base">
                                        <p:cTn id="62" dur="2000" fill="hold"/>
                                        <p:tgtEl>
                                          <p:spTgt spid="60"/>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70"/>
                                        </p:tgtEl>
                                        <p:attrNameLst>
                                          <p:attrName>style.visibility</p:attrName>
                                        </p:attrNameLst>
                                      </p:cBhvr>
                                      <p:to>
                                        <p:strVal val="visible"/>
                                      </p:to>
                                    </p:set>
                                    <p:anim calcmode="lin" valueType="num">
                                      <p:cBhvr additive="base">
                                        <p:cTn id="65" dur="2000" fill="hold"/>
                                        <p:tgtEl>
                                          <p:spTgt spid="70"/>
                                        </p:tgtEl>
                                        <p:attrNameLst>
                                          <p:attrName>ppt_x</p:attrName>
                                        </p:attrNameLst>
                                      </p:cBhvr>
                                      <p:tavLst>
                                        <p:tav tm="0">
                                          <p:val>
                                            <p:strVal val="0-#ppt_w/2"/>
                                          </p:val>
                                        </p:tav>
                                        <p:tav tm="100000">
                                          <p:val>
                                            <p:strVal val="#ppt_x"/>
                                          </p:val>
                                        </p:tav>
                                      </p:tavLst>
                                    </p:anim>
                                    <p:anim calcmode="lin" valueType="num">
                                      <p:cBhvr additive="base">
                                        <p:cTn id="66" dur="2000" fill="hold"/>
                                        <p:tgtEl>
                                          <p:spTgt spid="70"/>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80"/>
                                        </p:tgtEl>
                                        <p:attrNameLst>
                                          <p:attrName>style.visibility</p:attrName>
                                        </p:attrNameLst>
                                      </p:cBhvr>
                                      <p:to>
                                        <p:strVal val="visible"/>
                                      </p:to>
                                    </p:set>
                                    <p:anim calcmode="lin" valueType="num">
                                      <p:cBhvr additive="base">
                                        <p:cTn id="69" dur="2000" fill="hold"/>
                                        <p:tgtEl>
                                          <p:spTgt spid="80"/>
                                        </p:tgtEl>
                                        <p:attrNameLst>
                                          <p:attrName>ppt_x</p:attrName>
                                        </p:attrNameLst>
                                      </p:cBhvr>
                                      <p:tavLst>
                                        <p:tav tm="0">
                                          <p:val>
                                            <p:strVal val="0-#ppt_w/2"/>
                                          </p:val>
                                        </p:tav>
                                        <p:tav tm="100000">
                                          <p:val>
                                            <p:strVal val="#ppt_x"/>
                                          </p:val>
                                        </p:tav>
                                      </p:tavLst>
                                    </p:anim>
                                    <p:anim calcmode="lin" valueType="num">
                                      <p:cBhvr additive="base">
                                        <p:cTn id="70" dur="2000" fill="hold"/>
                                        <p:tgtEl>
                                          <p:spTgt spid="80"/>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2000" fill="hold"/>
                                        <p:tgtEl>
                                          <p:spTgt spid="4"/>
                                        </p:tgtEl>
                                        <p:attrNameLst>
                                          <p:attrName>ppt_x</p:attrName>
                                        </p:attrNameLst>
                                      </p:cBhvr>
                                      <p:tavLst>
                                        <p:tav tm="0">
                                          <p:val>
                                            <p:strVal val="0-#ppt_w/2"/>
                                          </p:val>
                                        </p:tav>
                                        <p:tav tm="100000">
                                          <p:val>
                                            <p:strVal val="#ppt_x"/>
                                          </p:val>
                                        </p:tav>
                                      </p:tavLst>
                                    </p:anim>
                                    <p:anim calcmode="lin" valueType="num">
                                      <p:cBhvr additive="base">
                                        <p:cTn id="74" dur="2000" fill="hold"/>
                                        <p:tgtEl>
                                          <p:spTgt spid="4"/>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0-#ppt_w/2"/>
                                          </p:val>
                                        </p:tav>
                                        <p:tav tm="100000">
                                          <p:val>
                                            <p:strVal val="#ppt_x"/>
                                          </p:val>
                                        </p:tav>
                                      </p:tavLst>
                                    </p:anim>
                                    <p:anim calcmode="lin" valueType="num">
                                      <p:cBhvr additive="base">
                                        <p:cTn id="78" dur="2000" fill="hold"/>
                                        <p:tgtEl>
                                          <p:spTgt spid="14"/>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additive="base">
                                        <p:cTn id="81" dur="2000" fill="hold"/>
                                        <p:tgtEl>
                                          <p:spTgt spid="24"/>
                                        </p:tgtEl>
                                        <p:attrNameLst>
                                          <p:attrName>ppt_x</p:attrName>
                                        </p:attrNameLst>
                                      </p:cBhvr>
                                      <p:tavLst>
                                        <p:tav tm="0">
                                          <p:val>
                                            <p:strVal val="0-#ppt_w/2"/>
                                          </p:val>
                                        </p:tav>
                                        <p:tav tm="100000">
                                          <p:val>
                                            <p:strVal val="#ppt_x"/>
                                          </p:val>
                                        </p:tav>
                                      </p:tavLst>
                                    </p:anim>
                                    <p:anim calcmode="lin" valueType="num">
                                      <p:cBhvr additive="base">
                                        <p:cTn id="82" dur="2000" fill="hold"/>
                                        <p:tgtEl>
                                          <p:spTgt spid="24"/>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34"/>
                                        </p:tgtEl>
                                        <p:attrNameLst>
                                          <p:attrName>style.visibility</p:attrName>
                                        </p:attrNameLst>
                                      </p:cBhvr>
                                      <p:to>
                                        <p:strVal val="visible"/>
                                      </p:to>
                                    </p:set>
                                    <p:anim calcmode="lin" valueType="num">
                                      <p:cBhvr additive="base">
                                        <p:cTn id="85" dur="2000" fill="hold"/>
                                        <p:tgtEl>
                                          <p:spTgt spid="34"/>
                                        </p:tgtEl>
                                        <p:attrNameLst>
                                          <p:attrName>ppt_x</p:attrName>
                                        </p:attrNameLst>
                                      </p:cBhvr>
                                      <p:tavLst>
                                        <p:tav tm="0">
                                          <p:val>
                                            <p:strVal val="0-#ppt_w/2"/>
                                          </p:val>
                                        </p:tav>
                                        <p:tav tm="100000">
                                          <p:val>
                                            <p:strVal val="#ppt_x"/>
                                          </p:val>
                                        </p:tav>
                                      </p:tavLst>
                                    </p:anim>
                                    <p:anim calcmode="lin" valueType="num">
                                      <p:cBhvr additive="base">
                                        <p:cTn id="86" dur="2000" fill="hold"/>
                                        <p:tgtEl>
                                          <p:spTgt spid="34"/>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44"/>
                                        </p:tgtEl>
                                        <p:attrNameLst>
                                          <p:attrName>style.visibility</p:attrName>
                                        </p:attrNameLst>
                                      </p:cBhvr>
                                      <p:to>
                                        <p:strVal val="visible"/>
                                      </p:to>
                                    </p:set>
                                    <p:anim calcmode="lin" valueType="num">
                                      <p:cBhvr additive="base">
                                        <p:cTn id="89" dur="2000" fill="hold"/>
                                        <p:tgtEl>
                                          <p:spTgt spid="44"/>
                                        </p:tgtEl>
                                        <p:attrNameLst>
                                          <p:attrName>ppt_x</p:attrName>
                                        </p:attrNameLst>
                                      </p:cBhvr>
                                      <p:tavLst>
                                        <p:tav tm="0">
                                          <p:val>
                                            <p:strVal val="0-#ppt_w/2"/>
                                          </p:val>
                                        </p:tav>
                                        <p:tav tm="100000">
                                          <p:val>
                                            <p:strVal val="#ppt_x"/>
                                          </p:val>
                                        </p:tav>
                                      </p:tavLst>
                                    </p:anim>
                                    <p:anim calcmode="lin" valueType="num">
                                      <p:cBhvr additive="base">
                                        <p:cTn id="90" dur="2000" fill="hold"/>
                                        <p:tgtEl>
                                          <p:spTgt spid="44"/>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54"/>
                                        </p:tgtEl>
                                        <p:attrNameLst>
                                          <p:attrName>style.visibility</p:attrName>
                                        </p:attrNameLst>
                                      </p:cBhvr>
                                      <p:to>
                                        <p:strVal val="visible"/>
                                      </p:to>
                                    </p:set>
                                    <p:anim calcmode="lin" valueType="num">
                                      <p:cBhvr additive="base">
                                        <p:cTn id="93" dur="2000" fill="hold"/>
                                        <p:tgtEl>
                                          <p:spTgt spid="54"/>
                                        </p:tgtEl>
                                        <p:attrNameLst>
                                          <p:attrName>ppt_x</p:attrName>
                                        </p:attrNameLst>
                                      </p:cBhvr>
                                      <p:tavLst>
                                        <p:tav tm="0">
                                          <p:val>
                                            <p:strVal val="0-#ppt_w/2"/>
                                          </p:val>
                                        </p:tav>
                                        <p:tav tm="100000">
                                          <p:val>
                                            <p:strVal val="#ppt_x"/>
                                          </p:val>
                                        </p:tav>
                                      </p:tavLst>
                                    </p:anim>
                                    <p:anim calcmode="lin" valueType="num">
                                      <p:cBhvr additive="base">
                                        <p:cTn id="94" dur="2000" fill="hold"/>
                                        <p:tgtEl>
                                          <p:spTgt spid="54"/>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64"/>
                                        </p:tgtEl>
                                        <p:attrNameLst>
                                          <p:attrName>style.visibility</p:attrName>
                                        </p:attrNameLst>
                                      </p:cBhvr>
                                      <p:to>
                                        <p:strVal val="visible"/>
                                      </p:to>
                                    </p:set>
                                    <p:anim calcmode="lin" valueType="num">
                                      <p:cBhvr additive="base">
                                        <p:cTn id="97" dur="2000" fill="hold"/>
                                        <p:tgtEl>
                                          <p:spTgt spid="64"/>
                                        </p:tgtEl>
                                        <p:attrNameLst>
                                          <p:attrName>ppt_x</p:attrName>
                                        </p:attrNameLst>
                                      </p:cBhvr>
                                      <p:tavLst>
                                        <p:tav tm="0">
                                          <p:val>
                                            <p:strVal val="0-#ppt_w/2"/>
                                          </p:val>
                                        </p:tav>
                                        <p:tav tm="100000">
                                          <p:val>
                                            <p:strVal val="#ppt_x"/>
                                          </p:val>
                                        </p:tav>
                                      </p:tavLst>
                                    </p:anim>
                                    <p:anim calcmode="lin" valueType="num">
                                      <p:cBhvr additive="base">
                                        <p:cTn id="98" dur="2000" fill="hold"/>
                                        <p:tgtEl>
                                          <p:spTgt spid="64"/>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74"/>
                                        </p:tgtEl>
                                        <p:attrNameLst>
                                          <p:attrName>style.visibility</p:attrName>
                                        </p:attrNameLst>
                                      </p:cBhvr>
                                      <p:to>
                                        <p:strVal val="visible"/>
                                      </p:to>
                                    </p:set>
                                    <p:anim calcmode="lin" valueType="num">
                                      <p:cBhvr additive="base">
                                        <p:cTn id="101" dur="2000" fill="hold"/>
                                        <p:tgtEl>
                                          <p:spTgt spid="74"/>
                                        </p:tgtEl>
                                        <p:attrNameLst>
                                          <p:attrName>ppt_x</p:attrName>
                                        </p:attrNameLst>
                                      </p:cBhvr>
                                      <p:tavLst>
                                        <p:tav tm="0">
                                          <p:val>
                                            <p:strVal val="0-#ppt_w/2"/>
                                          </p:val>
                                        </p:tav>
                                        <p:tav tm="100000">
                                          <p:val>
                                            <p:strVal val="#ppt_x"/>
                                          </p:val>
                                        </p:tav>
                                      </p:tavLst>
                                    </p:anim>
                                    <p:anim calcmode="lin" valueType="num">
                                      <p:cBhvr additive="base">
                                        <p:cTn id="102" dur="2000" fill="hold"/>
                                        <p:tgtEl>
                                          <p:spTgt spid="74"/>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12"/>
                                        </p:tgtEl>
                                        <p:attrNameLst>
                                          <p:attrName>style.visibility</p:attrName>
                                        </p:attrNameLst>
                                      </p:cBhvr>
                                      <p:to>
                                        <p:strVal val="visible"/>
                                      </p:to>
                                    </p:set>
                                    <p:anim calcmode="lin" valueType="num">
                                      <p:cBhvr additive="base">
                                        <p:cTn id="105" dur="2000" fill="hold"/>
                                        <p:tgtEl>
                                          <p:spTgt spid="12"/>
                                        </p:tgtEl>
                                        <p:attrNameLst>
                                          <p:attrName>ppt_x</p:attrName>
                                        </p:attrNameLst>
                                      </p:cBhvr>
                                      <p:tavLst>
                                        <p:tav tm="0">
                                          <p:val>
                                            <p:strVal val="0-#ppt_w/2"/>
                                          </p:val>
                                        </p:tav>
                                        <p:tav tm="100000">
                                          <p:val>
                                            <p:strVal val="#ppt_x"/>
                                          </p:val>
                                        </p:tav>
                                      </p:tavLst>
                                    </p:anim>
                                    <p:anim calcmode="lin" valueType="num">
                                      <p:cBhvr additive="base">
                                        <p:cTn id="106" dur="2000" fill="hold"/>
                                        <p:tgtEl>
                                          <p:spTgt spid="12"/>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additive="base">
                                        <p:cTn id="109" dur="2000" fill="hold"/>
                                        <p:tgtEl>
                                          <p:spTgt spid="22"/>
                                        </p:tgtEl>
                                        <p:attrNameLst>
                                          <p:attrName>ppt_x</p:attrName>
                                        </p:attrNameLst>
                                      </p:cBhvr>
                                      <p:tavLst>
                                        <p:tav tm="0">
                                          <p:val>
                                            <p:strVal val="0-#ppt_w/2"/>
                                          </p:val>
                                        </p:tav>
                                        <p:tav tm="100000">
                                          <p:val>
                                            <p:strVal val="#ppt_x"/>
                                          </p:val>
                                        </p:tav>
                                      </p:tavLst>
                                    </p:anim>
                                    <p:anim calcmode="lin" valueType="num">
                                      <p:cBhvr additive="base">
                                        <p:cTn id="110" dur="2000" fill="hold"/>
                                        <p:tgtEl>
                                          <p:spTgt spid="22"/>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32"/>
                                        </p:tgtEl>
                                        <p:attrNameLst>
                                          <p:attrName>style.visibility</p:attrName>
                                        </p:attrNameLst>
                                      </p:cBhvr>
                                      <p:to>
                                        <p:strVal val="visible"/>
                                      </p:to>
                                    </p:set>
                                    <p:anim calcmode="lin" valueType="num">
                                      <p:cBhvr additive="base">
                                        <p:cTn id="113" dur="2000" fill="hold"/>
                                        <p:tgtEl>
                                          <p:spTgt spid="32"/>
                                        </p:tgtEl>
                                        <p:attrNameLst>
                                          <p:attrName>ppt_x</p:attrName>
                                        </p:attrNameLst>
                                      </p:cBhvr>
                                      <p:tavLst>
                                        <p:tav tm="0">
                                          <p:val>
                                            <p:strVal val="0-#ppt_w/2"/>
                                          </p:val>
                                        </p:tav>
                                        <p:tav tm="100000">
                                          <p:val>
                                            <p:strVal val="#ppt_x"/>
                                          </p:val>
                                        </p:tav>
                                      </p:tavLst>
                                    </p:anim>
                                    <p:anim calcmode="lin" valueType="num">
                                      <p:cBhvr additive="base">
                                        <p:cTn id="114" dur="2000" fill="hold"/>
                                        <p:tgtEl>
                                          <p:spTgt spid="32"/>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42"/>
                                        </p:tgtEl>
                                        <p:attrNameLst>
                                          <p:attrName>style.visibility</p:attrName>
                                        </p:attrNameLst>
                                      </p:cBhvr>
                                      <p:to>
                                        <p:strVal val="visible"/>
                                      </p:to>
                                    </p:set>
                                    <p:anim calcmode="lin" valueType="num">
                                      <p:cBhvr additive="base">
                                        <p:cTn id="117" dur="2000" fill="hold"/>
                                        <p:tgtEl>
                                          <p:spTgt spid="42"/>
                                        </p:tgtEl>
                                        <p:attrNameLst>
                                          <p:attrName>ppt_x</p:attrName>
                                        </p:attrNameLst>
                                      </p:cBhvr>
                                      <p:tavLst>
                                        <p:tav tm="0">
                                          <p:val>
                                            <p:strVal val="0-#ppt_w/2"/>
                                          </p:val>
                                        </p:tav>
                                        <p:tav tm="100000">
                                          <p:val>
                                            <p:strVal val="#ppt_x"/>
                                          </p:val>
                                        </p:tav>
                                      </p:tavLst>
                                    </p:anim>
                                    <p:anim calcmode="lin" valueType="num">
                                      <p:cBhvr additive="base">
                                        <p:cTn id="118" dur="2000" fill="hold"/>
                                        <p:tgtEl>
                                          <p:spTgt spid="42"/>
                                        </p:tgtEl>
                                        <p:attrNameLst>
                                          <p:attrName>ppt_y</p:attrName>
                                        </p:attrNameLst>
                                      </p:cBhvr>
                                      <p:tavLst>
                                        <p:tav tm="0">
                                          <p:val>
                                            <p:strVal val="1+#ppt_h/2"/>
                                          </p:val>
                                        </p:tav>
                                        <p:tav tm="100000">
                                          <p:val>
                                            <p:strVal val="#ppt_y"/>
                                          </p:val>
                                        </p:tav>
                                      </p:tavLst>
                                    </p:anim>
                                  </p:childTnLst>
                                </p:cTn>
                              </p:par>
                              <p:par>
                                <p:cTn id="119" presetID="2" presetClass="entr" presetSubtype="12" fill="hold" grpId="0" nodeType="withEffect">
                                  <p:stCondLst>
                                    <p:cond delay="0"/>
                                  </p:stCondLst>
                                  <p:childTnLst>
                                    <p:set>
                                      <p:cBhvr>
                                        <p:cTn id="120" dur="1" fill="hold">
                                          <p:stCondLst>
                                            <p:cond delay="0"/>
                                          </p:stCondLst>
                                        </p:cTn>
                                        <p:tgtEl>
                                          <p:spTgt spid="52"/>
                                        </p:tgtEl>
                                        <p:attrNameLst>
                                          <p:attrName>style.visibility</p:attrName>
                                        </p:attrNameLst>
                                      </p:cBhvr>
                                      <p:to>
                                        <p:strVal val="visible"/>
                                      </p:to>
                                    </p:set>
                                    <p:anim calcmode="lin" valueType="num">
                                      <p:cBhvr additive="base">
                                        <p:cTn id="121" dur="2000" fill="hold"/>
                                        <p:tgtEl>
                                          <p:spTgt spid="52"/>
                                        </p:tgtEl>
                                        <p:attrNameLst>
                                          <p:attrName>ppt_x</p:attrName>
                                        </p:attrNameLst>
                                      </p:cBhvr>
                                      <p:tavLst>
                                        <p:tav tm="0">
                                          <p:val>
                                            <p:strVal val="0-#ppt_w/2"/>
                                          </p:val>
                                        </p:tav>
                                        <p:tav tm="100000">
                                          <p:val>
                                            <p:strVal val="#ppt_x"/>
                                          </p:val>
                                        </p:tav>
                                      </p:tavLst>
                                    </p:anim>
                                    <p:anim calcmode="lin" valueType="num">
                                      <p:cBhvr additive="base">
                                        <p:cTn id="122" dur="2000" fill="hold"/>
                                        <p:tgtEl>
                                          <p:spTgt spid="52"/>
                                        </p:tgtEl>
                                        <p:attrNameLst>
                                          <p:attrName>ppt_y</p:attrName>
                                        </p:attrNameLst>
                                      </p:cBhvr>
                                      <p:tavLst>
                                        <p:tav tm="0">
                                          <p:val>
                                            <p:strVal val="1+#ppt_h/2"/>
                                          </p:val>
                                        </p:tav>
                                        <p:tav tm="100000">
                                          <p:val>
                                            <p:strVal val="#ppt_y"/>
                                          </p:val>
                                        </p:tav>
                                      </p:tavLst>
                                    </p:anim>
                                  </p:childTnLst>
                                </p:cTn>
                              </p:par>
                              <p:par>
                                <p:cTn id="123" presetID="2" presetClass="entr" presetSubtype="12" fill="hold" grpId="0" nodeType="withEffect">
                                  <p:stCondLst>
                                    <p:cond delay="0"/>
                                  </p:stCondLst>
                                  <p:childTnLst>
                                    <p:set>
                                      <p:cBhvr>
                                        <p:cTn id="124" dur="1" fill="hold">
                                          <p:stCondLst>
                                            <p:cond delay="0"/>
                                          </p:stCondLst>
                                        </p:cTn>
                                        <p:tgtEl>
                                          <p:spTgt spid="62"/>
                                        </p:tgtEl>
                                        <p:attrNameLst>
                                          <p:attrName>style.visibility</p:attrName>
                                        </p:attrNameLst>
                                      </p:cBhvr>
                                      <p:to>
                                        <p:strVal val="visible"/>
                                      </p:to>
                                    </p:set>
                                    <p:anim calcmode="lin" valueType="num">
                                      <p:cBhvr additive="base">
                                        <p:cTn id="125" dur="2000" fill="hold"/>
                                        <p:tgtEl>
                                          <p:spTgt spid="62"/>
                                        </p:tgtEl>
                                        <p:attrNameLst>
                                          <p:attrName>ppt_x</p:attrName>
                                        </p:attrNameLst>
                                      </p:cBhvr>
                                      <p:tavLst>
                                        <p:tav tm="0">
                                          <p:val>
                                            <p:strVal val="0-#ppt_w/2"/>
                                          </p:val>
                                        </p:tav>
                                        <p:tav tm="100000">
                                          <p:val>
                                            <p:strVal val="#ppt_x"/>
                                          </p:val>
                                        </p:tav>
                                      </p:tavLst>
                                    </p:anim>
                                    <p:anim calcmode="lin" valueType="num">
                                      <p:cBhvr additive="base">
                                        <p:cTn id="126" dur="2000" fill="hold"/>
                                        <p:tgtEl>
                                          <p:spTgt spid="62"/>
                                        </p:tgtEl>
                                        <p:attrNameLst>
                                          <p:attrName>ppt_y</p:attrName>
                                        </p:attrNameLst>
                                      </p:cBhvr>
                                      <p:tavLst>
                                        <p:tav tm="0">
                                          <p:val>
                                            <p:strVal val="1+#ppt_h/2"/>
                                          </p:val>
                                        </p:tav>
                                        <p:tav tm="100000">
                                          <p:val>
                                            <p:strVal val="#ppt_y"/>
                                          </p:val>
                                        </p:tav>
                                      </p:tavLst>
                                    </p:anim>
                                  </p:childTnLst>
                                </p:cTn>
                              </p:par>
                              <p:par>
                                <p:cTn id="127" presetID="2" presetClass="entr" presetSubtype="12" fill="hold" grpId="0" nodeType="withEffect">
                                  <p:stCondLst>
                                    <p:cond delay="0"/>
                                  </p:stCondLst>
                                  <p:childTnLst>
                                    <p:set>
                                      <p:cBhvr>
                                        <p:cTn id="128" dur="1" fill="hold">
                                          <p:stCondLst>
                                            <p:cond delay="0"/>
                                          </p:stCondLst>
                                        </p:cTn>
                                        <p:tgtEl>
                                          <p:spTgt spid="72"/>
                                        </p:tgtEl>
                                        <p:attrNameLst>
                                          <p:attrName>style.visibility</p:attrName>
                                        </p:attrNameLst>
                                      </p:cBhvr>
                                      <p:to>
                                        <p:strVal val="visible"/>
                                      </p:to>
                                    </p:set>
                                    <p:anim calcmode="lin" valueType="num">
                                      <p:cBhvr additive="base">
                                        <p:cTn id="129" dur="2000" fill="hold"/>
                                        <p:tgtEl>
                                          <p:spTgt spid="72"/>
                                        </p:tgtEl>
                                        <p:attrNameLst>
                                          <p:attrName>ppt_x</p:attrName>
                                        </p:attrNameLst>
                                      </p:cBhvr>
                                      <p:tavLst>
                                        <p:tav tm="0">
                                          <p:val>
                                            <p:strVal val="0-#ppt_w/2"/>
                                          </p:val>
                                        </p:tav>
                                        <p:tav tm="100000">
                                          <p:val>
                                            <p:strVal val="#ppt_x"/>
                                          </p:val>
                                        </p:tav>
                                      </p:tavLst>
                                    </p:anim>
                                    <p:anim calcmode="lin" valueType="num">
                                      <p:cBhvr additive="base">
                                        <p:cTn id="130" dur="2000" fill="hold"/>
                                        <p:tgtEl>
                                          <p:spTgt spid="72"/>
                                        </p:tgtEl>
                                        <p:attrNameLst>
                                          <p:attrName>ppt_y</p:attrName>
                                        </p:attrNameLst>
                                      </p:cBhvr>
                                      <p:tavLst>
                                        <p:tav tm="0">
                                          <p:val>
                                            <p:strVal val="1+#ppt_h/2"/>
                                          </p:val>
                                        </p:tav>
                                        <p:tav tm="100000">
                                          <p:val>
                                            <p:strVal val="#ppt_y"/>
                                          </p:val>
                                        </p:tav>
                                      </p:tavLst>
                                    </p:anim>
                                  </p:childTnLst>
                                </p:cTn>
                              </p:par>
                              <p:par>
                                <p:cTn id="131" presetID="2" presetClass="entr" presetSubtype="12" fill="hold" grpId="0" nodeType="withEffect">
                                  <p:stCondLst>
                                    <p:cond delay="0"/>
                                  </p:stCondLst>
                                  <p:childTnLst>
                                    <p:set>
                                      <p:cBhvr>
                                        <p:cTn id="132" dur="1" fill="hold">
                                          <p:stCondLst>
                                            <p:cond delay="0"/>
                                          </p:stCondLst>
                                        </p:cTn>
                                        <p:tgtEl>
                                          <p:spTgt spid="82"/>
                                        </p:tgtEl>
                                        <p:attrNameLst>
                                          <p:attrName>style.visibility</p:attrName>
                                        </p:attrNameLst>
                                      </p:cBhvr>
                                      <p:to>
                                        <p:strVal val="visible"/>
                                      </p:to>
                                    </p:set>
                                    <p:anim calcmode="lin" valueType="num">
                                      <p:cBhvr additive="base">
                                        <p:cTn id="133" dur="2000" fill="hold"/>
                                        <p:tgtEl>
                                          <p:spTgt spid="82"/>
                                        </p:tgtEl>
                                        <p:attrNameLst>
                                          <p:attrName>ppt_x</p:attrName>
                                        </p:attrNameLst>
                                      </p:cBhvr>
                                      <p:tavLst>
                                        <p:tav tm="0">
                                          <p:val>
                                            <p:strVal val="0-#ppt_w/2"/>
                                          </p:val>
                                        </p:tav>
                                        <p:tav tm="100000">
                                          <p:val>
                                            <p:strVal val="#ppt_x"/>
                                          </p:val>
                                        </p:tav>
                                      </p:tavLst>
                                    </p:anim>
                                    <p:anim calcmode="lin" valueType="num">
                                      <p:cBhvr additive="base">
                                        <p:cTn id="134" dur="2000" fill="hold"/>
                                        <p:tgtEl>
                                          <p:spTgt spid="82"/>
                                        </p:tgtEl>
                                        <p:attrNameLst>
                                          <p:attrName>ppt_y</p:attrName>
                                        </p:attrNameLst>
                                      </p:cBhvr>
                                      <p:tavLst>
                                        <p:tav tm="0">
                                          <p:val>
                                            <p:strVal val="1+#ppt_h/2"/>
                                          </p:val>
                                        </p:tav>
                                        <p:tav tm="100000">
                                          <p:val>
                                            <p:strVal val="#ppt_y"/>
                                          </p:val>
                                        </p:tav>
                                      </p:tavLst>
                                    </p:anim>
                                  </p:childTnLst>
                                </p:cTn>
                              </p:par>
                              <p:par>
                                <p:cTn id="135" presetID="2" presetClass="entr" presetSubtype="12" fill="hold" grpId="0" nodeType="withEffect">
                                  <p:stCondLst>
                                    <p:cond delay="0"/>
                                  </p:stCondLst>
                                  <p:childTnLst>
                                    <p:set>
                                      <p:cBhvr>
                                        <p:cTn id="136" dur="1" fill="hold">
                                          <p:stCondLst>
                                            <p:cond delay="0"/>
                                          </p:stCondLst>
                                        </p:cTn>
                                        <p:tgtEl>
                                          <p:spTgt spid="8"/>
                                        </p:tgtEl>
                                        <p:attrNameLst>
                                          <p:attrName>style.visibility</p:attrName>
                                        </p:attrNameLst>
                                      </p:cBhvr>
                                      <p:to>
                                        <p:strVal val="visible"/>
                                      </p:to>
                                    </p:set>
                                    <p:anim calcmode="lin" valueType="num">
                                      <p:cBhvr additive="base">
                                        <p:cTn id="137" dur="2000" fill="hold"/>
                                        <p:tgtEl>
                                          <p:spTgt spid="8"/>
                                        </p:tgtEl>
                                        <p:attrNameLst>
                                          <p:attrName>ppt_x</p:attrName>
                                        </p:attrNameLst>
                                      </p:cBhvr>
                                      <p:tavLst>
                                        <p:tav tm="0">
                                          <p:val>
                                            <p:strVal val="0-#ppt_w/2"/>
                                          </p:val>
                                        </p:tav>
                                        <p:tav tm="100000">
                                          <p:val>
                                            <p:strVal val="#ppt_x"/>
                                          </p:val>
                                        </p:tav>
                                      </p:tavLst>
                                    </p:anim>
                                    <p:anim calcmode="lin" valueType="num">
                                      <p:cBhvr additive="base">
                                        <p:cTn id="138" dur="2000" fill="hold"/>
                                        <p:tgtEl>
                                          <p:spTgt spid="8"/>
                                        </p:tgtEl>
                                        <p:attrNameLst>
                                          <p:attrName>ppt_y</p:attrName>
                                        </p:attrNameLst>
                                      </p:cBhvr>
                                      <p:tavLst>
                                        <p:tav tm="0">
                                          <p:val>
                                            <p:strVal val="1+#ppt_h/2"/>
                                          </p:val>
                                        </p:tav>
                                        <p:tav tm="100000">
                                          <p:val>
                                            <p:strVal val="#ppt_y"/>
                                          </p:val>
                                        </p:tav>
                                      </p:tavLst>
                                    </p:anim>
                                  </p:childTnLst>
                                </p:cTn>
                              </p:par>
                              <p:par>
                                <p:cTn id="139" presetID="2" presetClass="entr" presetSubtype="12" fill="hold" grpId="0" nodeType="withEffect">
                                  <p:stCondLst>
                                    <p:cond delay="0"/>
                                  </p:stCondLst>
                                  <p:childTnLst>
                                    <p:set>
                                      <p:cBhvr>
                                        <p:cTn id="140" dur="1" fill="hold">
                                          <p:stCondLst>
                                            <p:cond delay="0"/>
                                          </p:stCondLst>
                                        </p:cTn>
                                        <p:tgtEl>
                                          <p:spTgt spid="18"/>
                                        </p:tgtEl>
                                        <p:attrNameLst>
                                          <p:attrName>style.visibility</p:attrName>
                                        </p:attrNameLst>
                                      </p:cBhvr>
                                      <p:to>
                                        <p:strVal val="visible"/>
                                      </p:to>
                                    </p:set>
                                    <p:anim calcmode="lin" valueType="num">
                                      <p:cBhvr additive="base">
                                        <p:cTn id="141" dur="2000" fill="hold"/>
                                        <p:tgtEl>
                                          <p:spTgt spid="18"/>
                                        </p:tgtEl>
                                        <p:attrNameLst>
                                          <p:attrName>ppt_x</p:attrName>
                                        </p:attrNameLst>
                                      </p:cBhvr>
                                      <p:tavLst>
                                        <p:tav tm="0">
                                          <p:val>
                                            <p:strVal val="0-#ppt_w/2"/>
                                          </p:val>
                                        </p:tav>
                                        <p:tav tm="100000">
                                          <p:val>
                                            <p:strVal val="#ppt_x"/>
                                          </p:val>
                                        </p:tav>
                                      </p:tavLst>
                                    </p:anim>
                                    <p:anim calcmode="lin" valueType="num">
                                      <p:cBhvr additive="base">
                                        <p:cTn id="142" dur="2000" fill="hold"/>
                                        <p:tgtEl>
                                          <p:spTgt spid="18"/>
                                        </p:tgtEl>
                                        <p:attrNameLst>
                                          <p:attrName>ppt_y</p:attrName>
                                        </p:attrNameLst>
                                      </p:cBhvr>
                                      <p:tavLst>
                                        <p:tav tm="0">
                                          <p:val>
                                            <p:strVal val="1+#ppt_h/2"/>
                                          </p:val>
                                        </p:tav>
                                        <p:tav tm="100000">
                                          <p:val>
                                            <p:strVal val="#ppt_y"/>
                                          </p:val>
                                        </p:tav>
                                      </p:tavLst>
                                    </p:anim>
                                  </p:childTnLst>
                                </p:cTn>
                              </p:par>
                              <p:par>
                                <p:cTn id="143" presetID="2" presetClass="entr" presetSubtype="12" fill="hold" grpId="0" nodeType="withEffect">
                                  <p:stCondLst>
                                    <p:cond delay="0"/>
                                  </p:stCondLst>
                                  <p:childTnLst>
                                    <p:set>
                                      <p:cBhvr>
                                        <p:cTn id="144" dur="1" fill="hold">
                                          <p:stCondLst>
                                            <p:cond delay="0"/>
                                          </p:stCondLst>
                                        </p:cTn>
                                        <p:tgtEl>
                                          <p:spTgt spid="28"/>
                                        </p:tgtEl>
                                        <p:attrNameLst>
                                          <p:attrName>style.visibility</p:attrName>
                                        </p:attrNameLst>
                                      </p:cBhvr>
                                      <p:to>
                                        <p:strVal val="visible"/>
                                      </p:to>
                                    </p:set>
                                    <p:anim calcmode="lin" valueType="num">
                                      <p:cBhvr additive="base">
                                        <p:cTn id="145" dur="2000" fill="hold"/>
                                        <p:tgtEl>
                                          <p:spTgt spid="28"/>
                                        </p:tgtEl>
                                        <p:attrNameLst>
                                          <p:attrName>ppt_x</p:attrName>
                                        </p:attrNameLst>
                                      </p:cBhvr>
                                      <p:tavLst>
                                        <p:tav tm="0">
                                          <p:val>
                                            <p:strVal val="0-#ppt_w/2"/>
                                          </p:val>
                                        </p:tav>
                                        <p:tav tm="100000">
                                          <p:val>
                                            <p:strVal val="#ppt_x"/>
                                          </p:val>
                                        </p:tav>
                                      </p:tavLst>
                                    </p:anim>
                                    <p:anim calcmode="lin" valueType="num">
                                      <p:cBhvr additive="base">
                                        <p:cTn id="146" dur="2000" fill="hold"/>
                                        <p:tgtEl>
                                          <p:spTgt spid="28"/>
                                        </p:tgtEl>
                                        <p:attrNameLst>
                                          <p:attrName>ppt_y</p:attrName>
                                        </p:attrNameLst>
                                      </p:cBhvr>
                                      <p:tavLst>
                                        <p:tav tm="0">
                                          <p:val>
                                            <p:strVal val="1+#ppt_h/2"/>
                                          </p:val>
                                        </p:tav>
                                        <p:tav tm="100000">
                                          <p:val>
                                            <p:strVal val="#ppt_y"/>
                                          </p:val>
                                        </p:tav>
                                      </p:tavLst>
                                    </p:anim>
                                  </p:childTnLst>
                                </p:cTn>
                              </p:par>
                              <p:par>
                                <p:cTn id="147" presetID="2" presetClass="entr" presetSubtype="12"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0-#ppt_w/2"/>
                                          </p:val>
                                        </p:tav>
                                        <p:tav tm="100000">
                                          <p:val>
                                            <p:strVal val="#ppt_x"/>
                                          </p:val>
                                        </p:tav>
                                      </p:tavLst>
                                    </p:anim>
                                    <p:anim calcmode="lin" valueType="num">
                                      <p:cBhvr additive="base">
                                        <p:cTn id="150" dur="2000" fill="hold"/>
                                        <p:tgtEl>
                                          <p:spTgt spid="38"/>
                                        </p:tgtEl>
                                        <p:attrNameLst>
                                          <p:attrName>ppt_y</p:attrName>
                                        </p:attrNameLst>
                                      </p:cBhvr>
                                      <p:tavLst>
                                        <p:tav tm="0">
                                          <p:val>
                                            <p:strVal val="1+#ppt_h/2"/>
                                          </p:val>
                                        </p:tav>
                                        <p:tav tm="100000">
                                          <p:val>
                                            <p:strVal val="#ppt_y"/>
                                          </p:val>
                                        </p:tav>
                                      </p:tavLst>
                                    </p:anim>
                                  </p:childTnLst>
                                </p:cTn>
                              </p:par>
                              <p:par>
                                <p:cTn id="151" presetID="2" presetClass="entr" presetSubtype="12" fill="hold" grpId="0" nodeType="withEffect">
                                  <p:stCondLst>
                                    <p:cond delay="0"/>
                                  </p:stCondLst>
                                  <p:childTnLst>
                                    <p:set>
                                      <p:cBhvr>
                                        <p:cTn id="152" dur="1" fill="hold">
                                          <p:stCondLst>
                                            <p:cond delay="0"/>
                                          </p:stCondLst>
                                        </p:cTn>
                                        <p:tgtEl>
                                          <p:spTgt spid="48"/>
                                        </p:tgtEl>
                                        <p:attrNameLst>
                                          <p:attrName>style.visibility</p:attrName>
                                        </p:attrNameLst>
                                      </p:cBhvr>
                                      <p:to>
                                        <p:strVal val="visible"/>
                                      </p:to>
                                    </p:set>
                                    <p:anim calcmode="lin" valueType="num">
                                      <p:cBhvr additive="base">
                                        <p:cTn id="153" dur="2000" fill="hold"/>
                                        <p:tgtEl>
                                          <p:spTgt spid="48"/>
                                        </p:tgtEl>
                                        <p:attrNameLst>
                                          <p:attrName>ppt_x</p:attrName>
                                        </p:attrNameLst>
                                      </p:cBhvr>
                                      <p:tavLst>
                                        <p:tav tm="0">
                                          <p:val>
                                            <p:strVal val="0-#ppt_w/2"/>
                                          </p:val>
                                        </p:tav>
                                        <p:tav tm="100000">
                                          <p:val>
                                            <p:strVal val="#ppt_x"/>
                                          </p:val>
                                        </p:tav>
                                      </p:tavLst>
                                    </p:anim>
                                    <p:anim calcmode="lin" valueType="num">
                                      <p:cBhvr additive="base">
                                        <p:cTn id="154" dur="2000" fill="hold"/>
                                        <p:tgtEl>
                                          <p:spTgt spid="48"/>
                                        </p:tgtEl>
                                        <p:attrNameLst>
                                          <p:attrName>ppt_y</p:attrName>
                                        </p:attrNameLst>
                                      </p:cBhvr>
                                      <p:tavLst>
                                        <p:tav tm="0">
                                          <p:val>
                                            <p:strVal val="1+#ppt_h/2"/>
                                          </p:val>
                                        </p:tav>
                                        <p:tav tm="100000">
                                          <p:val>
                                            <p:strVal val="#ppt_y"/>
                                          </p:val>
                                        </p:tav>
                                      </p:tavLst>
                                    </p:anim>
                                  </p:childTnLst>
                                </p:cTn>
                              </p:par>
                              <p:par>
                                <p:cTn id="155" presetID="2" presetClass="entr" presetSubtype="12" fill="hold" grpId="0" nodeType="withEffect">
                                  <p:stCondLst>
                                    <p:cond delay="0"/>
                                  </p:stCondLst>
                                  <p:childTnLst>
                                    <p:set>
                                      <p:cBhvr>
                                        <p:cTn id="156" dur="1" fill="hold">
                                          <p:stCondLst>
                                            <p:cond delay="0"/>
                                          </p:stCondLst>
                                        </p:cTn>
                                        <p:tgtEl>
                                          <p:spTgt spid="58"/>
                                        </p:tgtEl>
                                        <p:attrNameLst>
                                          <p:attrName>style.visibility</p:attrName>
                                        </p:attrNameLst>
                                      </p:cBhvr>
                                      <p:to>
                                        <p:strVal val="visible"/>
                                      </p:to>
                                    </p:set>
                                    <p:anim calcmode="lin" valueType="num">
                                      <p:cBhvr additive="base">
                                        <p:cTn id="157" dur="2000" fill="hold"/>
                                        <p:tgtEl>
                                          <p:spTgt spid="58"/>
                                        </p:tgtEl>
                                        <p:attrNameLst>
                                          <p:attrName>ppt_x</p:attrName>
                                        </p:attrNameLst>
                                      </p:cBhvr>
                                      <p:tavLst>
                                        <p:tav tm="0">
                                          <p:val>
                                            <p:strVal val="0-#ppt_w/2"/>
                                          </p:val>
                                        </p:tav>
                                        <p:tav tm="100000">
                                          <p:val>
                                            <p:strVal val="#ppt_x"/>
                                          </p:val>
                                        </p:tav>
                                      </p:tavLst>
                                    </p:anim>
                                    <p:anim calcmode="lin" valueType="num">
                                      <p:cBhvr additive="base">
                                        <p:cTn id="158" dur="2000" fill="hold"/>
                                        <p:tgtEl>
                                          <p:spTgt spid="58"/>
                                        </p:tgtEl>
                                        <p:attrNameLst>
                                          <p:attrName>ppt_y</p:attrName>
                                        </p:attrNameLst>
                                      </p:cBhvr>
                                      <p:tavLst>
                                        <p:tav tm="0">
                                          <p:val>
                                            <p:strVal val="1+#ppt_h/2"/>
                                          </p:val>
                                        </p:tav>
                                        <p:tav tm="100000">
                                          <p:val>
                                            <p:strVal val="#ppt_y"/>
                                          </p:val>
                                        </p:tav>
                                      </p:tavLst>
                                    </p:anim>
                                  </p:childTnLst>
                                </p:cTn>
                              </p:par>
                              <p:par>
                                <p:cTn id="159" presetID="2" presetClass="entr" presetSubtype="12" fill="hold" grpId="0" nodeType="withEffect">
                                  <p:stCondLst>
                                    <p:cond delay="0"/>
                                  </p:stCondLst>
                                  <p:childTnLst>
                                    <p:set>
                                      <p:cBhvr>
                                        <p:cTn id="160" dur="1" fill="hold">
                                          <p:stCondLst>
                                            <p:cond delay="0"/>
                                          </p:stCondLst>
                                        </p:cTn>
                                        <p:tgtEl>
                                          <p:spTgt spid="68"/>
                                        </p:tgtEl>
                                        <p:attrNameLst>
                                          <p:attrName>style.visibility</p:attrName>
                                        </p:attrNameLst>
                                      </p:cBhvr>
                                      <p:to>
                                        <p:strVal val="visible"/>
                                      </p:to>
                                    </p:set>
                                    <p:anim calcmode="lin" valueType="num">
                                      <p:cBhvr additive="base">
                                        <p:cTn id="161" dur="2000" fill="hold"/>
                                        <p:tgtEl>
                                          <p:spTgt spid="68"/>
                                        </p:tgtEl>
                                        <p:attrNameLst>
                                          <p:attrName>ppt_x</p:attrName>
                                        </p:attrNameLst>
                                      </p:cBhvr>
                                      <p:tavLst>
                                        <p:tav tm="0">
                                          <p:val>
                                            <p:strVal val="0-#ppt_w/2"/>
                                          </p:val>
                                        </p:tav>
                                        <p:tav tm="100000">
                                          <p:val>
                                            <p:strVal val="#ppt_x"/>
                                          </p:val>
                                        </p:tav>
                                      </p:tavLst>
                                    </p:anim>
                                    <p:anim calcmode="lin" valueType="num">
                                      <p:cBhvr additive="base">
                                        <p:cTn id="162" dur="2000" fill="hold"/>
                                        <p:tgtEl>
                                          <p:spTgt spid="68"/>
                                        </p:tgtEl>
                                        <p:attrNameLst>
                                          <p:attrName>ppt_y</p:attrName>
                                        </p:attrNameLst>
                                      </p:cBhvr>
                                      <p:tavLst>
                                        <p:tav tm="0">
                                          <p:val>
                                            <p:strVal val="1+#ppt_h/2"/>
                                          </p:val>
                                        </p:tav>
                                        <p:tav tm="100000">
                                          <p:val>
                                            <p:strVal val="#ppt_y"/>
                                          </p:val>
                                        </p:tav>
                                      </p:tavLst>
                                    </p:anim>
                                  </p:childTnLst>
                                </p:cTn>
                              </p:par>
                              <p:par>
                                <p:cTn id="163" presetID="2" presetClass="entr" presetSubtype="12" fill="hold" grpId="0" nodeType="withEffect">
                                  <p:stCondLst>
                                    <p:cond delay="0"/>
                                  </p:stCondLst>
                                  <p:childTnLst>
                                    <p:set>
                                      <p:cBhvr>
                                        <p:cTn id="164" dur="1" fill="hold">
                                          <p:stCondLst>
                                            <p:cond delay="0"/>
                                          </p:stCondLst>
                                        </p:cTn>
                                        <p:tgtEl>
                                          <p:spTgt spid="78"/>
                                        </p:tgtEl>
                                        <p:attrNameLst>
                                          <p:attrName>style.visibility</p:attrName>
                                        </p:attrNameLst>
                                      </p:cBhvr>
                                      <p:to>
                                        <p:strVal val="visible"/>
                                      </p:to>
                                    </p:set>
                                    <p:anim calcmode="lin" valueType="num">
                                      <p:cBhvr additive="base">
                                        <p:cTn id="165" dur="2000" fill="hold"/>
                                        <p:tgtEl>
                                          <p:spTgt spid="78"/>
                                        </p:tgtEl>
                                        <p:attrNameLst>
                                          <p:attrName>ppt_x</p:attrName>
                                        </p:attrNameLst>
                                      </p:cBhvr>
                                      <p:tavLst>
                                        <p:tav tm="0">
                                          <p:val>
                                            <p:strVal val="0-#ppt_w/2"/>
                                          </p:val>
                                        </p:tav>
                                        <p:tav tm="100000">
                                          <p:val>
                                            <p:strVal val="#ppt_x"/>
                                          </p:val>
                                        </p:tav>
                                      </p:tavLst>
                                    </p:anim>
                                    <p:anim calcmode="lin" valueType="num">
                                      <p:cBhvr additive="base">
                                        <p:cTn id="166" dur="2000" fill="hold"/>
                                        <p:tgtEl>
                                          <p:spTgt spid="78"/>
                                        </p:tgtEl>
                                        <p:attrNameLst>
                                          <p:attrName>ppt_y</p:attrName>
                                        </p:attrNameLst>
                                      </p:cBhvr>
                                      <p:tavLst>
                                        <p:tav tm="0">
                                          <p:val>
                                            <p:strVal val="1+#ppt_h/2"/>
                                          </p:val>
                                        </p:tav>
                                        <p:tav tm="100000">
                                          <p:val>
                                            <p:strVal val="#ppt_y"/>
                                          </p:val>
                                        </p:tav>
                                      </p:tavLst>
                                    </p:anim>
                                  </p:childTnLst>
                                </p:cTn>
                              </p:par>
                              <p:par>
                                <p:cTn id="167" presetID="2" presetClass="entr" presetSubtype="6" fill="hold" grpId="0" nodeType="withEffect">
                                  <p:stCondLst>
                                    <p:cond delay="0"/>
                                  </p:stCondLst>
                                  <p:childTnLst>
                                    <p:set>
                                      <p:cBhvr>
                                        <p:cTn id="168" dur="1" fill="hold">
                                          <p:stCondLst>
                                            <p:cond delay="0"/>
                                          </p:stCondLst>
                                        </p:cTn>
                                        <p:tgtEl>
                                          <p:spTgt spid="7"/>
                                        </p:tgtEl>
                                        <p:attrNameLst>
                                          <p:attrName>style.visibility</p:attrName>
                                        </p:attrNameLst>
                                      </p:cBhvr>
                                      <p:to>
                                        <p:strVal val="visible"/>
                                      </p:to>
                                    </p:set>
                                    <p:anim calcmode="lin" valueType="num">
                                      <p:cBhvr additive="base">
                                        <p:cTn id="169" dur="2000" fill="hold"/>
                                        <p:tgtEl>
                                          <p:spTgt spid="7"/>
                                        </p:tgtEl>
                                        <p:attrNameLst>
                                          <p:attrName>ppt_x</p:attrName>
                                        </p:attrNameLst>
                                      </p:cBhvr>
                                      <p:tavLst>
                                        <p:tav tm="0">
                                          <p:val>
                                            <p:strVal val="1+#ppt_w/2"/>
                                          </p:val>
                                        </p:tav>
                                        <p:tav tm="100000">
                                          <p:val>
                                            <p:strVal val="#ppt_x"/>
                                          </p:val>
                                        </p:tav>
                                      </p:tavLst>
                                    </p:anim>
                                    <p:anim calcmode="lin" valueType="num">
                                      <p:cBhvr additive="base">
                                        <p:cTn id="170" dur="2000" fill="hold"/>
                                        <p:tgtEl>
                                          <p:spTgt spid="7"/>
                                        </p:tgtEl>
                                        <p:attrNameLst>
                                          <p:attrName>ppt_y</p:attrName>
                                        </p:attrNameLst>
                                      </p:cBhvr>
                                      <p:tavLst>
                                        <p:tav tm="0">
                                          <p:val>
                                            <p:strVal val="1+#ppt_h/2"/>
                                          </p:val>
                                        </p:tav>
                                        <p:tav tm="100000">
                                          <p:val>
                                            <p:strVal val="#ppt_y"/>
                                          </p:val>
                                        </p:tav>
                                      </p:tavLst>
                                    </p:anim>
                                  </p:childTnLst>
                                </p:cTn>
                              </p:par>
                              <p:par>
                                <p:cTn id="171" presetID="2" presetClass="entr" presetSubtype="6" fill="hold" grpId="0" nodeType="withEffect">
                                  <p:stCondLst>
                                    <p:cond delay="0"/>
                                  </p:stCondLst>
                                  <p:childTnLst>
                                    <p:set>
                                      <p:cBhvr>
                                        <p:cTn id="172" dur="1" fill="hold">
                                          <p:stCondLst>
                                            <p:cond delay="0"/>
                                          </p:stCondLst>
                                        </p:cTn>
                                        <p:tgtEl>
                                          <p:spTgt spid="17"/>
                                        </p:tgtEl>
                                        <p:attrNameLst>
                                          <p:attrName>style.visibility</p:attrName>
                                        </p:attrNameLst>
                                      </p:cBhvr>
                                      <p:to>
                                        <p:strVal val="visible"/>
                                      </p:to>
                                    </p:set>
                                    <p:anim calcmode="lin" valueType="num">
                                      <p:cBhvr additive="base">
                                        <p:cTn id="173" dur="2000" fill="hold"/>
                                        <p:tgtEl>
                                          <p:spTgt spid="17"/>
                                        </p:tgtEl>
                                        <p:attrNameLst>
                                          <p:attrName>ppt_x</p:attrName>
                                        </p:attrNameLst>
                                      </p:cBhvr>
                                      <p:tavLst>
                                        <p:tav tm="0">
                                          <p:val>
                                            <p:strVal val="1+#ppt_w/2"/>
                                          </p:val>
                                        </p:tav>
                                        <p:tav tm="100000">
                                          <p:val>
                                            <p:strVal val="#ppt_x"/>
                                          </p:val>
                                        </p:tav>
                                      </p:tavLst>
                                    </p:anim>
                                    <p:anim calcmode="lin" valueType="num">
                                      <p:cBhvr additive="base">
                                        <p:cTn id="174" dur="2000" fill="hold"/>
                                        <p:tgtEl>
                                          <p:spTgt spid="17"/>
                                        </p:tgtEl>
                                        <p:attrNameLst>
                                          <p:attrName>ppt_y</p:attrName>
                                        </p:attrNameLst>
                                      </p:cBhvr>
                                      <p:tavLst>
                                        <p:tav tm="0">
                                          <p:val>
                                            <p:strVal val="1+#ppt_h/2"/>
                                          </p:val>
                                        </p:tav>
                                        <p:tav tm="100000">
                                          <p:val>
                                            <p:strVal val="#ppt_y"/>
                                          </p:val>
                                        </p:tav>
                                      </p:tavLst>
                                    </p:anim>
                                  </p:childTnLst>
                                </p:cTn>
                              </p:par>
                              <p:par>
                                <p:cTn id="175" presetID="2" presetClass="entr" presetSubtype="6" fill="hold" grpId="0" nodeType="withEffect">
                                  <p:stCondLst>
                                    <p:cond delay="0"/>
                                  </p:stCondLst>
                                  <p:childTnLst>
                                    <p:set>
                                      <p:cBhvr>
                                        <p:cTn id="176" dur="1" fill="hold">
                                          <p:stCondLst>
                                            <p:cond delay="0"/>
                                          </p:stCondLst>
                                        </p:cTn>
                                        <p:tgtEl>
                                          <p:spTgt spid="27"/>
                                        </p:tgtEl>
                                        <p:attrNameLst>
                                          <p:attrName>style.visibility</p:attrName>
                                        </p:attrNameLst>
                                      </p:cBhvr>
                                      <p:to>
                                        <p:strVal val="visible"/>
                                      </p:to>
                                    </p:set>
                                    <p:anim calcmode="lin" valueType="num">
                                      <p:cBhvr additive="base">
                                        <p:cTn id="177" dur="2000" fill="hold"/>
                                        <p:tgtEl>
                                          <p:spTgt spid="27"/>
                                        </p:tgtEl>
                                        <p:attrNameLst>
                                          <p:attrName>ppt_x</p:attrName>
                                        </p:attrNameLst>
                                      </p:cBhvr>
                                      <p:tavLst>
                                        <p:tav tm="0">
                                          <p:val>
                                            <p:strVal val="1+#ppt_w/2"/>
                                          </p:val>
                                        </p:tav>
                                        <p:tav tm="100000">
                                          <p:val>
                                            <p:strVal val="#ppt_x"/>
                                          </p:val>
                                        </p:tav>
                                      </p:tavLst>
                                    </p:anim>
                                    <p:anim calcmode="lin" valueType="num">
                                      <p:cBhvr additive="base">
                                        <p:cTn id="178" dur="2000" fill="hold"/>
                                        <p:tgtEl>
                                          <p:spTgt spid="27"/>
                                        </p:tgtEl>
                                        <p:attrNameLst>
                                          <p:attrName>ppt_y</p:attrName>
                                        </p:attrNameLst>
                                      </p:cBhvr>
                                      <p:tavLst>
                                        <p:tav tm="0">
                                          <p:val>
                                            <p:strVal val="1+#ppt_h/2"/>
                                          </p:val>
                                        </p:tav>
                                        <p:tav tm="100000">
                                          <p:val>
                                            <p:strVal val="#ppt_y"/>
                                          </p:val>
                                        </p:tav>
                                      </p:tavLst>
                                    </p:anim>
                                  </p:childTnLst>
                                </p:cTn>
                              </p:par>
                              <p:par>
                                <p:cTn id="179" presetID="2" presetClass="entr" presetSubtype="6" fill="hold" grpId="0" nodeType="withEffect">
                                  <p:stCondLst>
                                    <p:cond delay="0"/>
                                  </p:stCondLst>
                                  <p:childTnLst>
                                    <p:set>
                                      <p:cBhvr>
                                        <p:cTn id="180" dur="1" fill="hold">
                                          <p:stCondLst>
                                            <p:cond delay="0"/>
                                          </p:stCondLst>
                                        </p:cTn>
                                        <p:tgtEl>
                                          <p:spTgt spid="37"/>
                                        </p:tgtEl>
                                        <p:attrNameLst>
                                          <p:attrName>style.visibility</p:attrName>
                                        </p:attrNameLst>
                                      </p:cBhvr>
                                      <p:to>
                                        <p:strVal val="visible"/>
                                      </p:to>
                                    </p:set>
                                    <p:anim calcmode="lin" valueType="num">
                                      <p:cBhvr additive="base">
                                        <p:cTn id="181" dur="2000" fill="hold"/>
                                        <p:tgtEl>
                                          <p:spTgt spid="37"/>
                                        </p:tgtEl>
                                        <p:attrNameLst>
                                          <p:attrName>ppt_x</p:attrName>
                                        </p:attrNameLst>
                                      </p:cBhvr>
                                      <p:tavLst>
                                        <p:tav tm="0">
                                          <p:val>
                                            <p:strVal val="1+#ppt_w/2"/>
                                          </p:val>
                                        </p:tav>
                                        <p:tav tm="100000">
                                          <p:val>
                                            <p:strVal val="#ppt_x"/>
                                          </p:val>
                                        </p:tav>
                                      </p:tavLst>
                                    </p:anim>
                                    <p:anim calcmode="lin" valueType="num">
                                      <p:cBhvr additive="base">
                                        <p:cTn id="182" dur="2000" fill="hold"/>
                                        <p:tgtEl>
                                          <p:spTgt spid="37"/>
                                        </p:tgtEl>
                                        <p:attrNameLst>
                                          <p:attrName>ppt_y</p:attrName>
                                        </p:attrNameLst>
                                      </p:cBhvr>
                                      <p:tavLst>
                                        <p:tav tm="0">
                                          <p:val>
                                            <p:strVal val="1+#ppt_h/2"/>
                                          </p:val>
                                        </p:tav>
                                        <p:tav tm="100000">
                                          <p:val>
                                            <p:strVal val="#ppt_y"/>
                                          </p:val>
                                        </p:tav>
                                      </p:tavLst>
                                    </p:anim>
                                  </p:childTnLst>
                                </p:cTn>
                              </p:par>
                              <p:par>
                                <p:cTn id="183" presetID="2" presetClass="entr" presetSubtype="6" fill="hold" grpId="0" nodeType="withEffect">
                                  <p:stCondLst>
                                    <p:cond delay="0"/>
                                  </p:stCondLst>
                                  <p:childTnLst>
                                    <p:set>
                                      <p:cBhvr>
                                        <p:cTn id="184" dur="1" fill="hold">
                                          <p:stCondLst>
                                            <p:cond delay="0"/>
                                          </p:stCondLst>
                                        </p:cTn>
                                        <p:tgtEl>
                                          <p:spTgt spid="47"/>
                                        </p:tgtEl>
                                        <p:attrNameLst>
                                          <p:attrName>style.visibility</p:attrName>
                                        </p:attrNameLst>
                                      </p:cBhvr>
                                      <p:to>
                                        <p:strVal val="visible"/>
                                      </p:to>
                                    </p:set>
                                    <p:anim calcmode="lin" valueType="num">
                                      <p:cBhvr additive="base">
                                        <p:cTn id="185" dur="2000" fill="hold"/>
                                        <p:tgtEl>
                                          <p:spTgt spid="47"/>
                                        </p:tgtEl>
                                        <p:attrNameLst>
                                          <p:attrName>ppt_x</p:attrName>
                                        </p:attrNameLst>
                                      </p:cBhvr>
                                      <p:tavLst>
                                        <p:tav tm="0">
                                          <p:val>
                                            <p:strVal val="1+#ppt_w/2"/>
                                          </p:val>
                                        </p:tav>
                                        <p:tav tm="100000">
                                          <p:val>
                                            <p:strVal val="#ppt_x"/>
                                          </p:val>
                                        </p:tav>
                                      </p:tavLst>
                                    </p:anim>
                                    <p:anim calcmode="lin" valueType="num">
                                      <p:cBhvr additive="base">
                                        <p:cTn id="186" dur="2000" fill="hold"/>
                                        <p:tgtEl>
                                          <p:spTgt spid="47"/>
                                        </p:tgtEl>
                                        <p:attrNameLst>
                                          <p:attrName>ppt_y</p:attrName>
                                        </p:attrNameLst>
                                      </p:cBhvr>
                                      <p:tavLst>
                                        <p:tav tm="0">
                                          <p:val>
                                            <p:strVal val="1+#ppt_h/2"/>
                                          </p:val>
                                        </p:tav>
                                        <p:tav tm="100000">
                                          <p:val>
                                            <p:strVal val="#ppt_y"/>
                                          </p:val>
                                        </p:tav>
                                      </p:tavLst>
                                    </p:anim>
                                  </p:childTnLst>
                                </p:cTn>
                              </p:par>
                              <p:par>
                                <p:cTn id="187" presetID="2" presetClass="entr" presetSubtype="6" fill="hold" grpId="0" nodeType="withEffect">
                                  <p:stCondLst>
                                    <p:cond delay="0"/>
                                  </p:stCondLst>
                                  <p:childTnLst>
                                    <p:set>
                                      <p:cBhvr>
                                        <p:cTn id="188" dur="1" fill="hold">
                                          <p:stCondLst>
                                            <p:cond delay="0"/>
                                          </p:stCondLst>
                                        </p:cTn>
                                        <p:tgtEl>
                                          <p:spTgt spid="57"/>
                                        </p:tgtEl>
                                        <p:attrNameLst>
                                          <p:attrName>style.visibility</p:attrName>
                                        </p:attrNameLst>
                                      </p:cBhvr>
                                      <p:to>
                                        <p:strVal val="visible"/>
                                      </p:to>
                                    </p:set>
                                    <p:anim calcmode="lin" valueType="num">
                                      <p:cBhvr additive="base">
                                        <p:cTn id="189" dur="2000" fill="hold"/>
                                        <p:tgtEl>
                                          <p:spTgt spid="57"/>
                                        </p:tgtEl>
                                        <p:attrNameLst>
                                          <p:attrName>ppt_x</p:attrName>
                                        </p:attrNameLst>
                                      </p:cBhvr>
                                      <p:tavLst>
                                        <p:tav tm="0">
                                          <p:val>
                                            <p:strVal val="1+#ppt_w/2"/>
                                          </p:val>
                                        </p:tav>
                                        <p:tav tm="100000">
                                          <p:val>
                                            <p:strVal val="#ppt_x"/>
                                          </p:val>
                                        </p:tav>
                                      </p:tavLst>
                                    </p:anim>
                                    <p:anim calcmode="lin" valueType="num">
                                      <p:cBhvr additive="base">
                                        <p:cTn id="190" dur="2000" fill="hold"/>
                                        <p:tgtEl>
                                          <p:spTgt spid="57"/>
                                        </p:tgtEl>
                                        <p:attrNameLst>
                                          <p:attrName>ppt_y</p:attrName>
                                        </p:attrNameLst>
                                      </p:cBhvr>
                                      <p:tavLst>
                                        <p:tav tm="0">
                                          <p:val>
                                            <p:strVal val="1+#ppt_h/2"/>
                                          </p:val>
                                        </p:tav>
                                        <p:tav tm="100000">
                                          <p:val>
                                            <p:strVal val="#ppt_y"/>
                                          </p:val>
                                        </p:tav>
                                      </p:tavLst>
                                    </p:anim>
                                  </p:childTnLst>
                                </p:cTn>
                              </p:par>
                              <p:par>
                                <p:cTn id="191" presetID="2" presetClass="entr" presetSubtype="6" fill="hold" grpId="0" nodeType="withEffect">
                                  <p:stCondLst>
                                    <p:cond delay="0"/>
                                  </p:stCondLst>
                                  <p:childTnLst>
                                    <p:set>
                                      <p:cBhvr>
                                        <p:cTn id="192" dur="1" fill="hold">
                                          <p:stCondLst>
                                            <p:cond delay="0"/>
                                          </p:stCondLst>
                                        </p:cTn>
                                        <p:tgtEl>
                                          <p:spTgt spid="67"/>
                                        </p:tgtEl>
                                        <p:attrNameLst>
                                          <p:attrName>style.visibility</p:attrName>
                                        </p:attrNameLst>
                                      </p:cBhvr>
                                      <p:to>
                                        <p:strVal val="visible"/>
                                      </p:to>
                                    </p:set>
                                    <p:anim calcmode="lin" valueType="num">
                                      <p:cBhvr additive="base">
                                        <p:cTn id="193" dur="2000" fill="hold"/>
                                        <p:tgtEl>
                                          <p:spTgt spid="67"/>
                                        </p:tgtEl>
                                        <p:attrNameLst>
                                          <p:attrName>ppt_x</p:attrName>
                                        </p:attrNameLst>
                                      </p:cBhvr>
                                      <p:tavLst>
                                        <p:tav tm="0">
                                          <p:val>
                                            <p:strVal val="1+#ppt_w/2"/>
                                          </p:val>
                                        </p:tav>
                                        <p:tav tm="100000">
                                          <p:val>
                                            <p:strVal val="#ppt_x"/>
                                          </p:val>
                                        </p:tav>
                                      </p:tavLst>
                                    </p:anim>
                                    <p:anim calcmode="lin" valueType="num">
                                      <p:cBhvr additive="base">
                                        <p:cTn id="194" dur="2000" fill="hold"/>
                                        <p:tgtEl>
                                          <p:spTgt spid="67"/>
                                        </p:tgtEl>
                                        <p:attrNameLst>
                                          <p:attrName>ppt_y</p:attrName>
                                        </p:attrNameLst>
                                      </p:cBhvr>
                                      <p:tavLst>
                                        <p:tav tm="0">
                                          <p:val>
                                            <p:strVal val="1+#ppt_h/2"/>
                                          </p:val>
                                        </p:tav>
                                        <p:tav tm="100000">
                                          <p:val>
                                            <p:strVal val="#ppt_y"/>
                                          </p:val>
                                        </p:tav>
                                      </p:tavLst>
                                    </p:anim>
                                  </p:childTnLst>
                                </p:cTn>
                              </p:par>
                              <p:par>
                                <p:cTn id="195" presetID="2" presetClass="entr" presetSubtype="6" fill="hold" grpId="0" nodeType="withEffect">
                                  <p:stCondLst>
                                    <p:cond delay="0"/>
                                  </p:stCondLst>
                                  <p:childTnLst>
                                    <p:set>
                                      <p:cBhvr>
                                        <p:cTn id="196" dur="1" fill="hold">
                                          <p:stCondLst>
                                            <p:cond delay="0"/>
                                          </p:stCondLst>
                                        </p:cTn>
                                        <p:tgtEl>
                                          <p:spTgt spid="77"/>
                                        </p:tgtEl>
                                        <p:attrNameLst>
                                          <p:attrName>style.visibility</p:attrName>
                                        </p:attrNameLst>
                                      </p:cBhvr>
                                      <p:to>
                                        <p:strVal val="visible"/>
                                      </p:to>
                                    </p:set>
                                    <p:anim calcmode="lin" valueType="num">
                                      <p:cBhvr additive="base">
                                        <p:cTn id="197" dur="2000" fill="hold"/>
                                        <p:tgtEl>
                                          <p:spTgt spid="77"/>
                                        </p:tgtEl>
                                        <p:attrNameLst>
                                          <p:attrName>ppt_x</p:attrName>
                                        </p:attrNameLst>
                                      </p:cBhvr>
                                      <p:tavLst>
                                        <p:tav tm="0">
                                          <p:val>
                                            <p:strVal val="1+#ppt_w/2"/>
                                          </p:val>
                                        </p:tav>
                                        <p:tav tm="100000">
                                          <p:val>
                                            <p:strVal val="#ppt_x"/>
                                          </p:val>
                                        </p:tav>
                                      </p:tavLst>
                                    </p:anim>
                                    <p:anim calcmode="lin" valueType="num">
                                      <p:cBhvr additive="base">
                                        <p:cTn id="198" dur="2000" fill="hold"/>
                                        <p:tgtEl>
                                          <p:spTgt spid="77"/>
                                        </p:tgtEl>
                                        <p:attrNameLst>
                                          <p:attrName>ppt_y</p:attrName>
                                        </p:attrNameLst>
                                      </p:cBhvr>
                                      <p:tavLst>
                                        <p:tav tm="0">
                                          <p:val>
                                            <p:strVal val="1+#ppt_h/2"/>
                                          </p:val>
                                        </p:tav>
                                        <p:tav tm="100000">
                                          <p:val>
                                            <p:strVal val="#ppt_y"/>
                                          </p:val>
                                        </p:tav>
                                      </p:tavLst>
                                    </p:anim>
                                  </p:childTnLst>
                                </p:cTn>
                              </p:par>
                              <p:par>
                                <p:cTn id="199" presetID="2" presetClass="entr" presetSubtype="6" fill="hold" grpId="0" nodeType="withEffect">
                                  <p:stCondLst>
                                    <p:cond delay="0"/>
                                  </p:stCondLst>
                                  <p:childTnLst>
                                    <p:set>
                                      <p:cBhvr>
                                        <p:cTn id="200" dur="1" fill="hold">
                                          <p:stCondLst>
                                            <p:cond delay="0"/>
                                          </p:stCondLst>
                                        </p:cTn>
                                        <p:tgtEl>
                                          <p:spTgt spid="11"/>
                                        </p:tgtEl>
                                        <p:attrNameLst>
                                          <p:attrName>style.visibility</p:attrName>
                                        </p:attrNameLst>
                                      </p:cBhvr>
                                      <p:to>
                                        <p:strVal val="visible"/>
                                      </p:to>
                                    </p:set>
                                    <p:anim calcmode="lin" valueType="num">
                                      <p:cBhvr additive="base">
                                        <p:cTn id="201" dur="2000" fill="hold"/>
                                        <p:tgtEl>
                                          <p:spTgt spid="11"/>
                                        </p:tgtEl>
                                        <p:attrNameLst>
                                          <p:attrName>ppt_x</p:attrName>
                                        </p:attrNameLst>
                                      </p:cBhvr>
                                      <p:tavLst>
                                        <p:tav tm="0">
                                          <p:val>
                                            <p:strVal val="1+#ppt_w/2"/>
                                          </p:val>
                                        </p:tav>
                                        <p:tav tm="100000">
                                          <p:val>
                                            <p:strVal val="#ppt_x"/>
                                          </p:val>
                                        </p:tav>
                                      </p:tavLst>
                                    </p:anim>
                                    <p:anim calcmode="lin" valueType="num">
                                      <p:cBhvr additive="base">
                                        <p:cTn id="202" dur="2000" fill="hold"/>
                                        <p:tgtEl>
                                          <p:spTgt spid="11"/>
                                        </p:tgtEl>
                                        <p:attrNameLst>
                                          <p:attrName>ppt_y</p:attrName>
                                        </p:attrNameLst>
                                      </p:cBhvr>
                                      <p:tavLst>
                                        <p:tav tm="0">
                                          <p:val>
                                            <p:strVal val="1+#ppt_h/2"/>
                                          </p:val>
                                        </p:tav>
                                        <p:tav tm="100000">
                                          <p:val>
                                            <p:strVal val="#ppt_y"/>
                                          </p:val>
                                        </p:tav>
                                      </p:tavLst>
                                    </p:anim>
                                  </p:childTnLst>
                                </p:cTn>
                              </p:par>
                              <p:par>
                                <p:cTn id="203" presetID="2" presetClass="entr" presetSubtype="6" fill="hold" grpId="0" nodeType="withEffect">
                                  <p:stCondLst>
                                    <p:cond delay="0"/>
                                  </p:stCondLst>
                                  <p:childTnLst>
                                    <p:set>
                                      <p:cBhvr>
                                        <p:cTn id="204" dur="1" fill="hold">
                                          <p:stCondLst>
                                            <p:cond delay="0"/>
                                          </p:stCondLst>
                                        </p:cTn>
                                        <p:tgtEl>
                                          <p:spTgt spid="21"/>
                                        </p:tgtEl>
                                        <p:attrNameLst>
                                          <p:attrName>style.visibility</p:attrName>
                                        </p:attrNameLst>
                                      </p:cBhvr>
                                      <p:to>
                                        <p:strVal val="visible"/>
                                      </p:to>
                                    </p:set>
                                    <p:anim calcmode="lin" valueType="num">
                                      <p:cBhvr additive="base">
                                        <p:cTn id="205" dur="2000" fill="hold"/>
                                        <p:tgtEl>
                                          <p:spTgt spid="21"/>
                                        </p:tgtEl>
                                        <p:attrNameLst>
                                          <p:attrName>ppt_x</p:attrName>
                                        </p:attrNameLst>
                                      </p:cBhvr>
                                      <p:tavLst>
                                        <p:tav tm="0">
                                          <p:val>
                                            <p:strVal val="1+#ppt_w/2"/>
                                          </p:val>
                                        </p:tav>
                                        <p:tav tm="100000">
                                          <p:val>
                                            <p:strVal val="#ppt_x"/>
                                          </p:val>
                                        </p:tav>
                                      </p:tavLst>
                                    </p:anim>
                                    <p:anim calcmode="lin" valueType="num">
                                      <p:cBhvr additive="base">
                                        <p:cTn id="206" dur="2000" fill="hold"/>
                                        <p:tgtEl>
                                          <p:spTgt spid="21"/>
                                        </p:tgtEl>
                                        <p:attrNameLst>
                                          <p:attrName>ppt_y</p:attrName>
                                        </p:attrNameLst>
                                      </p:cBhvr>
                                      <p:tavLst>
                                        <p:tav tm="0">
                                          <p:val>
                                            <p:strVal val="1+#ppt_h/2"/>
                                          </p:val>
                                        </p:tav>
                                        <p:tav tm="100000">
                                          <p:val>
                                            <p:strVal val="#ppt_y"/>
                                          </p:val>
                                        </p:tav>
                                      </p:tavLst>
                                    </p:anim>
                                  </p:childTnLst>
                                </p:cTn>
                              </p:par>
                              <p:par>
                                <p:cTn id="207" presetID="2" presetClass="entr" presetSubtype="6" fill="hold" grpId="0" nodeType="withEffect">
                                  <p:stCondLst>
                                    <p:cond delay="0"/>
                                  </p:stCondLst>
                                  <p:childTnLst>
                                    <p:set>
                                      <p:cBhvr>
                                        <p:cTn id="208" dur="1" fill="hold">
                                          <p:stCondLst>
                                            <p:cond delay="0"/>
                                          </p:stCondLst>
                                        </p:cTn>
                                        <p:tgtEl>
                                          <p:spTgt spid="31"/>
                                        </p:tgtEl>
                                        <p:attrNameLst>
                                          <p:attrName>style.visibility</p:attrName>
                                        </p:attrNameLst>
                                      </p:cBhvr>
                                      <p:to>
                                        <p:strVal val="visible"/>
                                      </p:to>
                                    </p:set>
                                    <p:anim calcmode="lin" valueType="num">
                                      <p:cBhvr additive="base">
                                        <p:cTn id="209" dur="2000" fill="hold"/>
                                        <p:tgtEl>
                                          <p:spTgt spid="31"/>
                                        </p:tgtEl>
                                        <p:attrNameLst>
                                          <p:attrName>ppt_x</p:attrName>
                                        </p:attrNameLst>
                                      </p:cBhvr>
                                      <p:tavLst>
                                        <p:tav tm="0">
                                          <p:val>
                                            <p:strVal val="1+#ppt_w/2"/>
                                          </p:val>
                                        </p:tav>
                                        <p:tav tm="100000">
                                          <p:val>
                                            <p:strVal val="#ppt_x"/>
                                          </p:val>
                                        </p:tav>
                                      </p:tavLst>
                                    </p:anim>
                                    <p:anim calcmode="lin" valueType="num">
                                      <p:cBhvr additive="base">
                                        <p:cTn id="210" dur="2000" fill="hold"/>
                                        <p:tgtEl>
                                          <p:spTgt spid="31"/>
                                        </p:tgtEl>
                                        <p:attrNameLst>
                                          <p:attrName>ppt_y</p:attrName>
                                        </p:attrNameLst>
                                      </p:cBhvr>
                                      <p:tavLst>
                                        <p:tav tm="0">
                                          <p:val>
                                            <p:strVal val="1+#ppt_h/2"/>
                                          </p:val>
                                        </p:tav>
                                        <p:tav tm="100000">
                                          <p:val>
                                            <p:strVal val="#ppt_y"/>
                                          </p:val>
                                        </p:tav>
                                      </p:tavLst>
                                    </p:anim>
                                  </p:childTnLst>
                                </p:cTn>
                              </p:par>
                              <p:par>
                                <p:cTn id="211" presetID="2" presetClass="entr" presetSubtype="6" fill="hold" grpId="0" nodeType="withEffect">
                                  <p:stCondLst>
                                    <p:cond delay="0"/>
                                  </p:stCondLst>
                                  <p:childTnLst>
                                    <p:set>
                                      <p:cBhvr>
                                        <p:cTn id="212" dur="1" fill="hold">
                                          <p:stCondLst>
                                            <p:cond delay="0"/>
                                          </p:stCondLst>
                                        </p:cTn>
                                        <p:tgtEl>
                                          <p:spTgt spid="41"/>
                                        </p:tgtEl>
                                        <p:attrNameLst>
                                          <p:attrName>style.visibility</p:attrName>
                                        </p:attrNameLst>
                                      </p:cBhvr>
                                      <p:to>
                                        <p:strVal val="visible"/>
                                      </p:to>
                                    </p:set>
                                    <p:anim calcmode="lin" valueType="num">
                                      <p:cBhvr additive="base">
                                        <p:cTn id="213" dur="2000" fill="hold"/>
                                        <p:tgtEl>
                                          <p:spTgt spid="41"/>
                                        </p:tgtEl>
                                        <p:attrNameLst>
                                          <p:attrName>ppt_x</p:attrName>
                                        </p:attrNameLst>
                                      </p:cBhvr>
                                      <p:tavLst>
                                        <p:tav tm="0">
                                          <p:val>
                                            <p:strVal val="1+#ppt_w/2"/>
                                          </p:val>
                                        </p:tav>
                                        <p:tav tm="100000">
                                          <p:val>
                                            <p:strVal val="#ppt_x"/>
                                          </p:val>
                                        </p:tav>
                                      </p:tavLst>
                                    </p:anim>
                                    <p:anim calcmode="lin" valueType="num">
                                      <p:cBhvr additive="base">
                                        <p:cTn id="214" dur="2000" fill="hold"/>
                                        <p:tgtEl>
                                          <p:spTgt spid="41"/>
                                        </p:tgtEl>
                                        <p:attrNameLst>
                                          <p:attrName>ppt_y</p:attrName>
                                        </p:attrNameLst>
                                      </p:cBhvr>
                                      <p:tavLst>
                                        <p:tav tm="0">
                                          <p:val>
                                            <p:strVal val="1+#ppt_h/2"/>
                                          </p:val>
                                        </p:tav>
                                        <p:tav tm="100000">
                                          <p:val>
                                            <p:strVal val="#ppt_y"/>
                                          </p:val>
                                        </p:tav>
                                      </p:tavLst>
                                    </p:anim>
                                  </p:childTnLst>
                                </p:cTn>
                              </p:par>
                              <p:par>
                                <p:cTn id="215" presetID="2" presetClass="entr" presetSubtype="6" fill="hold" grpId="0" nodeType="withEffect">
                                  <p:stCondLst>
                                    <p:cond delay="0"/>
                                  </p:stCondLst>
                                  <p:childTnLst>
                                    <p:set>
                                      <p:cBhvr>
                                        <p:cTn id="216" dur="1" fill="hold">
                                          <p:stCondLst>
                                            <p:cond delay="0"/>
                                          </p:stCondLst>
                                        </p:cTn>
                                        <p:tgtEl>
                                          <p:spTgt spid="51"/>
                                        </p:tgtEl>
                                        <p:attrNameLst>
                                          <p:attrName>style.visibility</p:attrName>
                                        </p:attrNameLst>
                                      </p:cBhvr>
                                      <p:to>
                                        <p:strVal val="visible"/>
                                      </p:to>
                                    </p:set>
                                    <p:anim calcmode="lin" valueType="num">
                                      <p:cBhvr additive="base">
                                        <p:cTn id="217" dur="2000" fill="hold"/>
                                        <p:tgtEl>
                                          <p:spTgt spid="51"/>
                                        </p:tgtEl>
                                        <p:attrNameLst>
                                          <p:attrName>ppt_x</p:attrName>
                                        </p:attrNameLst>
                                      </p:cBhvr>
                                      <p:tavLst>
                                        <p:tav tm="0">
                                          <p:val>
                                            <p:strVal val="1+#ppt_w/2"/>
                                          </p:val>
                                        </p:tav>
                                        <p:tav tm="100000">
                                          <p:val>
                                            <p:strVal val="#ppt_x"/>
                                          </p:val>
                                        </p:tav>
                                      </p:tavLst>
                                    </p:anim>
                                    <p:anim calcmode="lin" valueType="num">
                                      <p:cBhvr additive="base">
                                        <p:cTn id="218" dur="2000" fill="hold"/>
                                        <p:tgtEl>
                                          <p:spTgt spid="51"/>
                                        </p:tgtEl>
                                        <p:attrNameLst>
                                          <p:attrName>ppt_y</p:attrName>
                                        </p:attrNameLst>
                                      </p:cBhvr>
                                      <p:tavLst>
                                        <p:tav tm="0">
                                          <p:val>
                                            <p:strVal val="1+#ppt_h/2"/>
                                          </p:val>
                                        </p:tav>
                                        <p:tav tm="100000">
                                          <p:val>
                                            <p:strVal val="#ppt_y"/>
                                          </p:val>
                                        </p:tav>
                                      </p:tavLst>
                                    </p:anim>
                                  </p:childTnLst>
                                </p:cTn>
                              </p:par>
                              <p:par>
                                <p:cTn id="219" presetID="2" presetClass="entr" presetSubtype="6" fill="hold" grpId="0" nodeType="withEffect">
                                  <p:stCondLst>
                                    <p:cond delay="0"/>
                                  </p:stCondLst>
                                  <p:childTnLst>
                                    <p:set>
                                      <p:cBhvr>
                                        <p:cTn id="220" dur="1" fill="hold">
                                          <p:stCondLst>
                                            <p:cond delay="0"/>
                                          </p:stCondLst>
                                        </p:cTn>
                                        <p:tgtEl>
                                          <p:spTgt spid="61"/>
                                        </p:tgtEl>
                                        <p:attrNameLst>
                                          <p:attrName>style.visibility</p:attrName>
                                        </p:attrNameLst>
                                      </p:cBhvr>
                                      <p:to>
                                        <p:strVal val="visible"/>
                                      </p:to>
                                    </p:set>
                                    <p:anim calcmode="lin" valueType="num">
                                      <p:cBhvr additive="base">
                                        <p:cTn id="221" dur="2000" fill="hold"/>
                                        <p:tgtEl>
                                          <p:spTgt spid="61"/>
                                        </p:tgtEl>
                                        <p:attrNameLst>
                                          <p:attrName>ppt_x</p:attrName>
                                        </p:attrNameLst>
                                      </p:cBhvr>
                                      <p:tavLst>
                                        <p:tav tm="0">
                                          <p:val>
                                            <p:strVal val="1+#ppt_w/2"/>
                                          </p:val>
                                        </p:tav>
                                        <p:tav tm="100000">
                                          <p:val>
                                            <p:strVal val="#ppt_x"/>
                                          </p:val>
                                        </p:tav>
                                      </p:tavLst>
                                    </p:anim>
                                    <p:anim calcmode="lin" valueType="num">
                                      <p:cBhvr additive="base">
                                        <p:cTn id="222" dur="2000" fill="hold"/>
                                        <p:tgtEl>
                                          <p:spTgt spid="61"/>
                                        </p:tgtEl>
                                        <p:attrNameLst>
                                          <p:attrName>ppt_y</p:attrName>
                                        </p:attrNameLst>
                                      </p:cBhvr>
                                      <p:tavLst>
                                        <p:tav tm="0">
                                          <p:val>
                                            <p:strVal val="1+#ppt_h/2"/>
                                          </p:val>
                                        </p:tav>
                                        <p:tav tm="100000">
                                          <p:val>
                                            <p:strVal val="#ppt_y"/>
                                          </p:val>
                                        </p:tav>
                                      </p:tavLst>
                                    </p:anim>
                                  </p:childTnLst>
                                </p:cTn>
                              </p:par>
                              <p:par>
                                <p:cTn id="223" presetID="2" presetClass="entr" presetSubtype="6" fill="hold" grpId="0" nodeType="withEffect">
                                  <p:stCondLst>
                                    <p:cond delay="0"/>
                                  </p:stCondLst>
                                  <p:childTnLst>
                                    <p:set>
                                      <p:cBhvr>
                                        <p:cTn id="224" dur="1" fill="hold">
                                          <p:stCondLst>
                                            <p:cond delay="0"/>
                                          </p:stCondLst>
                                        </p:cTn>
                                        <p:tgtEl>
                                          <p:spTgt spid="71"/>
                                        </p:tgtEl>
                                        <p:attrNameLst>
                                          <p:attrName>style.visibility</p:attrName>
                                        </p:attrNameLst>
                                      </p:cBhvr>
                                      <p:to>
                                        <p:strVal val="visible"/>
                                      </p:to>
                                    </p:set>
                                    <p:anim calcmode="lin" valueType="num">
                                      <p:cBhvr additive="base">
                                        <p:cTn id="225" dur="2000" fill="hold"/>
                                        <p:tgtEl>
                                          <p:spTgt spid="71"/>
                                        </p:tgtEl>
                                        <p:attrNameLst>
                                          <p:attrName>ppt_x</p:attrName>
                                        </p:attrNameLst>
                                      </p:cBhvr>
                                      <p:tavLst>
                                        <p:tav tm="0">
                                          <p:val>
                                            <p:strVal val="1+#ppt_w/2"/>
                                          </p:val>
                                        </p:tav>
                                        <p:tav tm="100000">
                                          <p:val>
                                            <p:strVal val="#ppt_x"/>
                                          </p:val>
                                        </p:tav>
                                      </p:tavLst>
                                    </p:anim>
                                    <p:anim calcmode="lin" valueType="num">
                                      <p:cBhvr additive="base">
                                        <p:cTn id="226" dur="2000" fill="hold"/>
                                        <p:tgtEl>
                                          <p:spTgt spid="71"/>
                                        </p:tgtEl>
                                        <p:attrNameLst>
                                          <p:attrName>ppt_y</p:attrName>
                                        </p:attrNameLst>
                                      </p:cBhvr>
                                      <p:tavLst>
                                        <p:tav tm="0">
                                          <p:val>
                                            <p:strVal val="1+#ppt_h/2"/>
                                          </p:val>
                                        </p:tav>
                                        <p:tav tm="100000">
                                          <p:val>
                                            <p:strVal val="#ppt_y"/>
                                          </p:val>
                                        </p:tav>
                                      </p:tavLst>
                                    </p:anim>
                                  </p:childTnLst>
                                </p:cTn>
                              </p:par>
                              <p:par>
                                <p:cTn id="227" presetID="2" presetClass="entr" presetSubtype="6" fill="hold" grpId="0" nodeType="withEffect">
                                  <p:stCondLst>
                                    <p:cond delay="0"/>
                                  </p:stCondLst>
                                  <p:childTnLst>
                                    <p:set>
                                      <p:cBhvr>
                                        <p:cTn id="228" dur="1" fill="hold">
                                          <p:stCondLst>
                                            <p:cond delay="0"/>
                                          </p:stCondLst>
                                        </p:cTn>
                                        <p:tgtEl>
                                          <p:spTgt spid="81"/>
                                        </p:tgtEl>
                                        <p:attrNameLst>
                                          <p:attrName>style.visibility</p:attrName>
                                        </p:attrNameLst>
                                      </p:cBhvr>
                                      <p:to>
                                        <p:strVal val="visible"/>
                                      </p:to>
                                    </p:set>
                                    <p:anim calcmode="lin" valueType="num">
                                      <p:cBhvr additive="base">
                                        <p:cTn id="229" dur="2000" fill="hold"/>
                                        <p:tgtEl>
                                          <p:spTgt spid="81"/>
                                        </p:tgtEl>
                                        <p:attrNameLst>
                                          <p:attrName>ppt_x</p:attrName>
                                        </p:attrNameLst>
                                      </p:cBhvr>
                                      <p:tavLst>
                                        <p:tav tm="0">
                                          <p:val>
                                            <p:strVal val="1+#ppt_w/2"/>
                                          </p:val>
                                        </p:tav>
                                        <p:tav tm="100000">
                                          <p:val>
                                            <p:strVal val="#ppt_x"/>
                                          </p:val>
                                        </p:tav>
                                      </p:tavLst>
                                    </p:anim>
                                    <p:anim calcmode="lin" valueType="num">
                                      <p:cBhvr additive="base">
                                        <p:cTn id="230" dur="2000" fill="hold"/>
                                        <p:tgtEl>
                                          <p:spTgt spid="81"/>
                                        </p:tgtEl>
                                        <p:attrNameLst>
                                          <p:attrName>ppt_y</p:attrName>
                                        </p:attrNameLst>
                                      </p:cBhvr>
                                      <p:tavLst>
                                        <p:tav tm="0">
                                          <p:val>
                                            <p:strVal val="1+#ppt_h/2"/>
                                          </p:val>
                                        </p:tav>
                                        <p:tav tm="100000">
                                          <p:val>
                                            <p:strVal val="#ppt_y"/>
                                          </p:val>
                                        </p:tav>
                                      </p:tavLst>
                                    </p:anim>
                                  </p:childTnLst>
                                </p:cTn>
                              </p:par>
                              <p:par>
                                <p:cTn id="231" presetID="2" presetClass="entr" presetSubtype="6" fill="hold" grpId="0" nodeType="withEffect">
                                  <p:stCondLst>
                                    <p:cond delay="0"/>
                                  </p:stCondLst>
                                  <p:childTnLst>
                                    <p:set>
                                      <p:cBhvr>
                                        <p:cTn id="232" dur="1" fill="hold">
                                          <p:stCondLst>
                                            <p:cond delay="0"/>
                                          </p:stCondLst>
                                        </p:cTn>
                                        <p:tgtEl>
                                          <p:spTgt spid="5"/>
                                        </p:tgtEl>
                                        <p:attrNameLst>
                                          <p:attrName>style.visibility</p:attrName>
                                        </p:attrNameLst>
                                      </p:cBhvr>
                                      <p:to>
                                        <p:strVal val="visible"/>
                                      </p:to>
                                    </p:set>
                                    <p:anim calcmode="lin" valueType="num">
                                      <p:cBhvr additive="base">
                                        <p:cTn id="233" dur="2000" fill="hold"/>
                                        <p:tgtEl>
                                          <p:spTgt spid="5"/>
                                        </p:tgtEl>
                                        <p:attrNameLst>
                                          <p:attrName>ppt_x</p:attrName>
                                        </p:attrNameLst>
                                      </p:cBhvr>
                                      <p:tavLst>
                                        <p:tav tm="0">
                                          <p:val>
                                            <p:strVal val="1+#ppt_w/2"/>
                                          </p:val>
                                        </p:tav>
                                        <p:tav tm="100000">
                                          <p:val>
                                            <p:strVal val="#ppt_x"/>
                                          </p:val>
                                        </p:tav>
                                      </p:tavLst>
                                    </p:anim>
                                    <p:anim calcmode="lin" valueType="num">
                                      <p:cBhvr additive="base">
                                        <p:cTn id="234" dur="2000" fill="hold"/>
                                        <p:tgtEl>
                                          <p:spTgt spid="5"/>
                                        </p:tgtEl>
                                        <p:attrNameLst>
                                          <p:attrName>ppt_y</p:attrName>
                                        </p:attrNameLst>
                                      </p:cBhvr>
                                      <p:tavLst>
                                        <p:tav tm="0">
                                          <p:val>
                                            <p:strVal val="1+#ppt_h/2"/>
                                          </p:val>
                                        </p:tav>
                                        <p:tav tm="100000">
                                          <p:val>
                                            <p:strVal val="#ppt_y"/>
                                          </p:val>
                                        </p:tav>
                                      </p:tavLst>
                                    </p:anim>
                                  </p:childTnLst>
                                </p:cTn>
                              </p:par>
                              <p:par>
                                <p:cTn id="235" presetID="2" presetClass="entr" presetSubtype="6" fill="hold" grpId="0" nodeType="withEffect">
                                  <p:stCondLst>
                                    <p:cond delay="0"/>
                                  </p:stCondLst>
                                  <p:childTnLst>
                                    <p:set>
                                      <p:cBhvr>
                                        <p:cTn id="236" dur="1" fill="hold">
                                          <p:stCondLst>
                                            <p:cond delay="0"/>
                                          </p:stCondLst>
                                        </p:cTn>
                                        <p:tgtEl>
                                          <p:spTgt spid="15"/>
                                        </p:tgtEl>
                                        <p:attrNameLst>
                                          <p:attrName>style.visibility</p:attrName>
                                        </p:attrNameLst>
                                      </p:cBhvr>
                                      <p:to>
                                        <p:strVal val="visible"/>
                                      </p:to>
                                    </p:set>
                                    <p:anim calcmode="lin" valueType="num">
                                      <p:cBhvr additive="base">
                                        <p:cTn id="237" dur="2000" fill="hold"/>
                                        <p:tgtEl>
                                          <p:spTgt spid="15"/>
                                        </p:tgtEl>
                                        <p:attrNameLst>
                                          <p:attrName>ppt_x</p:attrName>
                                        </p:attrNameLst>
                                      </p:cBhvr>
                                      <p:tavLst>
                                        <p:tav tm="0">
                                          <p:val>
                                            <p:strVal val="1+#ppt_w/2"/>
                                          </p:val>
                                        </p:tav>
                                        <p:tav tm="100000">
                                          <p:val>
                                            <p:strVal val="#ppt_x"/>
                                          </p:val>
                                        </p:tav>
                                      </p:tavLst>
                                    </p:anim>
                                    <p:anim calcmode="lin" valueType="num">
                                      <p:cBhvr additive="base">
                                        <p:cTn id="238" dur="2000" fill="hold"/>
                                        <p:tgtEl>
                                          <p:spTgt spid="15"/>
                                        </p:tgtEl>
                                        <p:attrNameLst>
                                          <p:attrName>ppt_y</p:attrName>
                                        </p:attrNameLst>
                                      </p:cBhvr>
                                      <p:tavLst>
                                        <p:tav tm="0">
                                          <p:val>
                                            <p:strVal val="1+#ppt_h/2"/>
                                          </p:val>
                                        </p:tav>
                                        <p:tav tm="100000">
                                          <p:val>
                                            <p:strVal val="#ppt_y"/>
                                          </p:val>
                                        </p:tav>
                                      </p:tavLst>
                                    </p:anim>
                                  </p:childTnLst>
                                </p:cTn>
                              </p:par>
                              <p:par>
                                <p:cTn id="239" presetID="2" presetClass="entr" presetSubtype="6" fill="hold" grpId="0" nodeType="withEffect">
                                  <p:stCondLst>
                                    <p:cond delay="0"/>
                                  </p:stCondLst>
                                  <p:childTnLst>
                                    <p:set>
                                      <p:cBhvr>
                                        <p:cTn id="240" dur="1" fill="hold">
                                          <p:stCondLst>
                                            <p:cond delay="0"/>
                                          </p:stCondLst>
                                        </p:cTn>
                                        <p:tgtEl>
                                          <p:spTgt spid="25"/>
                                        </p:tgtEl>
                                        <p:attrNameLst>
                                          <p:attrName>style.visibility</p:attrName>
                                        </p:attrNameLst>
                                      </p:cBhvr>
                                      <p:to>
                                        <p:strVal val="visible"/>
                                      </p:to>
                                    </p:set>
                                    <p:anim calcmode="lin" valueType="num">
                                      <p:cBhvr additive="base">
                                        <p:cTn id="241" dur="2000" fill="hold"/>
                                        <p:tgtEl>
                                          <p:spTgt spid="25"/>
                                        </p:tgtEl>
                                        <p:attrNameLst>
                                          <p:attrName>ppt_x</p:attrName>
                                        </p:attrNameLst>
                                      </p:cBhvr>
                                      <p:tavLst>
                                        <p:tav tm="0">
                                          <p:val>
                                            <p:strVal val="1+#ppt_w/2"/>
                                          </p:val>
                                        </p:tav>
                                        <p:tav tm="100000">
                                          <p:val>
                                            <p:strVal val="#ppt_x"/>
                                          </p:val>
                                        </p:tav>
                                      </p:tavLst>
                                    </p:anim>
                                    <p:anim calcmode="lin" valueType="num">
                                      <p:cBhvr additive="base">
                                        <p:cTn id="242" dur="2000" fill="hold"/>
                                        <p:tgtEl>
                                          <p:spTgt spid="25"/>
                                        </p:tgtEl>
                                        <p:attrNameLst>
                                          <p:attrName>ppt_y</p:attrName>
                                        </p:attrNameLst>
                                      </p:cBhvr>
                                      <p:tavLst>
                                        <p:tav tm="0">
                                          <p:val>
                                            <p:strVal val="1+#ppt_h/2"/>
                                          </p:val>
                                        </p:tav>
                                        <p:tav tm="100000">
                                          <p:val>
                                            <p:strVal val="#ppt_y"/>
                                          </p:val>
                                        </p:tav>
                                      </p:tavLst>
                                    </p:anim>
                                  </p:childTnLst>
                                </p:cTn>
                              </p:par>
                              <p:par>
                                <p:cTn id="243" presetID="2" presetClass="entr" presetSubtype="6" fill="hold" grpId="0" nodeType="withEffect">
                                  <p:stCondLst>
                                    <p:cond delay="0"/>
                                  </p:stCondLst>
                                  <p:childTnLst>
                                    <p:set>
                                      <p:cBhvr>
                                        <p:cTn id="244" dur="1" fill="hold">
                                          <p:stCondLst>
                                            <p:cond delay="0"/>
                                          </p:stCondLst>
                                        </p:cTn>
                                        <p:tgtEl>
                                          <p:spTgt spid="35"/>
                                        </p:tgtEl>
                                        <p:attrNameLst>
                                          <p:attrName>style.visibility</p:attrName>
                                        </p:attrNameLst>
                                      </p:cBhvr>
                                      <p:to>
                                        <p:strVal val="visible"/>
                                      </p:to>
                                    </p:set>
                                    <p:anim calcmode="lin" valueType="num">
                                      <p:cBhvr additive="base">
                                        <p:cTn id="245" dur="2000" fill="hold"/>
                                        <p:tgtEl>
                                          <p:spTgt spid="35"/>
                                        </p:tgtEl>
                                        <p:attrNameLst>
                                          <p:attrName>ppt_x</p:attrName>
                                        </p:attrNameLst>
                                      </p:cBhvr>
                                      <p:tavLst>
                                        <p:tav tm="0">
                                          <p:val>
                                            <p:strVal val="1+#ppt_w/2"/>
                                          </p:val>
                                        </p:tav>
                                        <p:tav tm="100000">
                                          <p:val>
                                            <p:strVal val="#ppt_x"/>
                                          </p:val>
                                        </p:tav>
                                      </p:tavLst>
                                    </p:anim>
                                    <p:anim calcmode="lin" valueType="num">
                                      <p:cBhvr additive="base">
                                        <p:cTn id="246" dur="2000" fill="hold"/>
                                        <p:tgtEl>
                                          <p:spTgt spid="35"/>
                                        </p:tgtEl>
                                        <p:attrNameLst>
                                          <p:attrName>ppt_y</p:attrName>
                                        </p:attrNameLst>
                                      </p:cBhvr>
                                      <p:tavLst>
                                        <p:tav tm="0">
                                          <p:val>
                                            <p:strVal val="1+#ppt_h/2"/>
                                          </p:val>
                                        </p:tav>
                                        <p:tav tm="100000">
                                          <p:val>
                                            <p:strVal val="#ppt_y"/>
                                          </p:val>
                                        </p:tav>
                                      </p:tavLst>
                                    </p:anim>
                                  </p:childTnLst>
                                </p:cTn>
                              </p:par>
                              <p:par>
                                <p:cTn id="247" presetID="2" presetClass="entr" presetSubtype="6" fill="hold" grpId="0" nodeType="withEffect">
                                  <p:stCondLst>
                                    <p:cond delay="0"/>
                                  </p:stCondLst>
                                  <p:childTnLst>
                                    <p:set>
                                      <p:cBhvr>
                                        <p:cTn id="248" dur="1" fill="hold">
                                          <p:stCondLst>
                                            <p:cond delay="0"/>
                                          </p:stCondLst>
                                        </p:cTn>
                                        <p:tgtEl>
                                          <p:spTgt spid="45"/>
                                        </p:tgtEl>
                                        <p:attrNameLst>
                                          <p:attrName>style.visibility</p:attrName>
                                        </p:attrNameLst>
                                      </p:cBhvr>
                                      <p:to>
                                        <p:strVal val="visible"/>
                                      </p:to>
                                    </p:set>
                                    <p:anim calcmode="lin" valueType="num">
                                      <p:cBhvr additive="base">
                                        <p:cTn id="249" dur="2000" fill="hold"/>
                                        <p:tgtEl>
                                          <p:spTgt spid="45"/>
                                        </p:tgtEl>
                                        <p:attrNameLst>
                                          <p:attrName>ppt_x</p:attrName>
                                        </p:attrNameLst>
                                      </p:cBhvr>
                                      <p:tavLst>
                                        <p:tav tm="0">
                                          <p:val>
                                            <p:strVal val="1+#ppt_w/2"/>
                                          </p:val>
                                        </p:tav>
                                        <p:tav tm="100000">
                                          <p:val>
                                            <p:strVal val="#ppt_x"/>
                                          </p:val>
                                        </p:tav>
                                      </p:tavLst>
                                    </p:anim>
                                    <p:anim calcmode="lin" valueType="num">
                                      <p:cBhvr additive="base">
                                        <p:cTn id="250" dur="2000" fill="hold"/>
                                        <p:tgtEl>
                                          <p:spTgt spid="45"/>
                                        </p:tgtEl>
                                        <p:attrNameLst>
                                          <p:attrName>ppt_y</p:attrName>
                                        </p:attrNameLst>
                                      </p:cBhvr>
                                      <p:tavLst>
                                        <p:tav tm="0">
                                          <p:val>
                                            <p:strVal val="1+#ppt_h/2"/>
                                          </p:val>
                                        </p:tav>
                                        <p:tav tm="100000">
                                          <p:val>
                                            <p:strVal val="#ppt_y"/>
                                          </p:val>
                                        </p:tav>
                                      </p:tavLst>
                                    </p:anim>
                                  </p:childTnLst>
                                </p:cTn>
                              </p:par>
                              <p:par>
                                <p:cTn id="251" presetID="2" presetClass="entr" presetSubtype="6" fill="hold" grpId="0" nodeType="withEffect">
                                  <p:stCondLst>
                                    <p:cond delay="0"/>
                                  </p:stCondLst>
                                  <p:childTnLst>
                                    <p:set>
                                      <p:cBhvr>
                                        <p:cTn id="252" dur="1" fill="hold">
                                          <p:stCondLst>
                                            <p:cond delay="0"/>
                                          </p:stCondLst>
                                        </p:cTn>
                                        <p:tgtEl>
                                          <p:spTgt spid="55"/>
                                        </p:tgtEl>
                                        <p:attrNameLst>
                                          <p:attrName>style.visibility</p:attrName>
                                        </p:attrNameLst>
                                      </p:cBhvr>
                                      <p:to>
                                        <p:strVal val="visible"/>
                                      </p:to>
                                    </p:set>
                                    <p:anim calcmode="lin" valueType="num">
                                      <p:cBhvr additive="base">
                                        <p:cTn id="253" dur="2000" fill="hold"/>
                                        <p:tgtEl>
                                          <p:spTgt spid="55"/>
                                        </p:tgtEl>
                                        <p:attrNameLst>
                                          <p:attrName>ppt_x</p:attrName>
                                        </p:attrNameLst>
                                      </p:cBhvr>
                                      <p:tavLst>
                                        <p:tav tm="0">
                                          <p:val>
                                            <p:strVal val="1+#ppt_w/2"/>
                                          </p:val>
                                        </p:tav>
                                        <p:tav tm="100000">
                                          <p:val>
                                            <p:strVal val="#ppt_x"/>
                                          </p:val>
                                        </p:tav>
                                      </p:tavLst>
                                    </p:anim>
                                    <p:anim calcmode="lin" valueType="num">
                                      <p:cBhvr additive="base">
                                        <p:cTn id="254" dur="2000" fill="hold"/>
                                        <p:tgtEl>
                                          <p:spTgt spid="55"/>
                                        </p:tgtEl>
                                        <p:attrNameLst>
                                          <p:attrName>ppt_y</p:attrName>
                                        </p:attrNameLst>
                                      </p:cBhvr>
                                      <p:tavLst>
                                        <p:tav tm="0">
                                          <p:val>
                                            <p:strVal val="1+#ppt_h/2"/>
                                          </p:val>
                                        </p:tav>
                                        <p:tav tm="100000">
                                          <p:val>
                                            <p:strVal val="#ppt_y"/>
                                          </p:val>
                                        </p:tav>
                                      </p:tavLst>
                                    </p:anim>
                                  </p:childTnLst>
                                </p:cTn>
                              </p:par>
                              <p:par>
                                <p:cTn id="255" presetID="2" presetClass="entr" presetSubtype="6" fill="hold" grpId="0" nodeType="withEffect">
                                  <p:stCondLst>
                                    <p:cond delay="0"/>
                                  </p:stCondLst>
                                  <p:childTnLst>
                                    <p:set>
                                      <p:cBhvr>
                                        <p:cTn id="256" dur="1" fill="hold">
                                          <p:stCondLst>
                                            <p:cond delay="0"/>
                                          </p:stCondLst>
                                        </p:cTn>
                                        <p:tgtEl>
                                          <p:spTgt spid="65"/>
                                        </p:tgtEl>
                                        <p:attrNameLst>
                                          <p:attrName>style.visibility</p:attrName>
                                        </p:attrNameLst>
                                      </p:cBhvr>
                                      <p:to>
                                        <p:strVal val="visible"/>
                                      </p:to>
                                    </p:set>
                                    <p:anim calcmode="lin" valueType="num">
                                      <p:cBhvr additive="base">
                                        <p:cTn id="257" dur="2000" fill="hold"/>
                                        <p:tgtEl>
                                          <p:spTgt spid="65"/>
                                        </p:tgtEl>
                                        <p:attrNameLst>
                                          <p:attrName>ppt_x</p:attrName>
                                        </p:attrNameLst>
                                      </p:cBhvr>
                                      <p:tavLst>
                                        <p:tav tm="0">
                                          <p:val>
                                            <p:strVal val="1+#ppt_w/2"/>
                                          </p:val>
                                        </p:tav>
                                        <p:tav tm="100000">
                                          <p:val>
                                            <p:strVal val="#ppt_x"/>
                                          </p:val>
                                        </p:tav>
                                      </p:tavLst>
                                    </p:anim>
                                    <p:anim calcmode="lin" valueType="num">
                                      <p:cBhvr additive="base">
                                        <p:cTn id="258" dur="2000" fill="hold"/>
                                        <p:tgtEl>
                                          <p:spTgt spid="65"/>
                                        </p:tgtEl>
                                        <p:attrNameLst>
                                          <p:attrName>ppt_y</p:attrName>
                                        </p:attrNameLst>
                                      </p:cBhvr>
                                      <p:tavLst>
                                        <p:tav tm="0">
                                          <p:val>
                                            <p:strVal val="1+#ppt_h/2"/>
                                          </p:val>
                                        </p:tav>
                                        <p:tav tm="100000">
                                          <p:val>
                                            <p:strVal val="#ppt_y"/>
                                          </p:val>
                                        </p:tav>
                                      </p:tavLst>
                                    </p:anim>
                                  </p:childTnLst>
                                </p:cTn>
                              </p:par>
                              <p:par>
                                <p:cTn id="259" presetID="2" presetClass="entr" presetSubtype="6" fill="hold" grpId="0" nodeType="withEffect">
                                  <p:stCondLst>
                                    <p:cond delay="0"/>
                                  </p:stCondLst>
                                  <p:childTnLst>
                                    <p:set>
                                      <p:cBhvr>
                                        <p:cTn id="260" dur="1" fill="hold">
                                          <p:stCondLst>
                                            <p:cond delay="0"/>
                                          </p:stCondLst>
                                        </p:cTn>
                                        <p:tgtEl>
                                          <p:spTgt spid="75"/>
                                        </p:tgtEl>
                                        <p:attrNameLst>
                                          <p:attrName>style.visibility</p:attrName>
                                        </p:attrNameLst>
                                      </p:cBhvr>
                                      <p:to>
                                        <p:strVal val="visible"/>
                                      </p:to>
                                    </p:set>
                                    <p:anim calcmode="lin" valueType="num">
                                      <p:cBhvr additive="base">
                                        <p:cTn id="261" dur="2000" fill="hold"/>
                                        <p:tgtEl>
                                          <p:spTgt spid="75"/>
                                        </p:tgtEl>
                                        <p:attrNameLst>
                                          <p:attrName>ppt_x</p:attrName>
                                        </p:attrNameLst>
                                      </p:cBhvr>
                                      <p:tavLst>
                                        <p:tav tm="0">
                                          <p:val>
                                            <p:strVal val="1+#ppt_w/2"/>
                                          </p:val>
                                        </p:tav>
                                        <p:tav tm="100000">
                                          <p:val>
                                            <p:strVal val="#ppt_x"/>
                                          </p:val>
                                        </p:tav>
                                      </p:tavLst>
                                    </p:anim>
                                    <p:anim calcmode="lin" valueType="num">
                                      <p:cBhvr additive="base">
                                        <p:cTn id="262" dur="2000" fill="hold"/>
                                        <p:tgtEl>
                                          <p:spTgt spid="75"/>
                                        </p:tgtEl>
                                        <p:attrNameLst>
                                          <p:attrName>ppt_y</p:attrName>
                                        </p:attrNameLst>
                                      </p:cBhvr>
                                      <p:tavLst>
                                        <p:tav tm="0">
                                          <p:val>
                                            <p:strVal val="1+#ppt_h/2"/>
                                          </p:val>
                                        </p:tav>
                                        <p:tav tm="100000">
                                          <p:val>
                                            <p:strVal val="#ppt_y"/>
                                          </p:val>
                                        </p:tav>
                                      </p:tavLst>
                                    </p:anim>
                                  </p:childTnLst>
                                </p:cTn>
                              </p:par>
                              <p:par>
                                <p:cTn id="263" presetID="2" presetClass="entr" presetSubtype="6" fill="hold" grpId="0" nodeType="withEffect">
                                  <p:stCondLst>
                                    <p:cond delay="0"/>
                                  </p:stCondLst>
                                  <p:childTnLst>
                                    <p:set>
                                      <p:cBhvr>
                                        <p:cTn id="264" dur="1" fill="hold">
                                          <p:stCondLst>
                                            <p:cond delay="0"/>
                                          </p:stCondLst>
                                        </p:cTn>
                                        <p:tgtEl>
                                          <p:spTgt spid="13"/>
                                        </p:tgtEl>
                                        <p:attrNameLst>
                                          <p:attrName>style.visibility</p:attrName>
                                        </p:attrNameLst>
                                      </p:cBhvr>
                                      <p:to>
                                        <p:strVal val="visible"/>
                                      </p:to>
                                    </p:set>
                                    <p:anim calcmode="lin" valueType="num">
                                      <p:cBhvr additive="base">
                                        <p:cTn id="265" dur="2000" fill="hold"/>
                                        <p:tgtEl>
                                          <p:spTgt spid="13"/>
                                        </p:tgtEl>
                                        <p:attrNameLst>
                                          <p:attrName>ppt_x</p:attrName>
                                        </p:attrNameLst>
                                      </p:cBhvr>
                                      <p:tavLst>
                                        <p:tav tm="0">
                                          <p:val>
                                            <p:strVal val="1+#ppt_w/2"/>
                                          </p:val>
                                        </p:tav>
                                        <p:tav tm="100000">
                                          <p:val>
                                            <p:strVal val="#ppt_x"/>
                                          </p:val>
                                        </p:tav>
                                      </p:tavLst>
                                    </p:anim>
                                    <p:anim calcmode="lin" valueType="num">
                                      <p:cBhvr additive="base">
                                        <p:cTn id="266" dur="2000" fill="hold"/>
                                        <p:tgtEl>
                                          <p:spTgt spid="13"/>
                                        </p:tgtEl>
                                        <p:attrNameLst>
                                          <p:attrName>ppt_y</p:attrName>
                                        </p:attrNameLst>
                                      </p:cBhvr>
                                      <p:tavLst>
                                        <p:tav tm="0">
                                          <p:val>
                                            <p:strVal val="1+#ppt_h/2"/>
                                          </p:val>
                                        </p:tav>
                                        <p:tav tm="100000">
                                          <p:val>
                                            <p:strVal val="#ppt_y"/>
                                          </p:val>
                                        </p:tav>
                                      </p:tavLst>
                                    </p:anim>
                                  </p:childTnLst>
                                </p:cTn>
                              </p:par>
                              <p:par>
                                <p:cTn id="267" presetID="2" presetClass="entr" presetSubtype="6" fill="hold" grpId="0" nodeType="withEffect">
                                  <p:stCondLst>
                                    <p:cond delay="0"/>
                                  </p:stCondLst>
                                  <p:childTnLst>
                                    <p:set>
                                      <p:cBhvr>
                                        <p:cTn id="268" dur="1" fill="hold">
                                          <p:stCondLst>
                                            <p:cond delay="0"/>
                                          </p:stCondLst>
                                        </p:cTn>
                                        <p:tgtEl>
                                          <p:spTgt spid="23"/>
                                        </p:tgtEl>
                                        <p:attrNameLst>
                                          <p:attrName>style.visibility</p:attrName>
                                        </p:attrNameLst>
                                      </p:cBhvr>
                                      <p:to>
                                        <p:strVal val="visible"/>
                                      </p:to>
                                    </p:set>
                                    <p:anim calcmode="lin" valueType="num">
                                      <p:cBhvr additive="base">
                                        <p:cTn id="269" dur="2000" fill="hold"/>
                                        <p:tgtEl>
                                          <p:spTgt spid="23"/>
                                        </p:tgtEl>
                                        <p:attrNameLst>
                                          <p:attrName>ppt_x</p:attrName>
                                        </p:attrNameLst>
                                      </p:cBhvr>
                                      <p:tavLst>
                                        <p:tav tm="0">
                                          <p:val>
                                            <p:strVal val="1+#ppt_w/2"/>
                                          </p:val>
                                        </p:tav>
                                        <p:tav tm="100000">
                                          <p:val>
                                            <p:strVal val="#ppt_x"/>
                                          </p:val>
                                        </p:tav>
                                      </p:tavLst>
                                    </p:anim>
                                    <p:anim calcmode="lin" valueType="num">
                                      <p:cBhvr additive="base">
                                        <p:cTn id="270" dur="2000" fill="hold"/>
                                        <p:tgtEl>
                                          <p:spTgt spid="23"/>
                                        </p:tgtEl>
                                        <p:attrNameLst>
                                          <p:attrName>ppt_y</p:attrName>
                                        </p:attrNameLst>
                                      </p:cBhvr>
                                      <p:tavLst>
                                        <p:tav tm="0">
                                          <p:val>
                                            <p:strVal val="1+#ppt_h/2"/>
                                          </p:val>
                                        </p:tav>
                                        <p:tav tm="100000">
                                          <p:val>
                                            <p:strVal val="#ppt_y"/>
                                          </p:val>
                                        </p:tav>
                                      </p:tavLst>
                                    </p:anim>
                                  </p:childTnLst>
                                </p:cTn>
                              </p:par>
                              <p:par>
                                <p:cTn id="271" presetID="2" presetClass="entr" presetSubtype="6" fill="hold" grpId="0" nodeType="withEffect">
                                  <p:stCondLst>
                                    <p:cond delay="0"/>
                                  </p:stCondLst>
                                  <p:childTnLst>
                                    <p:set>
                                      <p:cBhvr>
                                        <p:cTn id="272" dur="1" fill="hold">
                                          <p:stCondLst>
                                            <p:cond delay="0"/>
                                          </p:stCondLst>
                                        </p:cTn>
                                        <p:tgtEl>
                                          <p:spTgt spid="33"/>
                                        </p:tgtEl>
                                        <p:attrNameLst>
                                          <p:attrName>style.visibility</p:attrName>
                                        </p:attrNameLst>
                                      </p:cBhvr>
                                      <p:to>
                                        <p:strVal val="visible"/>
                                      </p:to>
                                    </p:set>
                                    <p:anim calcmode="lin" valueType="num">
                                      <p:cBhvr additive="base">
                                        <p:cTn id="273" dur="2000" fill="hold"/>
                                        <p:tgtEl>
                                          <p:spTgt spid="33"/>
                                        </p:tgtEl>
                                        <p:attrNameLst>
                                          <p:attrName>ppt_x</p:attrName>
                                        </p:attrNameLst>
                                      </p:cBhvr>
                                      <p:tavLst>
                                        <p:tav tm="0">
                                          <p:val>
                                            <p:strVal val="1+#ppt_w/2"/>
                                          </p:val>
                                        </p:tav>
                                        <p:tav tm="100000">
                                          <p:val>
                                            <p:strVal val="#ppt_x"/>
                                          </p:val>
                                        </p:tav>
                                      </p:tavLst>
                                    </p:anim>
                                    <p:anim calcmode="lin" valueType="num">
                                      <p:cBhvr additive="base">
                                        <p:cTn id="274" dur="2000" fill="hold"/>
                                        <p:tgtEl>
                                          <p:spTgt spid="33"/>
                                        </p:tgtEl>
                                        <p:attrNameLst>
                                          <p:attrName>ppt_y</p:attrName>
                                        </p:attrNameLst>
                                      </p:cBhvr>
                                      <p:tavLst>
                                        <p:tav tm="0">
                                          <p:val>
                                            <p:strVal val="1+#ppt_h/2"/>
                                          </p:val>
                                        </p:tav>
                                        <p:tav tm="100000">
                                          <p:val>
                                            <p:strVal val="#ppt_y"/>
                                          </p:val>
                                        </p:tav>
                                      </p:tavLst>
                                    </p:anim>
                                  </p:childTnLst>
                                </p:cTn>
                              </p:par>
                              <p:par>
                                <p:cTn id="275" presetID="2" presetClass="entr" presetSubtype="6" fill="hold" grpId="0" nodeType="withEffect">
                                  <p:stCondLst>
                                    <p:cond delay="0"/>
                                  </p:stCondLst>
                                  <p:childTnLst>
                                    <p:set>
                                      <p:cBhvr>
                                        <p:cTn id="276" dur="1" fill="hold">
                                          <p:stCondLst>
                                            <p:cond delay="0"/>
                                          </p:stCondLst>
                                        </p:cTn>
                                        <p:tgtEl>
                                          <p:spTgt spid="43"/>
                                        </p:tgtEl>
                                        <p:attrNameLst>
                                          <p:attrName>style.visibility</p:attrName>
                                        </p:attrNameLst>
                                      </p:cBhvr>
                                      <p:to>
                                        <p:strVal val="visible"/>
                                      </p:to>
                                    </p:set>
                                    <p:anim calcmode="lin" valueType="num">
                                      <p:cBhvr additive="base">
                                        <p:cTn id="277" dur="2000" fill="hold"/>
                                        <p:tgtEl>
                                          <p:spTgt spid="43"/>
                                        </p:tgtEl>
                                        <p:attrNameLst>
                                          <p:attrName>ppt_x</p:attrName>
                                        </p:attrNameLst>
                                      </p:cBhvr>
                                      <p:tavLst>
                                        <p:tav tm="0">
                                          <p:val>
                                            <p:strVal val="1+#ppt_w/2"/>
                                          </p:val>
                                        </p:tav>
                                        <p:tav tm="100000">
                                          <p:val>
                                            <p:strVal val="#ppt_x"/>
                                          </p:val>
                                        </p:tav>
                                      </p:tavLst>
                                    </p:anim>
                                    <p:anim calcmode="lin" valueType="num">
                                      <p:cBhvr additive="base">
                                        <p:cTn id="278" dur="2000" fill="hold"/>
                                        <p:tgtEl>
                                          <p:spTgt spid="43"/>
                                        </p:tgtEl>
                                        <p:attrNameLst>
                                          <p:attrName>ppt_y</p:attrName>
                                        </p:attrNameLst>
                                      </p:cBhvr>
                                      <p:tavLst>
                                        <p:tav tm="0">
                                          <p:val>
                                            <p:strVal val="1+#ppt_h/2"/>
                                          </p:val>
                                        </p:tav>
                                        <p:tav tm="100000">
                                          <p:val>
                                            <p:strVal val="#ppt_y"/>
                                          </p:val>
                                        </p:tav>
                                      </p:tavLst>
                                    </p:anim>
                                  </p:childTnLst>
                                </p:cTn>
                              </p:par>
                              <p:par>
                                <p:cTn id="279" presetID="2" presetClass="entr" presetSubtype="6" fill="hold" grpId="0" nodeType="withEffect">
                                  <p:stCondLst>
                                    <p:cond delay="0"/>
                                  </p:stCondLst>
                                  <p:childTnLst>
                                    <p:set>
                                      <p:cBhvr>
                                        <p:cTn id="280" dur="1" fill="hold">
                                          <p:stCondLst>
                                            <p:cond delay="0"/>
                                          </p:stCondLst>
                                        </p:cTn>
                                        <p:tgtEl>
                                          <p:spTgt spid="53"/>
                                        </p:tgtEl>
                                        <p:attrNameLst>
                                          <p:attrName>style.visibility</p:attrName>
                                        </p:attrNameLst>
                                      </p:cBhvr>
                                      <p:to>
                                        <p:strVal val="visible"/>
                                      </p:to>
                                    </p:set>
                                    <p:anim calcmode="lin" valueType="num">
                                      <p:cBhvr additive="base">
                                        <p:cTn id="281" dur="2000" fill="hold"/>
                                        <p:tgtEl>
                                          <p:spTgt spid="53"/>
                                        </p:tgtEl>
                                        <p:attrNameLst>
                                          <p:attrName>ppt_x</p:attrName>
                                        </p:attrNameLst>
                                      </p:cBhvr>
                                      <p:tavLst>
                                        <p:tav tm="0">
                                          <p:val>
                                            <p:strVal val="1+#ppt_w/2"/>
                                          </p:val>
                                        </p:tav>
                                        <p:tav tm="100000">
                                          <p:val>
                                            <p:strVal val="#ppt_x"/>
                                          </p:val>
                                        </p:tav>
                                      </p:tavLst>
                                    </p:anim>
                                    <p:anim calcmode="lin" valueType="num">
                                      <p:cBhvr additive="base">
                                        <p:cTn id="282" dur="2000" fill="hold"/>
                                        <p:tgtEl>
                                          <p:spTgt spid="53"/>
                                        </p:tgtEl>
                                        <p:attrNameLst>
                                          <p:attrName>ppt_y</p:attrName>
                                        </p:attrNameLst>
                                      </p:cBhvr>
                                      <p:tavLst>
                                        <p:tav tm="0">
                                          <p:val>
                                            <p:strVal val="1+#ppt_h/2"/>
                                          </p:val>
                                        </p:tav>
                                        <p:tav tm="100000">
                                          <p:val>
                                            <p:strVal val="#ppt_y"/>
                                          </p:val>
                                        </p:tav>
                                      </p:tavLst>
                                    </p:anim>
                                  </p:childTnLst>
                                </p:cTn>
                              </p:par>
                              <p:par>
                                <p:cTn id="283" presetID="2" presetClass="entr" presetSubtype="6" fill="hold" grpId="0" nodeType="withEffect">
                                  <p:stCondLst>
                                    <p:cond delay="0"/>
                                  </p:stCondLst>
                                  <p:childTnLst>
                                    <p:set>
                                      <p:cBhvr>
                                        <p:cTn id="284" dur="1" fill="hold">
                                          <p:stCondLst>
                                            <p:cond delay="0"/>
                                          </p:stCondLst>
                                        </p:cTn>
                                        <p:tgtEl>
                                          <p:spTgt spid="63"/>
                                        </p:tgtEl>
                                        <p:attrNameLst>
                                          <p:attrName>style.visibility</p:attrName>
                                        </p:attrNameLst>
                                      </p:cBhvr>
                                      <p:to>
                                        <p:strVal val="visible"/>
                                      </p:to>
                                    </p:set>
                                    <p:anim calcmode="lin" valueType="num">
                                      <p:cBhvr additive="base">
                                        <p:cTn id="285" dur="2000" fill="hold"/>
                                        <p:tgtEl>
                                          <p:spTgt spid="63"/>
                                        </p:tgtEl>
                                        <p:attrNameLst>
                                          <p:attrName>ppt_x</p:attrName>
                                        </p:attrNameLst>
                                      </p:cBhvr>
                                      <p:tavLst>
                                        <p:tav tm="0">
                                          <p:val>
                                            <p:strVal val="1+#ppt_w/2"/>
                                          </p:val>
                                        </p:tav>
                                        <p:tav tm="100000">
                                          <p:val>
                                            <p:strVal val="#ppt_x"/>
                                          </p:val>
                                        </p:tav>
                                      </p:tavLst>
                                    </p:anim>
                                    <p:anim calcmode="lin" valueType="num">
                                      <p:cBhvr additive="base">
                                        <p:cTn id="286" dur="2000" fill="hold"/>
                                        <p:tgtEl>
                                          <p:spTgt spid="63"/>
                                        </p:tgtEl>
                                        <p:attrNameLst>
                                          <p:attrName>ppt_y</p:attrName>
                                        </p:attrNameLst>
                                      </p:cBhvr>
                                      <p:tavLst>
                                        <p:tav tm="0">
                                          <p:val>
                                            <p:strVal val="1+#ppt_h/2"/>
                                          </p:val>
                                        </p:tav>
                                        <p:tav tm="100000">
                                          <p:val>
                                            <p:strVal val="#ppt_y"/>
                                          </p:val>
                                        </p:tav>
                                      </p:tavLst>
                                    </p:anim>
                                  </p:childTnLst>
                                </p:cTn>
                              </p:par>
                              <p:par>
                                <p:cTn id="287" presetID="2" presetClass="entr" presetSubtype="6" fill="hold" grpId="0" nodeType="withEffect">
                                  <p:stCondLst>
                                    <p:cond delay="0"/>
                                  </p:stCondLst>
                                  <p:childTnLst>
                                    <p:set>
                                      <p:cBhvr>
                                        <p:cTn id="288" dur="1" fill="hold">
                                          <p:stCondLst>
                                            <p:cond delay="0"/>
                                          </p:stCondLst>
                                        </p:cTn>
                                        <p:tgtEl>
                                          <p:spTgt spid="73"/>
                                        </p:tgtEl>
                                        <p:attrNameLst>
                                          <p:attrName>style.visibility</p:attrName>
                                        </p:attrNameLst>
                                      </p:cBhvr>
                                      <p:to>
                                        <p:strVal val="visible"/>
                                      </p:to>
                                    </p:set>
                                    <p:anim calcmode="lin" valueType="num">
                                      <p:cBhvr additive="base">
                                        <p:cTn id="289" dur="2000" fill="hold"/>
                                        <p:tgtEl>
                                          <p:spTgt spid="73"/>
                                        </p:tgtEl>
                                        <p:attrNameLst>
                                          <p:attrName>ppt_x</p:attrName>
                                        </p:attrNameLst>
                                      </p:cBhvr>
                                      <p:tavLst>
                                        <p:tav tm="0">
                                          <p:val>
                                            <p:strVal val="1+#ppt_w/2"/>
                                          </p:val>
                                        </p:tav>
                                        <p:tav tm="100000">
                                          <p:val>
                                            <p:strVal val="#ppt_x"/>
                                          </p:val>
                                        </p:tav>
                                      </p:tavLst>
                                    </p:anim>
                                    <p:anim calcmode="lin" valueType="num">
                                      <p:cBhvr additive="base">
                                        <p:cTn id="290" dur="2000" fill="hold"/>
                                        <p:tgtEl>
                                          <p:spTgt spid="73"/>
                                        </p:tgtEl>
                                        <p:attrNameLst>
                                          <p:attrName>ppt_y</p:attrName>
                                        </p:attrNameLst>
                                      </p:cBhvr>
                                      <p:tavLst>
                                        <p:tav tm="0">
                                          <p:val>
                                            <p:strVal val="1+#ppt_h/2"/>
                                          </p:val>
                                        </p:tav>
                                        <p:tav tm="100000">
                                          <p:val>
                                            <p:strVal val="#ppt_y"/>
                                          </p:val>
                                        </p:tav>
                                      </p:tavLst>
                                    </p:anim>
                                  </p:childTnLst>
                                </p:cTn>
                              </p:par>
                              <p:par>
                                <p:cTn id="291" presetID="2" presetClass="entr" presetSubtype="6" fill="hold" grpId="0" nodeType="withEffect">
                                  <p:stCondLst>
                                    <p:cond delay="0"/>
                                  </p:stCondLst>
                                  <p:childTnLst>
                                    <p:set>
                                      <p:cBhvr>
                                        <p:cTn id="292" dur="1" fill="hold">
                                          <p:stCondLst>
                                            <p:cond delay="0"/>
                                          </p:stCondLst>
                                        </p:cTn>
                                        <p:tgtEl>
                                          <p:spTgt spid="83"/>
                                        </p:tgtEl>
                                        <p:attrNameLst>
                                          <p:attrName>style.visibility</p:attrName>
                                        </p:attrNameLst>
                                      </p:cBhvr>
                                      <p:to>
                                        <p:strVal val="visible"/>
                                      </p:to>
                                    </p:set>
                                    <p:anim calcmode="lin" valueType="num">
                                      <p:cBhvr additive="base">
                                        <p:cTn id="293" dur="2000" fill="hold"/>
                                        <p:tgtEl>
                                          <p:spTgt spid="83"/>
                                        </p:tgtEl>
                                        <p:attrNameLst>
                                          <p:attrName>ppt_x</p:attrName>
                                        </p:attrNameLst>
                                      </p:cBhvr>
                                      <p:tavLst>
                                        <p:tav tm="0">
                                          <p:val>
                                            <p:strVal val="1+#ppt_w/2"/>
                                          </p:val>
                                        </p:tav>
                                        <p:tav tm="100000">
                                          <p:val>
                                            <p:strVal val="#ppt_x"/>
                                          </p:val>
                                        </p:tav>
                                      </p:tavLst>
                                    </p:anim>
                                    <p:anim calcmode="lin" valueType="num">
                                      <p:cBhvr additive="base">
                                        <p:cTn id="294" dur="2000" fill="hold"/>
                                        <p:tgtEl>
                                          <p:spTgt spid="83"/>
                                        </p:tgtEl>
                                        <p:attrNameLst>
                                          <p:attrName>ppt_y</p:attrName>
                                        </p:attrNameLst>
                                      </p:cBhvr>
                                      <p:tavLst>
                                        <p:tav tm="0">
                                          <p:val>
                                            <p:strVal val="1+#ppt_h/2"/>
                                          </p:val>
                                        </p:tav>
                                        <p:tav tm="100000">
                                          <p:val>
                                            <p:strVal val="#ppt_y"/>
                                          </p:val>
                                        </p:tav>
                                      </p:tavLst>
                                    </p:anim>
                                  </p:childTnLst>
                                </p:cTn>
                              </p:par>
                              <p:par>
                                <p:cTn id="295" presetID="2" presetClass="entr" presetSubtype="6" fill="hold" grpId="0" nodeType="withEffect">
                                  <p:stCondLst>
                                    <p:cond delay="0"/>
                                  </p:stCondLst>
                                  <p:childTnLst>
                                    <p:set>
                                      <p:cBhvr>
                                        <p:cTn id="296" dur="1" fill="hold">
                                          <p:stCondLst>
                                            <p:cond delay="0"/>
                                          </p:stCondLst>
                                        </p:cTn>
                                        <p:tgtEl>
                                          <p:spTgt spid="9"/>
                                        </p:tgtEl>
                                        <p:attrNameLst>
                                          <p:attrName>style.visibility</p:attrName>
                                        </p:attrNameLst>
                                      </p:cBhvr>
                                      <p:to>
                                        <p:strVal val="visible"/>
                                      </p:to>
                                    </p:set>
                                    <p:anim calcmode="lin" valueType="num">
                                      <p:cBhvr additive="base">
                                        <p:cTn id="297" dur="2000" fill="hold"/>
                                        <p:tgtEl>
                                          <p:spTgt spid="9"/>
                                        </p:tgtEl>
                                        <p:attrNameLst>
                                          <p:attrName>ppt_x</p:attrName>
                                        </p:attrNameLst>
                                      </p:cBhvr>
                                      <p:tavLst>
                                        <p:tav tm="0">
                                          <p:val>
                                            <p:strVal val="1+#ppt_w/2"/>
                                          </p:val>
                                        </p:tav>
                                        <p:tav tm="100000">
                                          <p:val>
                                            <p:strVal val="#ppt_x"/>
                                          </p:val>
                                        </p:tav>
                                      </p:tavLst>
                                    </p:anim>
                                    <p:anim calcmode="lin" valueType="num">
                                      <p:cBhvr additive="base">
                                        <p:cTn id="298" dur="2000" fill="hold"/>
                                        <p:tgtEl>
                                          <p:spTgt spid="9"/>
                                        </p:tgtEl>
                                        <p:attrNameLst>
                                          <p:attrName>ppt_y</p:attrName>
                                        </p:attrNameLst>
                                      </p:cBhvr>
                                      <p:tavLst>
                                        <p:tav tm="0">
                                          <p:val>
                                            <p:strVal val="1+#ppt_h/2"/>
                                          </p:val>
                                        </p:tav>
                                        <p:tav tm="100000">
                                          <p:val>
                                            <p:strVal val="#ppt_y"/>
                                          </p:val>
                                        </p:tav>
                                      </p:tavLst>
                                    </p:anim>
                                  </p:childTnLst>
                                </p:cTn>
                              </p:par>
                              <p:par>
                                <p:cTn id="299" presetID="2" presetClass="entr" presetSubtype="6" fill="hold" grpId="0" nodeType="withEffect">
                                  <p:stCondLst>
                                    <p:cond delay="0"/>
                                  </p:stCondLst>
                                  <p:childTnLst>
                                    <p:set>
                                      <p:cBhvr>
                                        <p:cTn id="300" dur="1" fill="hold">
                                          <p:stCondLst>
                                            <p:cond delay="0"/>
                                          </p:stCondLst>
                                        </p:cTn>
                                        <p:tgtEl>
                                          <p:spTgt spid="19"/>
                                        </p:tgtEl>
                                        <p:attrNameLst>
                                          <p:attrName>style.visibility</p:attrName>
                                        </p:attrNameLst>
                                      </p:cBhvr>
                                      <p:to>
                                        <p:strVal val="visible"/>
                                      </p:to>
                                    </p:set>
                                    <p:anim calcmode="lin" valueType="num">
                                      <p:cBhvr additive="base">
                                        <p:cTn id="301" dur="2000" fill="hold"/>
                                        <p:tgtEl>
                                          <p:spTgt spid="19"/>
                                        </p:tgtEl>
                                        <p:attrNameLst>
                                          <p:attrName>ppt_x</p:attrName>
                                        </p:attrNameLst>
                                      </p:cBhvr>
                                      <p:tavLst>
                                        <p:tav tm="0">
                                          <p:val>
                                            <p:strVal val="1+#ppt_w/2"/>
                                          </p:val>
                                        </p:tav>
                                        <p:tav tm="100000">
                                          <p:val>
                                            <p:strVal val="#ppt_x"/>
                                          </p:val>
                                        </p:tav>
                                      </p:tavLst>
                                    </p:anim>
                                    <p:anim calcmode="lin" valueType="num">
                                      <p:cBhvr additive="base">
                                        <p:cTn id="302" dur="2000" fill="hold"/>
                                        <p:tgtEl>
                                          <p:spTgt spid="19"/>
                                        </p:tgtEl>
                                        <p:attrNameLst>
                                          <p:attrName>ppt_y</p:attrName>
                                        </p:attrNameLst>
                                      </p:cBhvr>
                                      <p:tavLst>
                                        <p:tav tm="0">
                                          <p:val>
                                            <p:strVal val="1+#ppt_h/2"/>
                                          </p:val>
                                        </p:tav>
                                        <p:tav tm="100000">
                                          <p:val>
                                            <p:strVal val="#ppt_y"/>
                                          </p:val>
                                        </p:tav>
                                      </p:tavLst>
                                    </p:anim>
                                  </p:childTnLst>
                                </p:cTn>
                              </p:par>
                              <p:par>
                                <p:cTn id="303" presetID="2" presetClass="entr" presetSubtype="6" fill="hold" grpId="0" nodeType="withEffect">
                                  <p:stCondLst>
                                    <p:cond delay="0"/>
                                  </p:stCondLst>
                                  <p:childTnLst>
                                    <p:set>
                                      <p:cBhvr>
                                        <p:cTn id="304" dur="1" fill="hold">
                                          <p:stCondLst>
                                            <p:cond delay="0"/>
                                          </p:stCondLst>
                                        </p:cTn>
                                        <p:tgtEl>
                                          <p:spTgt spid="29"/>
                                        </p:tgtEl>
                                        <p:attrNameLst>
                                          <p:attrName>style.visibility</p:attrName>
                                        </p:attrNameLst>
                                      </p:cBhvr>
                                      <p:to>
                                        <p:strVal val="visible"/>
                                      </p:to>
                                    </p:set>
                                    <p:anim calcmode="lin" valueType="num">
                                      <p:cBhvr additive="base">
                                        <p:cTn id="305" dur="2000" fill="hold"/>
                                        <p:tgtEl>
                                          <p:spTgt spid="29"/>
                                        </p:tgtEl>
                                        <p:attrNameLst>
                                          <p:attrName>ppt_x</p:attrName>
                                        </p:attrNameLst>
                                      </p:cBhvr>
                                      <p:tavLst>
                                        <p:tav tm="0">
                                          <p:val>
                                            <p:strVal val="1+#ppt_w/2"/>
                                          </p:val>
                                        </p:tav>
                                        <p:tav tm="100000">
                                          <p:val>
                                            <p:strVal val="#ppt_x"/>
                                          </p:val>
                                        </p:tav>
                                      </p:tavLst>
                                    </p:anim>
                                    <p:anim calcmode="lin" valueType="num">
                                      <p:cBhvr additive="base">
                                        <p:cTn id="306" dur="2000" fill="hold"/>
                                        <p:tgtEl>
                                          <p:spTgt spid="29"/>
                                        </p:tgtEl>
                                        <p:attrNameLst>
                                          <p:attrName>ppt_y</p:attrName>
                                        </p:attrNameLst>
                                      </p:cBhvr>
                                      <p:tavLst>
                                        <p:tav tm="0">
                                          <p:val>
                                            <p:strVal val="1+#ppt_h/2"/>
                                          </p:val>
                                        </p:tav>
                                        <p:tav tm="100000">
                                          <p:val>
                                            <p:strVal val="#ppt_y"/>
                                          </p:val>
                                        </p:tav>
                                      </p:tavLst>
                                    </p:anim>
                                  </p:childTnLst>
                                </p:cTn>
                              </p:par>
                              <p:par>
                                <p:cTn id="307" presetID="2" presetClass="entr" presetSubtype="6" fill="hold" grpId="0" nodeType="withEffect">
                                  <p:stCondLst>
                                    <p:cond delay="0"/>
                                  </p:stCondLst>
                                  <p:childTnLst>
                                    <p:set>
                                      <p:cBhvr>
                                        <p:cTn id="308" dur="1" fill="hold">
                                          <p:stCondLst>
                                            <p:cond delay="0"/>
                                          </p:stCondLst>
                                        </p:cTn>
                                        <p:tgtEl>
                                          <p:spTgt spid="39"/>
                                        </p:tgtEl>
                                        <p:attrNameLst>
                                          <p:attrName>style.visibility</p:attrName>
                                        </p:attrNameLst>
                                      </p:cBhvr>
                                      <p:to>
                                        <p:strVal val="visible"/>
                                      </p:to>
                                    </p:set>
                                    <p:anim calcmode="lin" valueType="num">
                                      <p:cBhvr additive="base">
                                        <p:cTn id="309" dur="2000" fill="hold"/>
                                        <p:tgtEl>
                                          <p:spTgt spid="39"/>
                                        </p:tgtEl>
                                        <p:attrNameLst>
                                          <p:attrName>ppt_x</p:attrName>
                                        </p:attrNameLst>
                                      </p:cBhvr>
                                      <p:tavLst>
                                        <p:tav tm="0">
                                          <p:val>
                                            <p:strVal val="1+#ppt_w/2"/>
                                          </p:val>
                                        </p:tav>
                                        <p:tav tm="100000">
                                          <p:val>
                                            <p:strVal val="#ppt_x"/>
                                          </p:val>
                                        </p:tav>
                                      </p:tavLst>
                                    </p:anim>
                                    <p:anim calcmode="lin" valueType="num">
                                      <p:cBhvr additive="base">
                                        <p:cTn id="310" dur="2000" fill="hold"/>
                                        <p:tgtEl>
                                          <p:spTgt spid="39"/>
                                        </p:tgtEl>
                                        <p:attrNameLst>
                                          <p:attrName>ppt_y</p:attrName>
                                        </p:attrNameLst>
                                      </p:cBhvr>
                                      <p:tavLst>
                                        <p:tav tm="0">
                                          <p:val>
                                            <p:strVal val="1+#ppt_h/2"/>
                                          </p:val>
                                        </p:tav>
                                        <p:tav tm="100000">
                                          <p:val>
                                            <p:strVal val="#ppt_y"/>
                                          </p:val>
                                        </p:tav>
                                      </p:tavLst>
                                    </p:anim>
                                  </p:childTnLst>
                                </p:cTn>
                              </p:par>
                              <p:par>
                                <p:cTn id="311" presetID="2" presetClass="entr" presetSubtype="6" fill="hold" grpId="0" nodeType="withEffect">
                                  <p:stCondLst>
                                    <p:cond delay="0"/>
                                  </p:stCondLst>
                                  <p:childTnLst>
                                    <p:set>
                                      <p:cBhvr>
                                        <p:cTn id="312" dur="1" fill="hold">
                                          <p:stCondLst>
                                            <p:cond delay="0"/>
                                          </p:stCondLst>
                                        </p:cTn>
                                        <p:tgtEl>
                                          <p:spTgt spid="49"/>
                                        </p:tgtEl>
                                        <p:attrNameLst>
                                          <p:attrName>style.visibility</p:attrName>
                                        </p:attrNameLst>
                                      </p:cBhvr>
                                      <p:to>
                                        <p:strVal val="visible"/>
                                      </p:to>
                                    </p:set>
                                    <p:anim calcmode="lin" valueType="num">
                                      <p:cBhvr additive="base">
                                        <p:cTn id="313" dur="2000" fill="hold"/>
                                        <p:tgtEl>
                                          <p:spTgt spid="49"/>
                                        </p:tgtEl>
                                        <p:attrNameLst>
                                          <p:attrName>ppt_x</p:attrName>
                                        </p:attrNameLst>
                                      </p:cBhvr>
                                      <p:tavLst>
                                        <p:tav tm="0">
                                          <p:val>
                                            <p:strVal val="1+#ppt_w/2"/>
                                          </p:val>
                                        </p:tav>
                                        <p:tav tm="100000">
                                          <p:val>
                                            <p:strVal val="#ppt_x"/>
                                          </p:val>
                                        </p:tav>
                                      </p:tavLst>
                                    </p:anim>
                                    <p:anim calcmode="lin" valueType="num">
                                      <p:cBhvr additive="base">
                                        <p:cTn id="314" dur="2000" fill="hold"/>
                                        <p:tgtEl>
                                          <p:spTgt spid="49"/>
                                        </p:tgtEl>
                                        <p:attrNameLst>
                                          <p:attrName>ppt_y</p:attrName>
                                        </p:attrNameLst>
                                      </p:cBhvr>
                                      <p:tavLst>
                                        <p:tav tm="0">
                                          <p:val>
                                            <p:strVal val="1+#ppt_h/2"/>
                                          </p:val>
                                        </p:tav>
                                        <p:tav tm="100000">
                                          <p:val>
                                            <p:strVal val="#ppt_y"/>
                                          </p:val>
                                        </p:tav>
                                      </p:tavLst>
                                    </p:anim>
                                  </p:childTnLst>
                                </p:cTn>
                              </p:par>
                              <p:par>
                                <p:cTn id="315" presetID="2" presetClass="entr" presetSubtype="6" fill="hold" grpId="0" nodeType="withEffect">
                                  <p:stCondLst>
                                    <p:cond delay="0"/>
                                  </p:stCondLst>
                                  <p:childTnLst>
                                    <p:set>
                                      <p:cBhvr>
                                        <p:cTn id="316" dur="1" fill="hold">
                                          <p:stCondLst>
                                            <p:cond delay="0"/>
                                          </p:stCondLst>
                                        </p:cTn>
                                        <p:tgtEl>
                                          <p:spTgt spid="59"/>
                                        </p:tgtEl>
                                        <p:attrNameLst>
                                          <p:attrName>style.visibility</p:attrName>
                                        </p:attrNameLst>
                                      </p:cBhvr>
                                      <p:to>
                                        <p:strVal val="visible"/>
                                      </p:to>
                                    </p:set>
                                    <p:anim calcmode="lin" valueType="num">
                                      <p:cBhvr additive="base">
                                        <p:cTn id="317" dur="2000" fill="hold"/>
                                        <p:tgtEl>
                                          <p:spTgt spid="59"/>
                                        </p:tgtEl>
                                        <p:attrNameLst>
                                          <p:attrName>ppt_x</p:attrName>
                                        </p:attrNameLst>
                                      </p:cBhvr>
                                      <p:tavLst>
                                        <p:tav tm="0">
                                          <p:val>
                                            <p:strVal val="1+#ppt_w/2"/>
                                          </p:val>
                                        </p:tav>
                                        <p:tav tm="100000">
                                          <p:val>
                                            <p:strVal val="#ppt_x"/>
                                          </p:val>
                                        </p:tav>
                                      </p:tavLst>
                                    </p:anim>
                                    <p:anim calcmode="lin" valueType="num">
                                      <p:cBhvr additive="base">
                                        <p:cTn id="318" dur="2000" fill="hold"/>
                                        <p:tgtEl>
                                          <p:spTgt spid="59"/>
                                        </p:tgtEl>
                                        <p:attrNameLst>
                                          <p:attrName>ppt_y</p:attrName>
                                        </p:attrNameLst>
                                      </p:cBhvr>
                                      <p:tavLst>
                                        <p:tav tm="0">
                                          <p:val>
                                            <p:strVal val="1+#ppt_h/2"/>
                                          </p:val>
                                        </p:tav>
                                        <p:tav tm="100000">
                                          <p:val>
                                            <p:strVal val="#ppt_y"/>
                                          </p:val>
                                        </p:tav>
                                      </p:tavLst>
                                    </p:anim>
                                  </p:childTnLst>
                                </p:cTn>
                              </p:par>
                              <p:par>
                                <p:cTn id="319" presetID="2" presetClass="entr" presetSubtype="6" fill="hold" grpId="0" nodeType="withEffect">
                                  <p:stCondLst>
                                    <p:cond delay="0"/>
                                  </p:stCondLst>
                                  <p:childTnLst>
                                    <p:set>
                                      <p:cBhvr>
                                        <p:cTn id="320" dur="1" fill="hold">
                                          <p:stCondLst>
                                            <p:cond delay="0"/>
                                          </p:stCondLst>
                                        </p:cTn>
                                        <p:tgtEl>
                                          <p:spTgt spid="69"/>
                                        </p:tgtEl>
                                        <p:attrNameLst>
                                          <p:attrName>style.visibility</p:attrName>
                                        </p:attrNameLst>
                                      </p:cBhvr>
                                      <p:to>
                                        <p:strVal val="visible"/>
                                      </p:to>
                                    </p:set>
                                    <p:anim calcmode="lin" valueType="num">
                                      <p:cBhvr additive="base">
                                        <p:cTn id="321" dur="2000" fill="hold"/>
                                        <p:tgtEl>
                                          <p:spTgt spid="69"/>
                                        </p:tgtEl>
                                        <p:attrNameLst>
                                          <p:attrName>ppt_x</p:attrName>
                                        </p:attrNameLst>
                                      </p:cBhvr>
                                      <p:tavLst>
                                        <p:tav tm="0">
                                          <p:val>
                                            <p:strVal val="1+#ppt_w/2"/>
                                          </p:val>
                                        </p:tav>
                                        <p:tav tm="100000">
                                          <p:val>
                                            <p:strVal val="#ppt_x"/>
                                          </p:val>
                                        </p:tav>
                                      </p:tavLst>
                                    </p:anim>
                                    <p:anim calcmode="lin" valueType="num">
                                      <p:cBhvr additive="base">
                                        <p:cTn id="322" dur="2000" fill="hold"/>
                                        <p:tgtEl>
                                          <p:spTgt spid="69"/>
                                        </p:tgtEl>
                                        <p:attrNameLst>
                                          <p:attrName>ppt_y</p:attrName>
                                        </p:attrNameLst>
                                      </p:cBhvr>
                                      <p:tavLst>
                                        <p:tav tm="0">
                                          <p:val>
                                            <p:strVal val="1+#ppt_h/2"/>
                                          </p:val>
                                        </p:tav>
                                        <p:tav tm="100000">
                                          <p:val>
                                            <p:strVal val="#ppt_y"/>
                                          </p:val>
                                        </p:tav>
                                      </p:tavLst>
                                    </p:anim>
                                  </p:childTnLst>
                                </p:cTn>
                              </p:par>
                              <p:par>
                                <p:cTn id="323" presetID="2" presetClass="entr" presetSubtype="6" fill="hold" grpId="0" nodeType="withEffect">
                                  <p:stCondLst>
                                    <p:cond delay="0"/>
                                  </p:stCondLst>
                                  <p:childTnLst>
                                    <p:set>
                                      <p:cBhvr>
                                        <p:cTn id="324" dur="1" fill="hold">
                                          <p:stCondLst>
                                            <p:cond delay="0"/>
                                          </p:stCondLst>
                                        </p:cTn>
                                        <p:tgtEl>
                                          <p:spTgt spid="79"/>
                                        </p:tgtEl>
                                        <p:attrNameLst>
                                          <p:attrName>style.visibility</p:attrName>
                                        </p:attrNameLst>
                                      </p:cBhvr>
                                      <p:to>
                                        <p:strVal val="visible"/>
                                      </p:to>
                                    </p:set>
                                    <p:anim calcmode="lin" valueType="num">
                                      <p:cBhvr additive="base">
                                        <p:cTn id="325" dur="2000" fill="hold"/>
                                        <p:tgtEl>
                                          <p:spTgt spid="79"/>
                                        </p:tgtEl>
                                        <p:attrNameLst>
                                          <p:attrName>ppt_x</p:attrName>
                                        </p:attrNameLst>
                                      </p:cBhvr>
                                      <p:tavLst>
                                        <p:tav tm="0">
                                          <p:val>
                                            <p:strVal val="1+#ppt_w/2"/>
                                          </p:val>
                                        </p:tav>
                                        <p:tav tm="100000">
                                          <p:val>
                                            <p:strVal val="#ppt_x"/>
                                          </p:val>
                                        </p:tav>
                                      </p:tavLst>
                                    </p:anim>
                                    <p:anim calcmode="lin" valueType="num">
                                      <p:cBhvr additive="base">
                                        <p:cTn id="326" dur="2000" fill="hold"/>
                                        <p:tgtEl>
                                          <p:spTgt spid="79"/>
                                        </p:tgtEl>
                                        <p:attrNameLst>
                                          <p:attrName>ppt_y</p:attrName>
                                        </p:attrNameLst>
                                      </p:cBhvr>
                                      <p:tavLst>
                                        <p:tav tm="0">
                                          <p:val>
                                            <p:strVal val="1+#ppt_h/2"/>
                                          </p:val>
                                        </p:tav>
                                        <p:tav tm="100000">
                                          <p:val>
                                            <p:strVal val="#ppt_y"/>
                                          </p:val>
                                        </p:tav>
                                      </p:tavLst>
                                    </p:anim>
                                  </p:childTnLst>
                                </p:cTn>
                              </p:par>
                              <p:par>
                                <p:cTn id="327" presetID="3" presetClass="entr" presetSubtype="10" fill="hold" grpId="3" nodeType="withEffect">
                                  <p:stCondLst>
                                    <p:cond delay="0"/>
                                  </p:stCondLst>
                                  <p:childTnLst>
                                    <p:set>
                                      <p:cBhvr>
                                        <p:cTn id="328" dur="1" fill="hold">
                                          <p:stCondLst>
                                            <p:cond delay="0"/>
                                          </p:stCondLst>
                                        </p:cTn>
                                        <p:tgtEl>
                                          <p:spTgt spid="4"/>
                                        </p:tgtEl>
                                        <p:attrNameLst>
                                          <p:attrName>style.visibility</p:attrName>
                                        </p:attrNameLst>
                                      </p:cBhvr>
                                      <p:to>
                                        <p:strVal val="visible"/>
                                      </p:to>
                                    </p:set>
                                    <p:animEffect transition="in" filter="blinds(horizontal)">
                                      <p:cBhvr>
                                        <p:cTn id="329" dur="2000"/>
                                        <p:tgtEl>
                                          <p:spTgt spid="4"/>
                                        </p:tgtEl>
                                      </p:cBhvr>
                                    </p:animEffect>
                                  </p:childTnLst>
                                </p:cTn>
                              </p:par>
                              <p:par>
                                <p:cTn id="330" presetID="3" presetClass="entr" presetSubtype="10" fill="hold" grpId="3" nodeType="withEffect">
                                  <p:stCondLst>
                                    <p:cond delay="0"/>
                                  </p:stCondLst>
                                  <p:childTnLst>
                                    <p:set>
                                      <p:cBhvr>
                                        <p:cTn id="331" dur="1" fill="hold">
                                          <p:stCondLst>
                                            <p:cond delay="0"/>
                                          </p:stCondLst>
                                        </p:cTn>
                                        <p:tgtEl>
                                          <p:spTgt spid="5"/>
                                        </p:tgtEl>
                                        <p:attrNameLst>
                                          <p:attrName>style.visibility</p:attrName>
                                        </p:attrNameLst>
                                      </p:cBhvr>
                                      <p:to>
                                        <p:strVal val="visible"/>
                                      </p:to>
                                    </p:set>
                                    <p:animEffect transition="in" filter="blinds(horizontal)">
                                      <p:cBhvr>
                                        <p:cTn id="332" dur="2000"/>
                                        <p:tgtEl>
                                          <p:spTgt spid="5"/>
                                        </p:tgtEl>
                                      </p:cBhvr>
                                    </p:animEffect>
                                  </p:childTnLst>
                                </p:cTn>
                              </p:par>
                              <p:par>
                                <p:cTn id="333" presetID="3" presetClass="entr" presetSubtype="10" fill="hold" grpId="3" nodeType="withEffect">
                                  <p:stCondLst>
                                    <p:cond delay="0"/>
                                  </p:stCondLst>
                                  <p:childTnLst>
                                    <p:set>
                                      <p:cBhvr>
                                        <p:cTn id="334" dur="1" fill="hold">
                                          <p:stCondLst>
                                            <p:cond delay="0"/>
                                          </p:stCondLst>
                                        </p:cTn>
                                        <p:tgtEl>
                                          <p:spTgt spid="6"/>
                                        </p:tgtEl>
                                        <p:attrNameLst>
                                          <p:attrName>style.visibility</p:attrName>
                                        </p:attrNameLst>
                                      </p:cBhvr>
                                      <p:to>
                                        <p:strVal val="visible"/>
                                      </p:to>
                                    </p:set>
                                    <p:animEffect transition="in" filter="blinds(horizontal)">
                                      <p:cBhvr>
                                        <p:cTn id="335" dur="2000"/>
                                        <p:tgtEl>
                                          <p:spTgt spid="6"/>
                                        </p:tgtEl>
                                      </p:cBhvr>
                                    </p:animEffect>
                                  </p:childTnLst>
                                </p:cTn>
                              </p:par>
                              <p:par>
                                <p:cTn id="336" presetID="3" presetClass="entr" presetSubtype="10" fill="hold" grpId="3" nodeType="withEffect">
                                  <p:stCondLst>
                                    <p:cond delay="0"/>
                                  </p:stCondLst>
                                  <p:childTnLst>
                                    <p:set>
                                      <p:cBhvr>
                                        <p:cTn id="337" dur="1" fill="hold">
                                          <p:stCondLst>
                                            <p:cond delay="0"/>
                                          </p:stCondLst>
                                        </p:cTn>
                                        <p:tgtEl>
                                          <p:spTgt spid="7"/>
                                        </p:tgtEl>
                                        <p:attrNameLst>
                                          <p:attrName>style.visibility</p:attrName>
                                        </p:attrNameLst>
                                      </p:cBhvr>
                                      <p:to>
                                        <p:strVal val="visible"/>
                                      </p:to>
                                    </p:set>
                                    <p:animEffect transition="in" filter="blinds(horizontal)">
                                      <p:cBhvr>
                                        <p:cTn id="338" dur="2000"/>
                                        <p:tgtEl>
                                          <p:spTgt spid="7"/>
                                        </p:tgtEl>
                                      </p:cBhvr>
                                    </p:animEffect>
                                  </p:childTnLst>
                                </p:cTn>
                              </p:par>
                              <p:par>
                                <p:cTn id="339" presetID="3" presetClass="entr" presetSubtype="10" fill="hold" grpId="3" nodeType="withEffect">
                                  <p:stCondLst>
                                    <p:cond delay="0"/>
                                  </p:stCondLst>
                                  <p:childTnLst>
                                    <p:set>
                                      <p:cBhvr>
                                        <p:cTn id="340" dur="1" fill="hold">
                                          <p:stCondLst>
                                            <p:cond delay="0"/>
                                          </p:stCondLst>
                                        </p:cTn>
                                        <p:tgtEl>
                                          <p:spTgt spid="8"/>
                                        </p:tgtEl>
                                        <p:attrNameLst>
                                          <p:attrName>style.visibility</p:attrName>
                                        </p:attrNameLst>
                                      </p:cBhvr>
                                      <p:to>
                                        <p:strVal val="visible"/>
                                      </p:to>
                                    </p:set>
                                    <p:animEffect transition="in" filter="blinds(horizontal)">
                                      <p:cBhvr>
                                        <p:cTn id="341" dur="2000"/>
                                        <p:tgtEl>
                                          <p:spTgt spid="8"/>
                                        </p:tgtEl>
                                      </p:cBhvr>
                                    </p:animEffect>
                                  </p:childTnLst>
                                </p:cTn>
                              </p:par>
                              <p:par>
                                <p:cTn id="342" presetID="3" presetClass="entr" presetSubtype="10" fill="hold" grpId="3" nodeType="withEffect">
                                  <p:stCondLst>
                                    <p:cond delay="0"/>
                                  </p:stCondLst>
                                  <p:childTnLst>
                                    <p:set>
                                      <p:cBhvr>
                                        <p:cTn id="343" dur="1" fill="hold">
                                          <p:stCondLst>
                                            <p:cond delay="0"/>
                                          </p:stCondLst>
                                        </p:cTn>
                                        <p:tgtEl>
                                          <p:spTgt spid="9"/>
                                        </p:tgtEl>
                                        <p:attrNameLst>
                                          <p:attrName>style.visibility</p:attrName>
                                        </p:attrNameLst>
                                      </p:cBhvr>
                                      <p:to>
                                        <p:strVal val="visible"/>
                                      </p:to>
                                    </p:set>
                                    <p:animEffect transition="in" filter="blinds(horizontal)">
                                      <p:cBhvr>
                                        <p:cTn id="344" dur="2000"/>
                                        <p:tgtEl>
                                          <p:spTgt spid="9"/>
                                        </p:tgtEl>
                                      </p:cBhvr>
                                    </p:animEffect>
                                  </p:childTnLst>
                                </p:cTn>
                              </p:par>
                              <p:par>
                                <p:cTn id="345" presetID="3" presetClass="entr" presetSubtype="10" fill="hold" grpId="3" nodeType="withEffect">
                                  <p:stCondLst>
                                    <p:cond delay="0"/>
                                  </p:stCondLst>
                                  <p:childTnLst>
                                    <p:set>
                                      <p:cBhvr>
                                        <p:cTn id="346" dur="1" fill="hold">
                                          <p:stCondLst>
                                            <p:cond delay="0"/>
                                          </p:stCondLst>
                                        </p:cTn>
                                        <p:tgtEl>
                                          <p:spTgt spid="10"/>
                                        </p:tgtEl>
                                        <p:attrNameLst>
                                          <p:attrName>style.visibility</p:attrName>
                                        </p:attrNameLst>
                                      </p:cBhvr>
                                      <p:to>
                                        <p:strVal val="visible"/>
                                      </p:to>
                                    </p:set>
                                    <p:animEffect transition="in" filter="blinds(horizontal)">
                                      <p:cBhvr>
                                        <p:cTn id="347" dur="2000"/>
                                        <p:tgtEl>
                                          <p:spTgt spid="10"/>
                                        </p:tgtEl>
                                      </p:cBhvr>
                                    </p:animEffect>
                                  </p:childTnLst>
                                </p:cTn>
                              </p:par>
                              <p:par>
                                <p:cTn id="348" presetID="3" presetClass="entr" presetSubtype="10" fill="hold" grpId="3" nodeType="withEffect">
                                  <p:stCondLst>
                                    <p:cond delay="0"/>
                                  </p:stCondLst>
                                  <p:childTnLst>
                                    <p:set>
                                      <p:cBhvr>
                                        <p:cTn id="349" dur="1" fill="hold">
                                          <p:stCondLst>
                                            <p:cond delay="0"/>
                                          </p:stCondLst>
                                        </p:cTn>
                                        <p:tgtEl>
                                          <p:spTgt spid="11"/>
                                        </p:tgtEl>
                                        <p:attrNameLst>
                                          <p:attrName>style.visibility</p:attrName>
                                        </p:attrNameLst>
                                      </p:cBhvr>
                                      <p:to>
                                        <p:strVal val="visible"/>
                                      </p:to>
                                    </p:set>
                                    <p:animEffect transition="in" filter="blinds(horizontal)">
                                      <p:cBhvr>
                                        <p:cTn id="350" dur="2000"/>
                                        <p:tgtEl>
                                          <p:spTgt spid="11"/>
                                        </p:tgtEl>
                                      </p:cBhvr>
                                    </p:animEffect>
                                  </p:childTnLst>
                                </p:cTn>
                              </p:par>
                              <p:par>
                                <p:cTn id="351" presetID="3" presetClass="entr" presetSubtype="10" fill="hold" grpId="3" nodeType="withEffect">
                                  <p:stCondLst>
                                    <p:cond delay="0"/>
                                  </p:stCondLst>
                                  <p:childTnLst>
                                    <p:set>
                                      <p:cBhvr>
                                        <p:cTn id="352" dur="1" fill="hold">
                                          <p:stCondLst>
                                            <p:cond delay="0"/>
                                          </p:stCondLst>
                                        </p:cTn>
                                        <p:tgtEl>
                                          <p:spTgt spid="12"/>
                                        </p:tgtEl>
                                        <p:attrNameLst>
                                          <p:attrName>style.visibility</p:attrName>
                                        </p:attrNameLst>
                                      </p:cBhvr>
                                      <p:to>
                                        <p:strVal val="visible"/>
                                      </p:to>
                                    </p:set>
                                    <p:animEffect transition="in" filter="blinds(horizontal)">
                                      <p:cBhvr>
                                        <p:cTn id="353" dur="2000"/>
                                        <p:tgtEl>
                                          <p:spTgt spid="12"/>
                                        </p:tgtEl>
                                      </p:cBhvr>
                                    </p:animEffect>
                                  </p:childTnLst>
                                </p:cTn>
                              </p:par>
                              <p:par>
                                <p:cTn id="354" presetID="3" presetClass="entr" presetSubtype="10" fill="hold" grpId="3" nodeType="withEffect">
                                  <p:stCondLst>
                                    <p:cond delay="0"/>
                                  </p:stCondLst>
                                  <p:childTnLst>
                                    <p:set>
                                      <p:cBhvr>
                                        <p:cTn id="355" dur="1" fill="hold">
                                          <p:stCondLst>
                                            <p:cond delay="0"/>
                                          </p:stCondLst>
                                        </p:cTn>
                                        <p:tgtEl>
                                          <p:spTgt spid="13"/>
                                        </p:tgtEl>
                                        <p:attrNameLst>
                                          <p:attrName>style.visibility</p:attrName>
                                        </p:attrNameLst>
                                      </p:cBhvr>
                                      <p:to>
                                        <p:strVal val="visible"/>
                                      </p:to>
                                    </p:set>
                                    <p:animEffect transition="in" filter="blinds(horizontal)">
                                      <p:cBhvr>
                                        <p:cTn id="356" dur="2000"/>
                                        <p:tgtEl>
                                          <p:spTgt spid="13"/>
                                        </p:tgtEl>
                                      </p:cBhvr>
                                    </p:animEffect>
                                  </p:childTnLst>
                                </p:cTn>
                              </p:par>
                              <p:par>
                                <p:cTn id="357" presetID="3" presetClass="entr" presetSubtype="10" fill="hold" grpId="3" nodeType="withEffect">
                                  <p:stCondLst>
                                    <p:cond delay="0"/>
                                  </p:stCondLst>
                                  <p:childTnLst>
                                    <p:set>
                                      <p:cBhvr>
                                        <p:cTn id="358" dur="1" fill="hold">
                                          <p:stCondLst>
                                            <p:cond delay="0"/>
                                          </p:stCondLst>
                                        </p:cTn>
                                        <p:tgtEl>
                                          <p:spTgt spid="14"/>
                                        </p:tgtEl>
                                        <p:attrNameLst>
                                          <p:attrName>style.visibility</p:attrName>
                                        </p:attrNameLst>
                                      </p:cBhvr>
                                      <p:to>
                                        <p:strVal val="visible"/>
                                      </p:to>
                                    </p:set>
                                    <p:animEffect transition="in" filter="blinds(horizontal)">
                                      <p:cBhvr>
                                        <p:cTn id="359" dur="2000"/>
                                        <p:tgtEl>
                                          <p:spTgt spid="14"/>
                                        </p:tgtEl>
                                      </p:cBhvr>
                                    </p:animEffect>
                                  </p:childTnLst>
                                </p:cTn>
                              </p:par>
                              <p:par>
                                <p:cTn id="360" presetID="3" presetClass="entr" presetSubtype="10" fill="hold" grpId="3" nodeType="withEffect">
                                  <p:stCondLst>
                                    <p:cond delay="0"/>
                                  </p:stCondLst>
                                  <p:childTnLst>
                                    <p:set>
                                      <p:cBhvr>
                                        <p:cTn id="361" dur="1" fill="hold">
                                          <p:stCondLst>
                                            <p:cond delay="0"/>
                                          </p:stCondLst>
                                        </p:cTn>
                                        <p:tgtEl>
                                          <p:spTgt spid="15"/>
                                        </p:tgtEl>
                                        <p:attrNameLst>
                                          <p:attrName>style.visibility</p:attrName>
                                        </p:attrNameLst>
                                      </p:cBhvr>
                                      <p:to>
                                        <p:strVal val="visible"/>
                                      </p:to>
                                    </p:set>
                                    <p:animEffect transition="in" filter="blinds(horizontal)">
                                      <p:cBhvr>
                                        <p:cTn id="362" dur="2000"/>
                                        <p:tgtEl>
                                          <p:spTgt spid="15"/>
                                        </p:tgtEl>
                                      </p:cBhvr>
                                    </p:animEffect>
                                  </p:childTnLst>
                                </p:cTn>
                              </p:par>
                              <p:par>
                                <p:cTn id="363" presetID="3" presetClass="entr" presetSubtype="10" fill="hold" grpId="3" nodeType="withEffect">
                                  <p:stCondLst>
                                    <p:cond delay="0"/>
                                  </p:stCondLst>
                                  <p:childTnLst>
                                    <p:set>
                                      <p:cBhvr>
                                        <p:cTn id="364" dur="1" fill="hold">
                                          <p:stCondLst>
                                            <p:cond delay="0"/>
                                          </p:stCondLst>
                                        </p:cTn>
                                        <p:tgtEl>
                                          <p:spTgt spid="16"/>
                                        </p:tgtEl>
                                        <p:attrNameLst>
                                          <p:attrName>style.visibility</p:attrName>
                                        </p:attrNameLst>
                                      </p:cBhvr>
                                      <p:to>
                                        <p:strVal val="visible"/>
                                      </p:to>
                                    </p:set>
                                    <p:animEffect transition="in" filter="blinds(horizontal)">
                                      <p:cBhvr>
                                        <p:cTn id="365" dur="2000"/>
                                        <p:tgtEl>
                                          <p:spTgt spid="16"/>
                                        </p:tgtEl>
                                      </p:cBhvr>
                                    </p:animEffect>
                                  </p:childTnLst>
                                </p:cTn>
                              </p:par>
                              <p:par>
                                <p:cTn id="366" presetID="3" presetClass="entr" presetSubtype="10" fill="hold" grpId="3" nodeType="withEffect">
                                  <p:stCondLst>
                                    <p:cond delay="0"/>
                                  </p:stCondLst>
                                  <p:childTnLst>
                                    <p:set>
                                      <p:cBhvr>
                                        <p:cTn id="367" dur="1" fill="hold">
                                          <p:stCondLst>
                                            <p:cond delay="0"/>
                                          </p:stCondLst>
                                        </p:cTn>
                                        <p:tgtEl>
                                          <p:spTgt spid="17"/>
                                        </p:tgtEl>
                                        <p:attrNameLst>
                                          <p:attrName>style.visibility</p:attrName>
                                        </p:attrNameLst>
                                      </p:cBhvr>
                                      <p:to>
                                        <p:strVal val="visible"/>
                                      </p:to>
                                    </p:set>
                                    <p:animEffect transition="in" filter="blinds(horizontal)">
                                      <p:cBhvr>
                                        <p:cTn id="368" dur="2000"/>
                                        <p:tgtEl>
                                          <p:spTgt spid="17"/>
                                        </p:tgtEl>
                                      </p:cBhvr>
                                    </p:animEffect>
                                  </p:childTnLst>
                                </p:cTn>
                              </p:par>
                              <p:par>
                                <p:cTn id="369" presetID="3" presetClass="entr" presetSubtype="10" fill="hold" grpId="3" nodeType="withEffect">
                                  <p:stCondLst>
                                    <p:cond delay="0"/>
                                  </p:stCondLst>
                                  <p:childTnLst>
                                    <p:set>
                                      <p:cBhvr>
                                        <p:cTn id="370" dur="1" fill="hold">
                                          <p:stCondLst>
                                            <p:cond delay="0"/>
                                          </p:stCondLst>
                                        </p:cTn>
                                        <p:tgtEl>
                                          <p:spTgt spid="18"/>
                                        </p:tgtEl>
                                        <p:attrNameLst>
                                          <p:attrName>style.visibility</p:attrName>
                                        </p:attrNameLst>
                                      </p:cBhvr>
                                      <p:to>
                                        <p:strVal val="visible"/>
                                      </p:to>
                                    </p:set>
                                    <p:animEffect transition="in" filter="blinds(horizontal)">
                                      <p:cBhvr>
                                        <p:cTn id="371" dur="2000"/>
                                        <p:tgtEl>
                                          <p:spTgt spid="18"/>
                                        </p:tgtEl>
                                      </p:cBhvr>
                                    </p:animEffect>
                                  </p:childTnLst>
                                </p:cTn>
                              </p:par>
                              <p:par>
                                <p:cTn id="372" presetID="3" presetClass="entr" presetSubtype="10" fill="hold" grpId="3" nodeType="withEffect">
                                  <p:stCondLst>
                                    <p:cond delay="0"/>
                                  </p:stCondLst>
                                  <p:childTnLst>
                                    <p:set>
                                      <p:cBhvr>
                                        <p:cTn id="373" dur="1" fill="hold">
                                          <p:stCondLst>
                                            <p:cond delay="0"/>
                                          </p:stCondLst>
                                        </p:cTn>
                                        <p:tgtEl>
                                          <p:spTgt spid="19"/>
                                        </p:tgtEl>
                                        <p:attrNameLst>
                                          <p:attrName>style.visibility</p:attrName>
                                        </p:attrNameLst>
                                      </p:cBhvr>
                                      <p:to>
                                        <p:strVal val="visible"/>
                                      </p:to>
                                    </p:set>
                                    <p:animEffect transition="in" filter="blinds(horizontal)">
                                      <p:cBhvr>
                                        <p:cTn id="374" dur="2000"/>
                                        <p:tgtEl>
                                          <p:spTgt spid="19"/>
                                        </p:tgtEl>
                                      </p:cBhvr>
                                    </p:animEffect>
                                  </p:childTnLst>
                                </p:cTn>
                              </p:par>
                              <p:par>
                                <p:cTn id="375" presetID="3" presetClass="entr" presetSubtype="10" fill="hold" grpId="3" nodeType="withEffect">
                                  <p:stCondLst>
                                    <p:cond delay="0"/>
                                  </p:stCondLst>
                                  <p:childTnLst>
                                    <p:set>
                                      <p:cBhvr>
                                        <p:cTn id="376" dur="1" fill="hold">
                                          <p:stCondLst>
                                            <p:cond delay="0"/>
                                          </p:stCondLst>
                                        </p:cTn>
                                        <p:tgtEl>
                                          <p:spTgt spid="20"/>
                                        </p:tgtEl>
                                        <p:attrNameLst>
                                          <p:attrName>style.visibility</p:attrName>
                                        </p:attrNameLst>
                                      </p:cBhvr>
                                      <p:to>
                                        <p:strVal val="visible"/>
                                      </p:to>
                                    </p:set>
                                    <p:animEffect transition="in" filter="blinds(horizontal)">
                                      <p:cBhvr>
                                        <p:cTn id="377" dur="2000"/>
                                        <p:tgtEl>
                                          <p:spTgt spid="20"/>
                                        </p:tgtEl>
                                      </p:cBhvr>
                                    </p:animEffect>
                                  </p:childTnLst>
                                </p:cTn>
                              </p:par>
                              <p:par>
                                <p:cTn id="378" presetID="3" presetClass="entr" presetSubtype="10" fill="hold" grpId="3" nodeType="withEffect">
                                  <p:stCondLst>
                                    <p:cond delay="0"/>
                                  </p:stCondLst>
                                  <p:childTnLst>
                                    <p:set>
                                      <p:cBhvr>
                                        <p:cTn id="379" dur="1" fill="hold">
                                          <p:stCondLst>
                                            <p:cond delay="0"/>
                                          </p:stCondLst>
                                        </p:cTn>
                                        <p:tgtEl>
                                          <p:spTgt spid="21"/>
                                        </p:tgtEl>
                                        <p:attrNameLst>
                                          <p:attrName>style.visibility</p:attrName>
                                        </p:attrNameLst>
                                      </p:cBhvr>
                                      <p:to>
                                        <p:strVal val="visible"/>
                                      </p:to>
                                    </p:set>
                                    <p:animEffect transition="in" filter="blinds(horizontal)">
                                      <p:cBhvr>
                                        <p:cTn id="380" dur="2000"/>
                                        <p:tgtEl>
                                          <p:spTgt spid="21"/>
                                        </p:tgtEl>
                                      </p:cBhvr>
                                    </p:animEffect>
                                  </p:childTnLst>
                                </p:cTn>
                              </p:par>
                              <p:par>
                                <p:cTn id="381" presetID="3" presetClass="entr" presetSubtype="10" fill="hold" grpId="3" nodeType="withEffect">
                                  <p:stCondLst>
                                    <p:cond delay="0"/>
                                  </p:stCondLst>
                                  <p:childTnLst>
                                    <p:set>
                                      <p:cBhvr>
                                        <p:cTn id="382" dur="1" fill="hold">
                                          <p:stCondLst>
                                            <p:cond delay="0"/>
                                          </p:stCondLst>
                                        </p:cTn>
                                        <p:tgtEl>
                                          <p:spTgt spid="22"/>
                                        </p:tgtEl>
                                        <p:attrNameLst>
                                          <p:attrName>style.visibility</p:attrName>
                                        </p:attrNameLst>
                                      </p:cBhvr>
                                      <p:to>
                                        <p:strVal val="visible"/>
                                      </p:to>
                                    </p:set>
                                    <p:animEffect transition="in" filter="blinds(horizontal)">
                                      <p:cBhvr>
                                        <p:cTn id="383" dur="2000"/>
                                        <p:tgtEl>
                                          <p:spTgt spid="22"/>
                                        </p:tgtEl>
                                      </p:cBhvr>
                                    </p:animEffect>
                                  </p:childTnLst>
                                </p:cTn>
                              </p:par>
                              <p:par>
                                <p:cTn id="384" presetID="3" presetClass="entr" presetSubtype="10" fill="hold" grpId="3" nodeType="withEffect">
                                  <p:stCondLst>
                                    <p:cond delay="0"/>
                                  </p:stCondLst>
                                  <p:childTnLst>
                                    <p:set>
                                      <p:cBhvr>
                                        <p:cTn id="385" dur="1" fill="hold">
                                          <p:stCondLst>
                                            <p:cond delay="0"/>
                                          </p:stCondLst>
                                        </p:cTn>
                                        <p:tgtEl>
                                          <p:spTgt spid="23"/>
                                        </p:tgtEl>
                                        <p:attrNameLst>
                                          <p:attrName>style.visibility</p:attrName>
                                        </p:attrNameLst>
                                      </p:cBhvr>
                                      <p:to>
                                        <p:strVal val="visible"/>
                                      </p:to>
                                    </p:set>
                                    <p:animEffect transition="in" filter="blinds(horizontal)">
                                      <p:cBhvr>
                                        <p:cTn id="386" dur="2000"/>
                                        <p:tgtEl>
                                          <p:spTgt spid="23"/>
                                        </p:tgtEl>
                                      </p:cBhvr>
                                    </p:animEffect>
                                  </p:childTnLst>
                                </p:cTn>
                              </p:par>
                              <p:par>
                                <p:cTn id="387" presetID="3" presetClass="entr" presetSubtype="10" fill="hold" grpId="3" nodeType="withEffect">
                                  <p:stCondLst>
                                    <p:cond delay="0"/>
                                  </p:stCondLst>
                                  <p:childTnLst>
                                    <p:set>
                                      <p:cBhvr>
                                        <p:cTn id="388" dur="1" fill="hold">
                                          <p:stCondLst>
                                            <p:cond delay="0"/>
                                          </p:stCondLst>
                                        </p:cTn>
                                        <p:tgtEl>
                                          <p:spTgt spid="24"/>
                                        </p:tgtEl>
                                        <p:attrNameLst>
                                          <p:attrName>style.visibility</p:attrName>
                                        </p:attrNameLst>
                                      </p:cBhvr>
                                      <p:to>
                                        <p:strVal val="visible"/>
                                      </p:to>
                                    </p:set>
                                    <p:animEffect transition="in" filter="blinds(horizontal)">
                                      <p:cBhvr>
                                        <p:cTn id="389" dur="2000"/>
                                        <p:tgtEl>
                                          <p:spTgt spid="24"/>
                                        </p:tgtEl>
                                      </p:cBhvr>
                                    </p:animEffect>
                                  </p:childTnLst>
                                </p:cTn>
                              </p:par>
                              <p:par>
                                <p:cTn id="390" presetID="3" presetClass="entr" presetSubtype="10" fill="hold" grpId="3" nodeType="withEffect">
                                  <p:stCondLst>
                                    <p:cond delay="0"/>
                                  </p:stCondLst>
                                  <p:childTnLst>
                                    <p:set>
                                      <p:cBhvr>
                                        <p:cTn id="391" dur="1" fill="hold">
                                          <p:stCondLst>
                                            <p:cond delay="0"/>
                                          </p:stCondLst>
                                        </p:cTn>
                                        <p:tgtEl>
                                          <p:spTgt spid="25"/>
                                        </p:tgtEl>
                                        <p:attrNameLst>
                                          <p:attrName>style.visibility</p:attrName>
                                        </p:attrNameLst>
                                      </p:cBhvr>
                                      <p:to>
                                        <p:strVal val="visible"/>
                                      </p:to>
                                    </p:set>
                                    <p:animEffect transition="in" filter="blinds(horizontal)">
                                      <p:cBhvr>
                                        <p:cTn id="392" dur="2000"/>
                                        <p:tgtEl>
                                          <p:spTgt spid="25"/>
                                        </p:tgtEl>
                                      </p:cBhvr>
                                    </p:animEffect>
                                  </p:childTnLst>
                                </p:cTn>
                              </p:par>
                              <p:par>
                                <p:cTn id="393" presetID="3" presetClass="entr" presetSubtype="10" fill="hold" grpId="3" nodeType="withEffect">
                                  <p:stCondLst>
                                    <p:cond delay="0"/>
                                  </p:stCondLst>
                                  <p:childTnLst>
                                    <p:set>
                                      <p:cBhvr>
                                        <p:cTn id="394" dur="1" fill="hold">
                                          <p:stCondLst>
                                            <p:cond delay="0"/>
                                          </p:stCondLst>
                                        </p:cTn>
                                        <p:tgtEl>
                                          <p:spTgt spid="26"/>
                                        </p:tgtEl>
                                        <p:attrNameLst>
                                          <p:attrName>style.visibility</p:attrName>
                                        </p:attrNameLst>
                                      </p:cBhvr>
                                      <p:to>
                                        <p:strVal val="visible"/>
                                      </p:to>
                                    </p:set>
                                    <p:animEffect transition="in" filter="blinds(horizontal)">
                                      <p:cBhvr>
                                        <p:cTn id="395" dur="2000"/>
                                        <p:tgtEl>
                                          <p:spTgt spid="26"/>
                                        </p:tgtEl>
                                      </p:cBhvr>
                                    </p:animEffect>
                                  </p:childTnLst>
                                </p:cTn>
                              </p:par>
                              <p:par>
                                <p:cTn id="396" presetID="3" presetClass="entr" presetSubtype="10" fill="hold" grpId="3" nodeType="withEffect">
                                  <p:stCondLst>
                                    <p:cond delay="0"/>
                                  </p:stCondLst>
                                  <p:childTnLst>
                                    <p:set>
                                      <p:cBhvr>
                                        <p:cTn id="397" dur="1" fill="hold">
                                          <p:stCondLst>
                                            <p:cond delay="0"/>
                                          </p:stCondLst>
                                        </p:cTn>
                                        <p:tgtEl>
                                          <p:spTgt spid="27"/>
                                        </p:tgtEl>
                                        <p:attrNameLst>
                                          <p:attrName>style.visibility</p:attrName>
                                        </p:attrNameLst>
                                      </p:cBhvr>
                                      <p:to>
                                        <p:strVal val="visible"/>
                                      </p:to>
                                    </p:set>
                                    <p:animEffect transition="in" filter="blinds(horizontal)">
                                      <p:cBhvr>
                                        <p:cTn id="398" dur="2000"/>
                                        <p:tgtEl>
                                          <p:spTgt spid="27"/>
                                        </p:tgtEl>
                                      </p:cBhvr>
                                    </p:animEffect>
                                  </p:childTnLst>
                                </p:cTn>
                              </p:par>
                              <p:par>
                                <p:cTn id="399" presetID="3" presetClass="entr" presetSubtype="10" fill="hold" grpId="3" nodeType="withEffect">
                                  <p:stCondLst>
                                    <p:cond delay="0"/>
                                  </p:stCondLst>
                                  <p:childTnLst>
                                    <p:set>
                                      <p:cBhvr>
                                        <p:cTn id="400" dur="1" fill="hold">
                                          <p:stCondLst>
                                            <p:cond delay="0"/>
                                          </p:stCondLst>
                                        </p:cTn>
                                        <p:tgtEl>
                                          <p:spTgt spid="28"/>
                                        </p:tgtEl>
                                        <p:attrNameLst>
                                          <p:attrName>style.visibility</p:attrName>
                                        </p:attrNameLst>
                                      </p:cBhvr>
                                      <p:to>
                                        <p:strVal val="visible"/>
                                      </p:to>
                                    </p:set>
                                    <p:animEffect transition="in" filter="blinds(horizontal)">
                                      <p:cBhvr>
                                        <p:cTn id="401" dur="2000"/>
                                        <p:tgtEl>
                                          <p:spTgt spid="28"/>
                                        </p:tgtEl>
                                      </p:cBhvr>
                                    </p:animEffect>
                                  </p:childTnLst>
                                </p:cTn>
                              </p:par>
                              <p:par>
                                <p:cTn id="402" presetID="3" presetClass="entr" presetSubtype="10" fill="hold" grpId="3" nodeType="withEffect">
                                  <p:stCondLst>
                                    <p:cond delay="0"/>
                                  </p:stCondLst>
                                  <p:childTnLst>
                                    <p:set>
                                      <p:cBhvr>
                                        <p:cTn id="403" dur="1" fill="hold">
                                          <p:stCondLst>
                                            <p:cond delay="0"/>
                                          </p:stCondLst>
                                        </p:cTn>
                                        <p:tgtEl>
                                          <p:spTgt spid="29"/>
                                        </p:tgtEl>
                                        <p:attrNameLst>
                                          <p:attrName>style.visibility</p:attrName>
                                        </p:attrNameLst>
                                      </p:cBhvr>
                                      <p:to>
                                        <p:strVal val="visible"/>
                                      </p:to>
                                    </p:set>
                                    <p:animEffect transition="in" filter="blinds(horizontal)">
                                      <p:cBhvr>
                                        <p:cTn id="404" dur="2000"/>
                                        <p:tgtEl>
                                          <p:spTgt spid="29"/>
                                        </p:tgtEl>
                                      </p:cBhvr>
                                    </p:animEffect>
                                  </p:childTnLst>
                                </p:cTn>
                              </p:par>
                              <p:par>
                                <p:cTn id="405" presetID="3" presetClass="entr" presetSubtype="10" fill="hold" grpId="3" nodeType="withEffect">
                                  <p:stCondLst>
                                    <p:cond delay="0"/>
                                  </p:stCondLst>
                                  <p:childTnLst>
                                    <p:set>
                                      <p:cBhvr>
                                        <p:cTn id="406" dur="1" fill="hold">
                                          <p:stCondLst>
                                            <p:cond delay="0"/>
                                          </p:stCondLst>
                                        </p:cTn>
                                        <p:tgtEl>
                                          <p:spTgt spid="30"/>
                                        </p:tgtEl>
                                        <p:attrNameLst>
                                          <p:attrName>style.visibility</p:attrName>
                                        </p:attrNameLst>
                                      </p:cBhvr>
                                      <p:to>
                                        <p:strVal val="visible"/>
                                      </p:to>
                                    </p:set>
                                    <p:animEffect transition="in" filter="blinds(horizontal)">
                                      <p:cBhvr>
                                        <p:cTn id="407" dur="2000"/>
                                        <p:tgtEl>
                                          <p:spTgt spid="30"/>
                                        </p:tgtEl>
                                      </p:cBhvr>
                                    </p:animEffect>
                                  </p:childTnLst>
                                </p:cTn>
                              </p:par>
                              <p:par>
                                <p:cTn id="408" presetID="3" presetClass="entr" presetSubtype="10" fill="hold" grpId="3" nodeType="withEffect">
                                  <p:stCondLst>
                                    <p:cond delay="0"/>
                                  </p:stCondLst>
                                  <p:childTnLst>
                                    <p:set>
                                      <p:cBhvr>
                                        <p:cTn id="409" dur="1" fill="hold">
                                          <p:stCondLst>
                                            <p:cond delay="0"/>
                                          </p:stCondLst>
                                        </p:cTn>
                                        <p:tgtEl>
                                          <p:spTgt spid="31"/>
                                        </p:tgtEl>
                                        <p:attrNameLst>
                                          <p:attrName>style.visibility</p:attrName>
                                        </p:attrNameLst>
                                      </p:cBhvr>
                                      <p:to>
                                        <p:strVal val="visible"/>
                                      </p:to>
                                    </p:set>
                                    <p:animEffect transition="in" filter="blinds(horizontal)">
                                      <p:cBhvr>
                                        <p:cTn id="410" dur="2000"/>
                                        <p:tgtEl>
                                          <p:spTgt spid="31"/>
                                        </p:tgtEl>
                                      </p:cBhvr>
                                    </p:animEffect>
                                  </p:childTnLst>
                                </p:cTn>
                              </p:par>
                              <p:par>
                                <p:cTn id="411" presetID="3" presetClass="entr" presetSubtype="10" fill="hold" grpId="3" nodeType="withEffect">
                                  <p:stCondLst>
                                    <p:cond delay="0"/>
                                  </p:stCondLst>
                                  <p:childTnLst>
                                    <p:set>
                                      <p:cBhvr>
                                        <p:cTn id="412" dur="1" fill="hold">
                                          <p:stCondLst>
                                            <p:cond delay="0"/>
                                          </p:stCondLst>
                                        </p:cTn>
                                        <p:tgtEl>
                                          <p:spTgt spid="32"/>
                                        </p:tgtEl>
                                        <p:attrNameLst>
                                          <p:attrName>style.visibility</p:attrName>
                                        </p:attrNameLst>
                                      </p:cBhvr>
                                      <p:to>
                                        <p:strVal val="visible"/>
                                      </p:to>
                                    </p:set>
                                    <p:animEffect transition="in" filter="blinds(horizontal)">
                                      <p:cBhvr>
                                        <p:cTn id="413" dur="2000"/>
                                        <p:tgtEl>
                                          <p:spTgt spid="32"/>
                                        </p:tgtEl>
                                      </p:cBhvr>
                                    </p:animEffect>
                                  </p:childTnLst>
                                </p:cTn>
                              </p:par>
                              <p:par>
                                <p:cTn id="414" presetID="3" presetClass="entr" presetSubtype="10" fill="hold" grpId="3" nodeType="withEffect">
                                  <p:stCondLst>
                                    <p:cond delay="0"/>
                                  </p:stCondLst>
                                  <p:childTnLst>
                                    <p:set>
                                      <p:cBhvr>
                                        <p:cTn id="415" dur="1" fill="hold">
                                          <p:stCondLst>
                                            <p:cond delay="0"/>
                                          </p:stCondLst>
                                        </p:cTn>
                                        <p:tgtEl>
                                          <p:spTgt spid="33"/>
                                        </p:tgtEl>
                                        <p:attrNameLst>
                                          <p:attrName>style.visibility</p:attrName>
                                        </p:attrNameLst>
                                      </p:cBhvr>
                                      <p:to>
                                        <p:strVal val="visible"/>
                                      </p:to>
                                    </p:set>
                                    <p:animEffect transition="in" filter="blinds(horizontal)">
                                      <p:cBhvr>
                                        <p:cTn id="416" dur="2000"/>
                                        <p:tgtEl>
                                          <p:spTgt spid="33"/>
                                        </p:tgtEl>
                                      </p:cBhvr>
                                    </p:animEffect>
                                  </p:childTnLst>
                                </p:cTn>
                              </p:par>
                              <p:par>
                                <p:cTn id="417" presetID="3" presetClass="entr" presetSubtype="10" fill="hold" grpId="3" nodeType="withEffect">
                                  <p:stCondLst>
                                    <p:cond delay="0"/>
                                  </p:stCondLst>
                                  <p:childTnLst>
                                    <p:set>
                                      <p:cBhvr>
                                        <p:cTn id="418" dur="1" fill="hold">
                                          <p:stCondLst>
                                            <p:cond delay="0"/>
                                          </p:stCondLst>
                                        </p:cTn>
                                        <p:tgtEl>
                                          <p:spTgt spid="34"/>
                                        </p:tgtEl>
                                        <p:attrNameLst>
                                          <p:attrName>style.visibility</p:attrName>
                                        </p:attrNameLst>
                                      </p:cBhvr>
                                      <p:to>
                                        <p:strVal val="visible"/>
                                      </p:to>
                                    </p:set>
                                    <p:animEffect transition="in" filter="blinds(horizontal)">
                                      <p:cBhvr>
                                        <p:cTn id="419" dur="2000"/>
                                        <p:tgtEl>
                                          <p:spTgt spid="34"/>
                                        </p:tgtEl>
                                      </p:cBhvr>
                                    </p:animEffect>
                                  </p:childTnLst>
                                </p:cTn>
                              </p:par>
                              <p:par>
                                <p:cTn id="420" presetID="3" presetClass="entr" presetSubtype="10" fill="hold" grpId="3" nodeType="withEffect">
                                  <p:stCondLst>
                                    <p:cond delay="0"/>
                                  </p:stCondLst>
                                  <p:childTnLst>
                                    <p:set>
                                      <p:cBhvr>
                                        <p:cTn id="421" dur="1" fill="hold">
                                          <p:stCondLst>
                                            <p:cond delay="0"/>
                                          </p:stCondLst>
                                        </p:cTn>
                                        <p:tgtEl>
                                          <p:spTgt spid="35"/>
                                        </p:tgtEl>
                                        <p:attrNameLst>
                                          <p:attrName>style.visibility</p:attrName>
                                        </p:attrNameLst>
                                      </p:cBhvr>
                                      <p:to>
                                        <p:strVal val="visible"/>
                                      </p:to>
                                    </p:set>
                                    <p:animEffect transition="in" filter="blinds(horizontal)">
                                      <p:cBhvr>
                                        <p:cTn id="422" dur="2000"/>
                                        <p:tgtEl>
                                          <p:spTgt spid="35"/>
                                        </p:tgtEl>
                                      </p:cBhvr>
                                    </p:animEffect>
                                  </p:childTnLst>
                                </p:cTn>
                              </p:par>
                              <p:par>
                                <p:cTn id="423" presetID="3" presetClass="entr" presetSubtype="10" fill="hold" grpId="3" nodeType="withEffect">
                                  <p:stCondLst>
                                    <p:cond delay="0"/>
                                  </p:stCondLst>
                                  <p:childTnLst>
                                    <p:set>
                                      <p:cBhvr>
                                        <p:cTn id="424" dur="1" fill="hold">
                                          <p:stCondLst>
                                            <p:cond delay="0"/>
                                          </p:stCondLst>
                                        </p:cTn>
                                        <p:tgtEl>
                                          <p:spTgt spid="36"/>
                                        </p:tgtEl>
                                        <p:attrNameLst>
                                          <p:attrName>style.visibility</p:attrName>
                                        </p:attrNameLst>
                                      </p:cBhvr>
                                      <p:to>
                                        <p:strVal val="visible"/>
                                      </p:to>
                                    </p:set>
                                    <p:animEffect transition="in" filter="blinds(horizontal)">
                                      <p:cBhvr>
                                        <p:cTn id="425" dur="2000"/>
                                        <p:tgtEl>
                                          <p:spTgt spid="36"/>
                                        </p:tgtEl>
                                      </p:cBhvr>
                                    </p:animEffect>
                                  </p:childTnLst>
                                </p:cTn>
                              </p:par>
                              <p:par>
                                <p:cTn id="426" presetID="3" presetClass="entr" presetSubtype="10" fill="hold" grpId="3" nodeType="withEffect">
                                  <p:stCondLst>
                                    <p:cond delay="0"/>
                                  </p:stCondLst>
                                  <p:childTnLst>
                                    <p:set>
                                      <p:cBhvr>
                                        <p:cTn id="427" dur="1" fill="hold">
                                          <p:stCondLst>
                                            <p:cond delay="0"/>
                                          </p:stCondLst>
                                        </p:cTn>
                                        <p:tgtEl>
                                          <p:spTgt spid="37"/>
                                        </p:tgtEl>
                                        <p:attrNameLst>
                                          <p:attrName>style.visibility</p:attrName>
                                        </p:attrNameLst>
                                      </p:cBhvr>
                                      <p:to>
                                        <p:strVal val="visible"/>
                                      </p:to>
                                    </p:set>
                                    <p:animEffect transition="in" filter="blinds(horizontal)">
                                      <p:cBhvr>
                                        <p:cTn id="428" dur="2000"/>
                                        <p:tgtEl>
                                          <p:spTgt spid="37"/>
                                        </p:tgtEl>
                                      </p:cBhvr>
                                    </p:animEffect>
                                  </p:childTnLst>
                                </p:cTn>
                              </p:par>
                              <p:par>
                                <p:cTn id="429" presetID="3" presetClass="entr" presetSubtype="10" fill="hold" grpId="3" nodeType="withEffect">
                                  <p:stCondLst>
                                    <p:cond delay="0"/>
                                  </p:stCondLst>
                                  <p:childTnLst>
                                    <p:set>
                                      <p:cBhvr>
                                        <p:cTn id="430" dur="1" fill="hold">
                                          <p:stCondLst>
                                            <p:cond delay="0"/>
                                          </p:stCondLst>
                                        </p:cTn>
                                        <p:tgtEl>
                                          <p:spTgt spid="38"/>
                                        </p:tgtEl>
                                        <p:attrNameLst>
                                          <p:attrName>style.visibility</p:attrName>
                                        </p:attrNameLst>
                                      </p:cBhvr>
                                      <p:to>
                                        <p:strVal val="visible"/>
                                      </p:to>
                                    </p:set>
                                    <p:animEffect transition="in" filter="blinds(horizontal)">
                                      <p:cBhvr>
                                        <p:cTn id="431" dur="2000"/>
                                        <p:tgtEl>
                                          <p:spTgt spid="38"/>
                                        </p:tgtEl>
                                      </p:cBhvr>
                                    </p:animEffect>
                                  </p:childTnLst>
                                </p:cTn>
                              </p:par>
                              <p:par>
                                <p:cTn id="432" presetID="3" presetClass="entr" presetSubtype="10" fill="hold" grpId="3" nodeType="withEffect">
                                  <p:stCondLst>
                                    <p:cond delay="0"/>
                                  </p:stCondLst>
                                  <p:childTnLst>
                                    <p:set>
                                      <p:cBhvr>
                                        <p:cTn id="433" dur="1" fill="hold">
                                          <p:stCondLst>
                                            <p:cond delay="0"/>
                                          </p:stCondLst>
                                        </p:cTn>
                                        <p:tgtEl>
                                          <p:spTgt spid="39"/>
                                        </p:tgtEl>
                                        <p:attrNameLst>
                                          <p:attrName>style.visibility</p:attrName>
                                        </p:attrNameLst>
                                      </p:cBhvr>
                                      <p:to>
                                        <p:strVal val="visible"/>
                                      </p:to>
                                    </p:set>
                                    <p:animEffect transition="in" filter="blinds(horizontal)">
                                      <p:cBhvr>
                                        <p:cTn id="434" dur="2000"/>
                                        <p:tgtEl>
                                          <p:spTgt spid="39"/>
                                        </p:tgtEl>
                                      </p:cBhvr>
                                    </p:animEffect>
                                  </p:childTnLst>
                                </p:cTn>
                              </p:par>
                              <p:par>
                                <p:cTn id="435" presetID="3" presetClass="entr" presetSubtype="10" fill="hold" grpId="3" nodeType="withEffect">
                                  <p:stCondLst>
                                    <p:cond delay="0"/>
                                  </p:stCondLst>
                                  <p:childTnLst>
                                    <p:set>
                                      <p:cBhvr>
                                        <p:cTn id="436" dur="1" fill="hold">
                                          <p:stCondLst>
                                            <p:cond delay="0"/>
                                          </p:stCondLst>
                                        </p:cTn>
                                        <p:tgtEl>
                                          <p:spTgt spid="40"/>
                                        </p:tgtEl>
                                        <p:attrNameLst>
                                          <p:attrName>style.visibility</p:attrName>
                                        </p:attrNameLst>
                                      </p:cBhvr>
                                      <p:to>
                                        <p:strVal val="visible"/>
                                      </p:to>
                                    </p:set>
                                    <p:animEffect transition="in" filter="blinds(horizontal)">
                                      <p:cBhvr>
                                        <p:cTn id="437" dur="2000"/>
                                        <p:tgtEl>
                                          <p:spTgt spid="40"/>
                                        </p:tgtEl>
                                      </p:cBhvr>
                                    </p:animEffect>
                                  </p:childTnLst>
                                </p:cTn>
                              </p:par>
                              <p:par>
                                <p:cTn id="438" presetID="3" presetClass="entr" presetSubtype="10" fill="hold" grpId="3" nodeType="withEffect">
                                  <p:stCondLst>
                                    <p:cond delay="0"/>
                                  </p:stCondLst>
                                  <p:childTnLst>
                                    <p:set>
                                      <p:cBhvr>
                                        <p:cTn id="439" dur="1" fill="hold">
                                          <p:stCondLst>
                                            <p:cond delay="0"/>
                                          </p:stCondLst>
                                        </p:cTn>
                                        <p:tgtEl>
                                          <p:spTgt spid="41"/>
                                        </p:tgtEl>
                                        <p:attrNameLst>
                                          <p:attrName>style.visibility</p:attrName>
                                        </p:attrNameLst>
                                      </p:cBhvr>
                                      <p:to>
                                        <p:strVal val="visible"/>
                                      </p:to>
                                    </p:set>
                                    <p:animEffect transition="in" filter="blinds(horizontal)">
                                      <p:cBhvr>
                                        <p:cTn id="440" dur="2000"/>
                                        <p:tgtEl>
                                          <p:spTgt spid="41"/>
                                        </p:tgtEl>
                                      </p:cBhvr>
                                    </p:animEffect>
                                  </p:childTnLst>
                                </p:cTn>
                              </p:par>
                              <p:par>
                                <p:cTn id="441" presetID="3" presetClass="entr" presetSubtype="10" fill="hold" grpId="3" nodeType="withEffect">
                                  <p:stCondLst>
                                    <p:cond delay="0"/>
                                  </p:stCondLst>
                                  <p:childTnLst>
                                    <p:set>
                                      <p:cBhvr>
                                        <p:cTn id="442" dur="1" fill="hold">
                                          <p:stCondLst>
                                            <p:cond delay="0"/>
                                          </p:stCondLst>
                                        </p:cTn>
                                        <p:tgtEl>
                                          <p:spTgt spid="42"/>
                                        </p:tgtEl>
                                        <p:attrNameLst>
                                          <p:attrName>style.visibility</p:attrName>
                                        </p:attrNameLst>
                                      </p:cBhvr>
                                      <p:to>
                                        <p:strVal val="visible"/>
                                      </p:to>
                                    </p:set>
                                    <p:animEffect transition="in" filter="blinds(horizontal)">
                                      <p:cBhvr>
                                        <p:cTn id="443" dur="2000"/>
                                        <p:tgtEl>
                                          <p:spTgt spid="42"/>
                                        </p:tgtEl>
                                      </p:cBhvr>
                                    </p:animEffect>
                                  </p:childTnLst>
                                </p:cTn>
                              </p:par>
                              <p:par>
                                <p:cTn id="444" presetID="3" presetClass="entr" presetSubtype="10" fill="hold" grpId="3" nodeType="withEffect">
                                  <p:stCondLst>
                                    <p:cond delay="0"/>
                                  </p:stCondLst>
                                  <p:childTnLst>
                                    <p:set>
                                      <p:cBhvr>
                                        <p:cTn id="445" dur="1" fill="hold">
                                          <p:stCondLst>
                                            <p:cond delay="0"/>
                                          </p:stCondLst>
                                        </p:cTn>
                                        <p:tgtEl>
                                          <p:spTgt spid="43"/>
                                        </p:tgtEl>
                                        <p:attrNameLst>
                                          <p:attrName>style.visibility</p:attrName>
                                        </p:attrNameLst>
                                      </p:cBhvr>
                                      <p:to>
                                        <p:strVal val="visible"/>
                                      </p:to>
                                    </p:set>
                                    <p:animEffect transition="in" filter="blinds(horizontal)">
                                      <p:cBhvr>
                                        <p:cTn id="446" dur="2000"/>
                                        <p:tgtEl>
                                          <p:spTgt spid="43"/>
                                        </p:tgtEl>
                                      </p:cBhvr>
                                    </p:animEffect>
                                  </p:childTnLst>
                                </p:cTn>
                              </p:par>
                              <p:par>
                                <p:cTn id="447" presetID="3" presetClass="entr" presetSubtype="10" fill="hold" grpId="3" nodeType="withEffect">
                                  <p:stCondLst>
                                    <p:cond delay="0"/>
                                  </p:stCondLst>
                                  <p:childTnLst>
                                    <p:set>
                                      <p:cBhvr>
                                        <p:cTn id="448" dur="1" fill="hold">
                                          <p:stCondLst>
                                            <p:cond delay="0"/>
                                          </p:stCondLst>
                                        </p:cTn>
                                        <p:tgtEl>
                                          <p:spTgt spid="44"/>
                                        </p:tgtEl>
                                        <p:attrNameLst>
                                          <p:attrName>style.visibility</p:attrName>
                                        </p:attrNameLst>
                                      </p:cBhvr>
                                      <p:to>
                                        <p:strVal val="visible"/>
                                      </p:to>
                                    </p:set>
                                    <p:animEffect transition="in" filter="blinds(horizontal)">
                                      <p:cBhvr>
                                        <p:cTn id="449" dur="2000"/>
                                        <p:tgtEl>
                                          <p:spTgt spid="44"/>
                                        </p:tgtEl>
                                      </p:cBhvr>
                                    </p:animEffect>
                                  </p:childTnLst>
                                </p:cTn>
                              </p:par>
                              <p:par>
                                <p:cTn id="450" presetID="3" presetClass="entr" presetSubtype="10" fill="hold" grpId="3" nodeType="withEffect">
                                  <p:stCondLst>
                                    <p:cond delay="0"/>
                                  </p:stCondLst>
                                  <p:childTnLst>
                                    <p:set>
                                      <p:cBhvr>
                                        <p:cTn id="451" dur="1" fill="hold">
                                          <p:stCondLst>
                                            <p:cond delay="0"/>
                                          </p:stCondLst>
                                        </p:cTn>
                                        <p:tgtEl>
                                          <p:spTgt spid="45"/>
                                        </p:tgtEl>
                                        <p:attrNameLst>
                                          <p:attrName>style.visibility</p:attrName>
                                        </p:attrNameLst>
                                      </p:cBhvr>
                                      <p:to>
                                        <p:strVal val="visible"/>
                                      </p:to>
                                    </p:set>
                                    <p:animEffect transition="in" filter="blinds(horizontal)">
                                      <p:cBhvr>
                                        <p:cTn id="452" dur="2000"/>
                                        <p:tgtEl>
                                          <p:spTgt spid="45"/>
                                        </p:tgtEl>
                                      </p:cBhvr>
                                    </p:animEffect>
                                  </p:childTnLst>
                                </p:cTn>
                              </p:par>
                              <p:par>
                                <p:cTn id="453" presetID="3" presetClass="entr" presetSubtype="10" fill="hold" grpId="3" nodeType="withEffect">
                                  <p:stCondLst>
                                    <p:cond delay="0"/>
                                  </p:stCondLst>
                                  <p:childTnLst>
                                    <p:set>
                                      <p:cBhvr>
                                        <p:cTn id="454" dur="1" fill="hold">
                                          <p:stCondLst>
                                            <p:cond delay="0"/>
                                          </p:stCondLst>
                                        </p:cTn>
                                        <p:tgtEl>
                                          <p:spTgt spid="46"/>
                                        </p:tgtEl>
                                        <p:attrNameLst>
                                          <p:attrName>style.visibility</p:attrName>
                                        </p:attrNameLst>
                                      </p:cBhvr>
                                      <p:to>
                                        <p:strVal val="visible"/>
                                      </p:to>
                                    </p:set>
                                    <p:animEffect transition="in" filter="blinds(horizontal)">
                                      <p:cBhvr>
                                        <p:cTn id="455" dur="2000"/>
                                        <p:tgtEl>
                                          <p:spTgt spid="46"/>
                                        </p:tgtEl>
                                      </p:cBhvr>
                                    </p:animEffect>
                                  </p:childTnLst>
                                </p:cTn>
                              </p:par>
                              <p:par>
                                <p:cTn id="456" presetID="3" presetClass="entr" presetSubtype="10" fill="hold" grpId="3" nodeType="withEffect">
                                  <p:stCondLst>
                                    <p:cond delay="0"/>
                                  </p:stCondLst>
                                  <p:childTnLst>
                                    <p:set>
                                      <p:cBhvr>
                                        <p:cTn id="457" dur="1" fill="hold">
                                          <p:stCondLst>
                                            <p:cond delay="0"/>
                                          </p:stCondLst>
                                        </p:cTn>
                                        <p:tgtEl>
                                          <p:spTgt spid="47"/>
                                        </p:tgtEl>
                                        <p:attrNameLst>
                                          <p:attrName>style.visibility</p:attrName>
                                        </p:attrNameLst>
                                      </p:cBhvr>
                                      <p:to>
                                        <p:strVal val="visible"/>
                                      </p:to>
                                    </p:set>
                                    <p:animEffect transition="in" filter="blinds(horizontal)">
                                      <p:cBhvr>
                                        <p:cTn id="458" dur="2000"/>
                                        <p:tgtEl>
                                          <p:spTgt spid="47"/>
                                        </p:tgtEl>
                                      </p:cBhvr>
                                    </p:animEffect>
                                  </p:childTnLst>
                                </p:cTn>
                              </p:par>
                              <p:par>
                                <p:cTn id="459" presetID="3" presetClass="entr" presetSubtype="10" fill="hold" grpId="3" nodeType="withEffect">
                                  <p:stCondLst>
                                    <p:cond delay="0"/>
                                  </p:stCondLst>
                                  <p:childTnLst>
                                    <p:set>
                                      <p:cBhvr>
                                        <p:cTn id="460" dur="1" fill="hold">
                                          <p:stCondLst>
                                            <p:cond delay="0"/>
                                          </p:stCondLst>
                                        </p:cTn>
                                        <p:tgtEl>
                                          <p:spTgt spid="48"/>
                                        </p:tgtEl>
                                        <p:attrNameLst>
                                          <p:attrName>style.visibility</p:attrName>
                                        </p:attrNameLst>
                                      </p:cBhvr>
                                      <p:to>
                                        <p:strVal val="visible"/>
                                      </p:to>
                                    </p:set>
                                    <p:animEffect transition="in" filter="blinds(horizontal)">
                                      <p:cBhvr>
                                        <p:cTn id="461" dur="2000"/>
                                        <p:tgtEl>
                                          <p:spTgt spid="48"/>
                                        </p:tgtEl>
                                      </p:cBhvr>
                                    </p:animEffect>
                                  </p:childTnLst>
                                </p:cTn>
                              </p:par>
                              <p:par>
                                <p:cTn id="462" presetID="3" presetClass="entr" presetSubtype="10" fill="hold" grpId="3" nodeType="withEffect">
                                  <p:stCondLst>
                                    <p:cond delay="0"/>
                                  </p:stCondLst>
                                  <p:childTnLst>
                                    <p:set>
                                      <p:cBhvr>
                                        <p:cTn id="463" dur="1" fill="hold">
                                          <p:stCondLst>
                                            <p:cond delay="0"/>
                                          </p:stCondLst>
                                        </p:cTn>
                                        <p:tgtEl>
                                          <p:spTgt spid="49"/>
                                        </p:tgtEl>
                                        <p:attrNameLst>
                                          <p:attrName>style.visibility</p:attrName>
                                        </p:attrNameLst>
                                      </p:cBhvr>
                                      <p:to>
                                        <p:strVal val="visible"/>
                                      </p:to>
                                    </p:set>
                                    <p:animEffect transition="in" filter="blinds(horizontal)">
                                      <p:cBhvr>
                                        <p:cTn id="464" dur="2000"/>
                                        <p:tgtEl>
                                          <p:spTgt spid="49"/>
                                        </p:tgtEl>
                                      </p:cBhvr>
                                    </p:animEffect>
                                  </p:childTnLst>
                                </p:cTn>
                              </p:par>
                              <p:par>
                                <p:cTn id="465" presetID="3" presetClass="entr" presetSubtype="10" fill="hold" grpId="3" nodeType="withEffect">
                                  <p:stCondLst>
                                    <p:cond delay="0"/>
                                  </p:stCondLst>
                                  <p:childTnLst>
                                    <p:set>
                                      <p:cBhvr>
                                        <p:cTn id="466" dur="1" fill="hold">
                                          <p:stCondLst>
                                            <p:cond delay="0"/>
                                          </p:stCondLst>
                                        </p:cTn>
                                        <p:tgtEl>
                                          <p:spTgt spid="50"/>
                                        </p:tgtEl>
                                        <p:attrNameLst>
                                          <p:attrName>style.visibility</p:attrName>
                                        </p:attrNameLst>
                                      </p:cBhvr>
                                      <p:to>
                                        <p:strVal val="visible"/>
                                      </p:to>
                                    </p:set>
                                    <p:animEffect transition="in" filter="blinds(horizontal)">
                                      <p:cBhvr>
                                        <p:cTn id="467" dur="2000"/>
                                        <p:tgtEl>
                                          <p:spTgt spid="50"/>
                                        </p:tgtEl>
                                      </p:cBhvr>
                                    </p:animEffect>
                                  </p:childTnLst>
                                </p:cTn>
                              </p:par>
                              <p:par>
                                <p:cTn id="468" presetID="3" presetClass="entr" presetSubtype="10" fill="hold" grpId="3" nodeType="withEffect">
                                  <p:stCondLst>
                                    <p:cond delay="0"/>
                                  </p:stCondLst>
                                  <p:childTnLst>
                                    <p:set>
                                      <p:cBhvr>
                                        <p:cTn id="469" dur="1" fill="hold">
                                          <p:stCondLst>
                                            <p:cond delay="0"/>
                                          </p:stCondLst>
                                        </p:cTn>
                                        <p:tgtEl>
                                          <p:spTgt spid="51"/>
                                        </p:tgtEl>
                                        <p:attrNameLst>
                                          <p:attrName>style.visibility</p:attrName>
                                        </p:attrNameLst>
                                      </p:cBhvr>
                                      <p:to>
                                        <p:strVal val="visible"/>
                                      </p:to>
                                    </p:set>
                                    <p:animEffect transition="in" filter="blinds(horizontal)">
                                      <p:cBhvr>
                                        <p:cTn id="470" dur="2000"/>
                                        <p:tgtEl>
                                          <p:spTgt spid="51"/>
                                        </p:tgtEl>
                                      </p:cBhvr>
                                    </p:animEffect>
                                  </p:childTnLst>
                                </p:cTn>
                              </p:par>
                              <p:par>
                                <p:cTn id="471" presetID="3" presetClass="entr" presetSubtype="10" fill="hold" grpId="3" nodeType="withEffect">
                                  <p:stCondLst>
                                    <p:cond delay="0"/>
                                  </p:stCondLst>
                                  <p:childTnLst>
                                    <p:set>
                                      <p:cBhvr>
                                        <p:cTn id="472" dur="1" fill="hold">
                                          <p:stCondLst>
                                            <p:cond delay="0"/>
                                          </p:stCondLst>
                                        </p:cTn>
                                        <p:tgtEl>
                                          <p:spTgt spid="52"/>
                                        </p:tgtEl>
                                        <p:attrNameLst>
                                          <p:attrName>style.visibility</p:attrName>
                                        </p:attrNameLst>
                                      </p:cBhvr>
                                      <p:to>
                                        <p:strVal val="visible"/>
                                      </p:to>
                                    </p:set>
                                    <p:animEffect transition="in" filter="blinds(horizontal)">
                                      <p:cBhvr>
                                        <p:cTn id="473" dur="2000"/>
                                        <p:tgtEl>
                                          <p:spTgt spid="52"/>
                                        </p:tgtEl>
                                      </p:cBhvr>
                                    </p:animEffect>
                                  </p:childTnLst>
                                </p:cTn>
                              </p:par>
                              <p:par>
                                <p:cTn id="474" presetID="3" presetClass="entr" presetSubtype="10" fill="hold" grpId="3" nodeType="withEffect">
                                  <p:stCondLst>
                                    <p:cond delay="0"/>
                                  </p:stCondLst>
                                  <p:childTnLst>
                                    <p:set>
                                      <p:cBhvr>
                                        <p:cTn id="475" dur="1" fill="hold">
                                          <p:stCondLst>
                                            <p:cond delay="0"/>
                                          </p:stCondLst>
                                        </p:cTn>
                                        <p:tgtEl>
                                          <p:spTgt spid="53"/>
                                        </p:tgtEl>
                                        <p:attrNameLst>
                                          <p:attrName>style.visibility</p:attrName>
                                        </p:attrNameLst>
                                      </p:cBhvr>
                                      <p:to>
                                        <p:strVal val="visible"/>
                                      </p:to>
                                    </p:set>
                                    <p:animEffect transition="in" filter="blinds(horizontal)">
                                      <p:cBhvr>
                                        <p:cTn id="476" dur="2000"/>
                                        <p:tgtEl>
                                          <p:spTgt spid="53"/>
                                        </p:tgtEl>
                                      </p:cBhvr>
                                    </p:animEffect>
                                  </p:childTnLst>
                                </p:cTn>
                              </p:par>
                              <p:par>
                                <p:cTn id="477" presetID="3" presetClass="entr" presetSubtype="10" fill="hold" grpId="3" nodeType="withEffect">
                                  <p:stCondLst>
                                    <p:cond delay="0"/>
                                  </p:stCondLst>
                                  <p:childTnLst>
                                    <p:set>
                                      <p:cBhvr>
                                        <p:cTn id="478" dur="1" fill="hold">
                                          <p:stCondLst>
                                            <p:cond delay="0"/>
                                          </p:stCondLst>
                                        </p:cTn>
                                        <p:tgtEl>
                                          <p:spTgt spid="54"/>
                                        </p:tgtEl>
                                        <p:attrNameLst>
                                          <p:attrName>style.visibility</p:attrName>
                                        </p:attrNameLst>
                                      </p:cBhvr>
                                      <p:to>
                                        <p:strVal val="visible"/>
                                      </p:to>
                                    </p:set>
                                    <p:animEffect transition="in" filter="blinds(horizontal)">
                                      <p:cBhvr>
                                        <p:cTn id="479" dur="2000"/>
                                        <p:tgtEl>
                                          <p:spTgt spid="54"/>
                                        </p:tgtEl>
                                      </p:cBhvr>
                                    </p:animEffect>
                                  </p:childTnLst>
                                </p:cTn>
                              </p:par>
                              <p:par>
                                <p:cTn id="480" presetID="3" presetClass="entr" presetSubtype="10" fill="hold" grpId="3" nodeType="withEffect">
                                  <p:stCondLst>
                                    <p:cond delay="0"/>
                                  </p:stCondLst>
                                  <p:childTnLst>
                                    <p:set>
                                      <p:cBhvr>
                                        <p:cTn id="481" dur="1" fill="hold">
                                          <p:stCondLst>
                                            <p:cond delay="0"/>
                                          </p:stCondLst>
                                        </p:cTn>
                                        <p:tgtEl>
                                          <p:spTgt spid="55"/>
                                        </p:tgtEl>
                                        <p:attrNameLst>
                                          <p:attrName>style.visibility</p:attrName>
                                        </p:attrNameLst>
                                      </p:cBhvr>
                                      <p:to>
                                        <p:strVal val="visible"/>
                                      </p:to>
                                    </p:set>
                                    <p:animEffect transition="in" filter="blinds(horizontal)">
                                      <p:cBhvr>
                                        <p:cTn id="482" dur="2000"/>
                                        <p:tgtEl>
                                          <p:spTgt spid="55"/>
                                        </p:tgtEl>
                                      </p:cBhvr>
                                    </p:animEffect>
                                  </p:childTnLst>
                                </p:cTn>
                              </p:par>
                              <p:par>
                                <p:cTn id="483" presetID="3" presetClass="entr" presetSubtype="10" fill="hold" grpId="3" nodeType="withEffect">
                                  <p:stCondLst>
                                    <p:cond delay="0"/>
                                  </p:stCondLst>
                                  <p:childTnLst>
                                    <p:set>
                                      <p:cBhvr>
                                        <p:cTn id="484" dur="1" fill="hold">
                                          <p:stCondLst>
                                            <p:cond delay="0"/>
                                          </p:stCondLst>
                                        </p:cTn>
                                        <p:tgtEl>
                                          <p:spTgt spid="56"/>
                                        </p:tgtEl>
                                        <p:attrNameLst>
                                          <p:attrName>style.visibility</p:attrName>
                                        </p:attrNameLst>
                                      </p:cBhvr>
                                      <p:to>
                                        <p:strVal val="visible"/>
                                      </p:to>
                                    </p:set>
                                    <p:animEffect transition="in" filter="blinds(horizontal)">
                                      <p:cBhvr>
                                        <p:cTn id="485" dur="2000"/>
                                        <p:tgtEl>
                                          <p:spTgt spid="56"/>
                                        </p:tgtEl>
                                      </p:cBhvr>
                                    </p:animEffect>
                                  </p:childTnLst>
                                </p:cTn>
                              </p:par>
                              <p:par>
                                <p:cTn id="486" presetID="3" presetClass="entr" presetSubtype="10" fill="hold" grpId="3" nodeType="withEffect">
                                  <p:stCondLst>
                                    <p:cond delay="0"/>
                                  </p:stCondLst>
                                  <p:childTnLst>
                                    <p:set>
                                      <p:cBhvr>
                                        <p:cTn id="487" dur="1" fill="hold">
                                          <p:stCondLst>
                                            <p:cond delay="0"/>
                                          </p:stCondLst>
                                        </p:cTn>
                                        <p:tgtEl>
                                          <p:spTgt spid="57"/>
                                        </p:tgtEl>
                                        <p:attrNameLst>
                                          <p:attrName>style.visibility</p:attrName>
                                        </p:attrNameLst>
                                      </p:cBhvr>
                                      <p:to>
                                        <p:strVal val="visible"/>
                                      </p:to>
                                    </p:set>
                                    <p:animEffect transition="in" filter="blinds(horizontal)">
                                      <p:cBhvr>
                                        <p:cTn id="488" dur="2000"/>
                                        <p:tgtEl>
                                          <p:spTgt spid="57"/>
                                        </p:tgtEl>
                                      </p:cBhvr>
                                    </p:animEffect>
                                  </p:childTnLst>
                                </p:cTn>
                              </p:par>
                              <p:par>
                                <p:cTn id="489" presetID="3" presetClass="entr" presetSubtype="10" fill="hold" grpId="3" nodeType="withEffect">
                                  <p:stCondLst>
                                    <p:cond delay="0"/>
                                  </p:stCondLst>
                                  <p:childTnLst>
                                    <p:set>
                                      <p:cBhvr>
                                        <p:cTn id="490" dur="1" fill="hold">
                                          <p:stCondLst>
                                            <p:cond delay="0"/>
                                          </p:stCondLst>
                                        </p:cTn>
                                        <p:tgtEl>
                                          <p:spTgt spid="58"/>
                                        </p:tgtEl>
                                        <p:attrNameLst>
                                          <p:attrName>style.visibility</p:attrName>
                                        </p:attrNameLst>
                                      </p:cBhvr>
                                      <p:to>
                                        <p:strVal val="visible"/>
                                      </p:to>
                                    </p:set>
                                    <p:animEffect transition="in" filter="blinds(horizontal)">
                                      <p:cBhvr>
                                        <p:cTn id="491" dur="2000"/>
                                        <p:tgtEl>
                                          <p:spTgt spid="58"/>
                                        </p:tgtEl>
                                      </p:cBhvr>
                                    </p:animEffect>
                                  </p:childTnLst>
                                </p:cTn>
                              </p:par>
                              <p:par>
                                <p:cTn id="492" presetID="3" presetClass="entr" presetSubtype="10" fill="hold" grpId="3" nodeType="withEffect">
                                  <p:stCondLst>
                                    <p:cond delay="0"/>
                                  </p:stCondLst>
                                  <p:childTnLst>
                                    <p:set>
                                      <p:cBhvr>
                                        <p:cTn id="493" dur="1" fill="hold">
                                          <p:stCondLst>
                                            <p:cond delay="0"/>
                                          </p:stCondLst>
                                        </p:cTn>
                                        <p:tgtEl>
                                          <p:spTgt spid="59"/>
                                        </p:tgtEl>
                                        <p:attrNameLst>
                                          <p:attrName>style.visibility</p:attrName>
                                        </p:attrNameLst>
                                      </p:cBhvr>
                                      <p:to>
                                        <p:strVal val="visible"/>
                                      </p:to>
                                    </p:set>
                                    <p:animEffect transition="in" filter="blinds(horizontal)">
                                      <p:cBhvr>
                                        <p:cTn id="494" dur="2000"/>
                                        <p:tgtEl>
                                          <p:spTgt spid="59"/>
                                        </p:tgtEl>
                                      </p:cBhvr>
                                    </p:animEffect>
                                  </p:childTnLst>
                                </p:cTn>
                              </p:par>
                              <p:par>
                                <p:cTn id="495" presetID="3" presetClass="entr" presetSubtype="10" fill="hold" grpId="3" nodeType="withEffect">
                                  <p:stCondLst>
                                    <p:cond delay="0"/>
                                  </p:stCondLst>
                                  <p:childTnLst>
                                    <p:set>
                                      <p:cBhvr>
                                        <p:cTn id="496" dur="1" fill="hold">
                                          <p:stCondLst>
                                            <p:cond delay="0"/>
                                          </p:stCondLst>
                                        </p:cTn>
                                        <p:tgtEl>
                                          <p:spTgt spid="60"/>
                                        </p:tgtEl>
                                        <p:attrNameLst>
                                          <p:attrName>style.visibility</p:attrName>
                                        </p:attrNameLst>
                                      </p:cBhvr>
                                      <p:to>
                                        <p:strVal val="visible"/>
                                      </p:to>
                                    </p:set>
                                    <p:animEffect transition="in" filter="blinds(horizontal)">
                                      <p:cBhvr>
                                        <p:cTn id="497" dur="2000"/>
                                        <p:tgtEl>
                                          <p:spTgt spid="60"/>
                                        </p:tgtEl>
                                      </p:cBhvr>
                                    </p:animEffect>
                                  </p:childTnLst>
                                </p:cTn>
                              </p:par>
                              <p:par>
                                <p:cTn id="498" presetID="3" presetClass="entr" presetSubtype="10" fill="hold" grpId="3" nodeType="withEffect">
                                  <p:stCondLst>
                                    <p:cond delay="0"/>
                                  </p:stCondLst>
                                  <p:childTnLst>
                                    <p:set>
                                      <p:cBhvr>
                                        <p:cTn id="499" dur="1" fill="hold">
                                          <p:stCondLst>
                                            <p:cond delay="0"/>
                                          </p:stCondLst>
                                        </p:cTn>
                                        <p:tgtEl>
                                          <p:spTgt spid="61"/>
                                        </p:tgtEl>
                                        <p:attrNameLst>
                                          <p:attrName>style.visibility</p:attrName>
                                        </p:attrNameLst>
                                      </p:cBhvr>
                                      <p:to>
                                        <p:strVal val="visible"/>
                                      </p:to>
                                    </p:set>
                                    <p:animEffect transition="in" filter="blinds(horizontal)">
                                      <p:cBhvr>
                                        <p:cTn id="500" dur="2000"/>
                                        <p:tgtEl>
                                          <p:spTgt spid="61"/>
                                        </p:tgtEl>
                                      </p:cBhvr>
                                    </p:animEffect>
                                  </p:childTnLst>
                                </p:cTn>
                              </p:par>
                              <p:par>
                                <p:cTn id="501" presetID="3" presetClass="entr" presetSubtype="10" fill="hold" grpId="3" nodeType="withEffect">
                                  <p:stCondLst>
                                    <p:cond delay="0"/>
                                  </p:stCondLst>
                                  <p:childTnLst>
                                    <p:set>
                                      <p:cBhvr>
                                        <p:cTn id="502" dur="1" fill="hold">
                                          <p:stCondLst>
                                            <p:cond delay="0"/>
                                          </p:stCondLst>
                                        </p:cTn>
                                        <p:tgtEl>
                                          <p:spTgt spid="62"/>
                                        </p:tgtEl>
                                        <p:attrNameLst>
                                          <p:attrName>style.visibility</p:attrName>
                                        </p:attrNameLst>
                                      </p:cBhvr>
                                      <p:to>
                                        <p:strVal val="visible"/>
                                      </p:to>
                                    </p:set>
                                    <p:animEffect transition="in" filter="blinds(horizontal)">
                                      <p:cBhvr>
                                        <p:cTn id="503" dur="2000"/>
                                        <p:tgtEl>
                                          <p:spTgt spid="62"/>
                                        </p:tgtEl>
                                      </p:cBhvr>
                                    </p:animEffect>
                                  </p:childTnLst>
                                </p:cTn>
                              </p:par>
                              <p:par>
                                <p:cTn id="504" presetID="3" presetClass="entr" presetSubtype="10" fill="hold" grpId="3" nodeType="withEffect">
                                  <p:stCondLst>
                                    <p:cond delay="0"/>
                                  </p:stCondLst>
                                  <p:childTnLst>
                                    <p:set>
                                      <p:cBhvr>
                                        <p:cTn id="505" dur="1" fill="hold">
                                          <p:stCondLst>
                                            <p:cond delay="0"/>
                                          </p:stCondLst>
                                        </p:cTn>
                                        <p:tgtEl>
                                          <p:spTgt spid="63"/>
                                        </p:tgtEl>
                                        <p:attrNameLst>
                                          <p:attrName>style.visibility</p:attrName>
                                        </p:attrNameLst>
                                      </p:cBhvr>
                                      <p:to>
                                        <p:strVal val="visible"/>
                                      </p:to>
                                    </p:set>
                                    <p:animEffect transition="in" filter="blinds(horizontal)">
                                      <p:cBhvr>
                                        <p:cTn id="506" dur="2000"/>
                                        <p:tgtEl>
                                          <p:spTgt spid="63"/>
                                        </p:tgtEl>
                                      </p:cBhvr>
                                    </p:animEffect>
                                  </p:childTnLst>
                                </p:cTn>
                              </p:par>
                              <p:par>
                                <p:cTn id="507" presetID="3" presetClass="entr" presetSubtype="10" fill="hold" grpId="3" nodeType="withEffect">
                                  <p:stCondLst>
                                    <p:cond delay="0"/>
                                  </p:stCondLst>
                                  <p:childTnLst>
                                    <p:set>
                                      <p:cBhvr>
                                        <p:cTn id="508" dur="1" fill="hold">
                                          <p:stCondLst>
                                            <p:cond delay="0"/>
                                          </p:stCondLst>
                                        </p:cTn>
                                        <p:tgtEl>
                                          <p:spTgt spid="64"/>
                                        </p:tgtEl>
                                        <p:attrNameLst>
                                          <p:attrName>style.visibility</p:attrName>
                                        </p:attrNameLst>
                                      </p:cBhvr>
                                      <p:to>
                                        <p:strVal val="visible"/>
                                      </p:to>
                                    </p:set>
                                    <p:animEffect transition="in" filter="blinds(horizontal)">
                                      <p:cBhvr>
                                        <p:cTn id="509" dur="2000"/>
                                        <p:tgtEl>
                                          <p:spTgt spid="64"/>
                                        </p:tgtEl>
                                      </p:cBhvr>
                                    </p:animEffect>
                                  </p:childTnLst>
                                </p:cTn>
                              </p:par>
                              <p:par>
                                <p:cTn id="510" presetID="3" presetClass="entr" presetSubtype="10" fill="hold" grpId="3" nodeType="withEffect">
                                  <p:stCondLst>
                                    <p:cond delay="0"/>
                                  </p:stCondLst>
                                  <p:childTnLst>
                                    <p:set>
                                      <p:cBhvr>
                                        <p:cTn id="511" dur="1" fill="hold">
                                          <p:stCondLst>
                                            <p:cond delay="0"/>
                                          </p:stCondLst>
                                        </p:cTn>
                                        <p:tgtEl>
                                          <p:spTgt spid="65"/>
                                        </p:tgtEl>
                                        <p:attrNameLst>
                                          <p:attrName>style.visibility</p:attrName>
                                        </p:attrNameLst>
                                      </p:cBhvr>
                                      <p:to>
                                        <p:strVal val="visible"/>
                                      </p:to>
                                    </p:set>
                                    <p:animEffect transition="in" filter="blinds(horizontal)">
                                      <p:cBhvr>
                                        <p:cTn id="512" dur="2000"/>
                                        <p:tgtEl>
                                          <p:spTgt spid="65"/>
                                        </p:tgtEl>
                                      </p:cBhvr>
                                    </p:animEffect>
                                  </p:childTnLst>
                                </p:cTn>
                              </p:par>
                              <p:par>
                                <p:cTn id="513" presetID="3" presetClass="entr" presetSubtype="10" fill="hold" grpId="3" nodeType="withEffect">
                                  <p:stCondLst>
                                    <p:cond delay="0"/>
                                  </p:stCondLst>
                                  <p:childTnLst>
                                    <p:set>
                                      <p:cBhvr>
                                        <p:cTn id="514" dur="1" fill="hold">
                                          <p:stCondLst>
                                            <p:cond delay="0"/>
                                          </p:stCondLst>
                                        </p:cTn>
                                        <p:tgtEl>
                                          <p:spTgt spid="66"/>
                                        </p:tgtEl>
                                        <p:attrNameLst>
                                          <p:attrName>style.visibility</p:attrName>
                                        </p:attrNameLst>
                                      </p:cBhvr>
                                      <p:to>
                                        <p:strVal val="visible"/>
                                      </p:to>
                                    </p:set>
                                    <p:animEffect transition="in" filter="blinds(horizontal)">
                                      <p:cBhvr>
                                        <p:cTn id="515" dur="2000"/>
                                        <p:tgtEl>
                                          <p:spTgt spid="66"/>
                                        </p:tgtEl>
                                      </p:cBhvr>
                                    </p:animEffect>
                                  </p:childTnLst>
                                </p:cTn>
                              </p:par>
                              <p:par>
                                <p:cTn id="516" presetID="3" presetClass="entr" presetSubtype="10" fill="hold" grpId="3" nodeType="withEffect">
                                  <p:stCondLst>
                                    <p:cond delay="0"/>
                                  </p:stCondLst>
                                  <p:childTnLst>
                                    <p:set>
                                      <p:cBhvr>
                                        <p:cTn id="517" dur="1" fill="hold">
                                          <p:stCondLst>
                                            <p:cond delay="0"/>
                                          </p:stCondLst>
                                        </p:cTn>
                                        <p:tgtEl>
                                          <p:spTgt spid="67"/>
                                        </p:tgtEl>
                                        <p:attrNameLst>
                                          <p:attrName>style.visibility</p:attrName>
                                        </p:attrNameLst>
                                      </p:cBhvr>
                                      <p:to>
                                        <p:strVal val="visible"/>
                                      </p:to>
                                    </p:set>
                                    <p:animEffect transition="in" filter="blinds(horizontal)">
                                      <p:cBhvr>
                                        <p:cTn id="518" dur="2000"/>
                                        <p:tgtEl>
                                          <p:spTgt spid="67"/>
                                        </p:tgtEl>
                                      </p:cBhvr>
                                    </p:animEffect>
                                  </p:childTnLst>
                                </p:cTn>
                              </p:par>
                              <p:par>
                                <p:cTn id="519" presetID="3" presetClass="entr" presetSubtype="10" fill="hold" grpId="3" nodeType="withEffect">
                                  <p:stCondLst>
                                    <p:cond delay="0"/>
                                  </p:stCondLst>
                                  <p:childTnLst>
                                    <p:set>
                                      <p:cBhvr>
                                        <p:cTn id="520" dur="1" fill="hold">
                                          <p:stCondLst>
                                            <p:cond delay="0"/>
                                          </p:stCondLst>
                                        </p:cTn>
                                        <p:tgtEl>
                                          <p:spTgt spid="68"/>
                                        </p:tgtEl>
                                        <p:attrNameLst>
                                          <p:attrName>style.visibility</p:attrName>
                                        </p:attrNameLst>
                                      </p:cBhvr>
                                      <p:to>
                                        <p:strVal val="visible"/>
                                      </p:to>
                                    </p:set>
                                    <p:animEffect transition="in" filter="blinds(horizontal)">
                                      <p:cBhvr>
                                        <p:cTn id="521" dur="2000"/>
                                        <p:tgtEl>
                                          <p:spTgt spid="68"/>
                                        </p:tgtEl>
                                      </p:cBhvr>
                                    </p:animEffect>
                                  </p:childTnLst>
                                </p:cTn>
                              </p:par>
                              <p:par>
                                <p:cTn id="522" presetID="3" presetClass="entr" presetSubtype="10" fill="hold" grpId="3" nodeType="withEffect">
                                  <p:stCondLst>
                                    <p:cond delay="0"/>
                                  </p:stCondLst>
                                  <p:childTnLst>
                                    <p:set>
                                      <p:cBhvr>
                                        <p:cTn id="523" dur="1" fill="hold">
                                          <p:stCondLst>
                                            <p:cond delay="0"/>
                                          </p:stCondLst>
                                        </p:cTn>
                                        <p:tgtEl>
                                          <p:spTgt spid="69"/>
                                        </p:tgtEl>
                                        <p:attrNameLst>
                                          <p:attrName>style.visibility</p:attrName>
                                        </p:attrNameLst>
                                      </p:cBhvr>
                                      <p:to>
                                        <p:strVal val="visible"/>
                                      </p:to>
                                    </p:set>
                                    <p:animEffect transition="in" filter="blinds(horizontal)">
                                      <p:cBhvr>
                                        <p:cTn id="524" dur="2000"/>
                                        <p:tgtEl>
                                          <p:spTgt spid="69"/>
                                        </p:tgtEl>
                                      </p:cBhvr>
                                    </p:animEffect>
                                  </p:childTnLst>
                                </p:cTn>
                              </p:par>
                              <p:par>
                                <p:cTn id="525" presetID="3" presetClass="entr" presetSubtype="10" fill="hold" grpId="3" nodeType="withEffect">
                                  <p:stCondLst>
                                    <p:cond delay="0"/>
                                  </p:stCondLst>
                                  <p:childTnLst>
                                    <p:set>
                                      <p:cBhvr>
                                        <p:cTn id="526" dur="1" fill="hold">
                                          <p:stCondLst>
                                            <p:cond delay="0"/>
                                          </p:stCondLst>
                                        </p:cTn>
                                        <p:tgtEl>
                                          <p:spTgt spid="70"/>
                                        </p:tgtEl>
                                        <p:attrNameLst>
                                          <p:attrName>style.visibility</p:attrName>
                                        </p:attrNameLst>
                                      </p:cBhvr>
                                      <p:to>
                                        <p:strVal val="visible"/>
                                      </p:to>
                                    </p:set>
                                    <p:animEffect transition="in" filter="blinds(horizontal)">
                                      <p:cBhvr>
                                        <p:cTn id="527" dur="2000"/>
                                        <p:tgtEl>
                                          <p:spTgt spid="70"/>
                                        </p:tgtEl>
                                      </p:cBhvr>
                                    </p:animEffect>
                                  </p:childTnLst>
                                </p:cTn>
                              </p:par>
                              <p:par>
                                <p:cTn id="528" presetID="3" presetClass="entr" presetSubtype="10" fill="hold" grpId="3" nodeType="withEffect">
                                  <p:stCondLst>
                                    <p:cond delay="0"/>
                                  </p:stCondLst>
                                  <p:childTnLst>
                                    <p:set>
                                      <p:cBhvr>
                                        <p:cTn id="529" dur="1" fill="hold">
                                          <p:stCondLst>
                                            <p:cond delay="0"/>
                                          </p:stCondLst>
                                        </p:cTn>
                                        <p:tgtEl>
                                          <p:spTgt spid="71"/>
                                        </p:tgtEl>
                                        <p:attrNameLst>
                                          <p:attrName>style.visibility</p:attrName>
                                        </p:attrNameLst>
                                      </p:cBhvr>
                                      <p:to>
                                        <p:strVal val="visible"/>
                                      </p:to>
                                    </p:set>
                                    <p:animEffect transition="in" filter="blinds(horizontal)">
                                      <p:cBhvr>
                                        <p:cTn id="530" dur="2000"/>
                                        <p:tgtEl>
                                          <p:spTgt spid="71"/>
                                        </p:tgtEl>
                                      </p:cBhvr>
                                    </p:animEffect>
                                  </p:childTnLst>
                                </p:cTn>
                              </p:par>
                              <p:par>
                                <p:cTn id="531" presetID="3" presetClass="entr" presetSubtype="10" fill="hold" grpId="3" nodeType="withEffect">
                                  <p:stCondLst>
                                    <p:cond delay="0"/>
                                  </p:stCondLst>
                                  <p:childTnLst>
                                    <p:set>
                                      <p:cBhvr>
                                        <p:cTn id="532" dur="1" fill="hold">
                                          <p:stCondLst>
                                            <p:cond delay="0"/>
                                          </p:stCondLst>
                                        </p:cTn>
                                        <p:tgtEl>
                                          <p:spTgt spid="72"/>
                                        </p:tgtEl>
                                        <p:attrNameLst>
                                          <p:attrName>style.visibility</p:attrName>
                                        </p:attrNameLst>
                                      </p:cBhvr>
                                      <p:to>
                                        <p:strVal val="visible"/>
                                      </p:to>
                                    </p:set>
                                    <p:animEffect transition="in" filter="blinds(horizontal)">
                                      <p:cBhvr>
                                        <p:cTn id="533" dur="2000"/>
                                        <p:tgtEl>
                                          <p:spTgt spid="72"/>
                                        </p:tgtEl>
                                      </p:cBhvr>
                                    </p:animEffect>
                                  </p:childTnLst>
                                </p:cTn>
                              </p:par>
                              <p:par>
                                <p:cTn id="534" presetID="3" presetClass="entr" presetSubtype="10" fill="hold" grpId="3" nodeType="withEffect">
                                  <p:stCondLst>
                                    <p:cond delay="0"/>
                                  </p:stCondLst>
                                  <p:childTnLst>
                                    <p:set>
                                      <p:cBhvr>
                                        <p:cTn id="535" dur="1" fill="hold">
                                          <p:stCondLst>
                                            <p:cond delay="0"/>
                                          </p:stCondLst>
                                        </p:cTn>
                                        <p:tgtEl>
                                          <p:spTgt spid="73"/>
                                        </p:tgtEl>
                                        <p:attrNameLst>
                                          <p:attrName>style.visibility</p:attrName>
                                        </p:attrNameLst>
                                      </p:cBhvr>
                                      <p:to>
                                        <p:strVal val="visible"/>
                                      </p:to>
                                    </p:set>
                                    <p:animEffect transition="in" filter="blinds(horizontal)">
                                      <p:cBhvr>
                                        <p:cTn id="536" dur="2000"/>
                                        <p:tgtEl>
                                          <p:spTgt spid="73"/>
                                        </p:tgtEl>
                                      </p:cBhvr>
                                    </p:animEffect>
                                  </p:childTnLst>
                                </p:cTn>
                              </p:par>
                              <p:par>
                                <p:cTn id="537" presetID="3" presetClass="entr" presetSubtype="10" fill="hold" grpId="3" nodeType="withEffect">
                                  <p:stCondLst>
                                    <p:cond delay="0"/>
                                  </p:stCondLst>
                                  <p:childTnLst>
                                    <p:set>
                                      <p:cBhvr>
                                        <p:cTn id="538" dur="1" fill="hold">
                                          <p:stCondLst>
                                            <p:cond delay="0"/>
                                          </p:stCondLst>
                                        </p:cTn>
                                        <p:tgtEl>
                                          <p:spTgt spid="74"/>
                                        </p:tgtEl>
                                        <p:attrNameLst>
                                          <p:attrName>style.visibility</p:attrName>
                                        </p:attrNameLst>
                                      </p:cBhvr>
                                      <p:to>
                                        <p:strVal val="visible"/>
                                      </p:to>
                                    </p:set>
                                    <p:animEffect transition="in" filter="blinds(horizontal)">
                                      <p:cBhvr>
                                        <p:cTn id="539" dur="2000"/>
                                        <p:tgtEl>
                                          <p:spTgt spid="74"/>
                                        </p:tgtEl>
                                      </p:cBhvr>
                                    </p:animEffect>
                                  </p:childTnLst>
                                </p:cTn>
                              </p:par>
                              <p:par>
                                <p:cTn id="540" presetID="3" presetClass="entr" presetSubtype="10" fill="hold" grpId="3" nodeType="withEffect">
                                  <p:stCondLst>
                                    <p:cond delay="0"/>
                                  </p:stCondLst>
                                  <p:childTnLst>
                                    <p:set>
                                      <p:cBhvr>
                                        <p:cTn id="541" dur="1" fill="hold">
                                          <p:stCondLst>
                                            <p:cond delay="0"/>
                                          </p:stCondLst>
                                        </p:cTn>
                                        <p:tgtEl>
                                          <p:spTgt spid="75"/>
                                        </p:tgtEl>
                                        <p:attrNameLst>
                                          <p:attrName>style.visibility</p:attrName>
                                        </p:attrNameLst>
                                      </p:cBhvr>
                                      <p:to>
                                        <p:strVal val="visible"/>
                                      </p:to>
                                    </p:set>
                                    <p:animEffect transition="in" filter="blinds(horizontal)">
                                      <p:cBhvr>
                                        <p:cTn id="542" dur="2000"/>
                                        <p:tgtEl>
                                          <p:spTgt spid="75"/>
                                        </p:tgtEl>
                                      </p:cBhvr>
                                    </p:animEffect>
                                  </p:childTnLst>
                                </p:cTn>
                              </p:par>
                              <p:par>
                                <p:cTn id="543" presetID="3" presetClass="entr" presetSubtype="10" fill="hold" grpId="3" nodeType="withEffect">
                                  <p:stCondLst>
                                    <p:cond delay="0"/>
                                  </p:stCondLst>
                                  <p:childTnLst>
                                    <p:set>
                                      <p:cBhvr>
                                        <p:cTn id="544" dur="1" fill="hold">
                                          <p:stCondLst>
                                            <p:cond delay="0"/>
                                          </p:stCondLst>
                                        </p:cTn>
                                        <p:tgtEl>
                                          <p:spTgt spid="76"/>
                                        </p:tgtEl>
                                        <p:attrNameLst>
                                          <p:attrName>style.visibility</p:attrName>
                                        </p:attrNameLst>
                                      </p:cBhvr>
                                      <p:to>
                                        <p:strVal val="visible"/>
                                      </p:to>
                                    </p:set>
                                    <p:animEffect transition="in" filter="blinds(horizontal)">
                                      <p:cBhvr>
                                        <p:cTn id="545" dur="2000"/>
                                        <p:tgtEl>
                                          <p:spTgt spid="76"/>
                                        </p:tgtEl>
                                      </p:cBhvr>
                                    </p:animEffect>
                                  </p:childTnLst>
                                </p:cTn>
                              </p:par>
                              <p:par>
                                <p:cTn id="546" presetID="3" presetClass="entr" presetSubtype="10" fill="hold" grpId="3" nodeType="withEffect">
                                  <p:stCondLst>
                                    <p:cond delay="0"/>
                                  </p:stCondLst>
                                  <p:childTnLst>
                                    <p:set>
                                      <p:cBhvr>
                                        <p:cTn id="547" dur="1" fill="hold">
                                          <p:stCondLst>
                                            <p:cond delay="0"/>
                                          </p:stCondLst>
                                        </p:cTn>
                                        <p:tgtEl>
                                          <p:spTgt spid="77"/>
                                        </p:tgtEl>
                                        <p:attrNameLst>
                                          <p:attrName>style.visibility</p:attrName>
                                        </p:attrNameLst>
                                      </p:cBhvr>
                                      <p:to>
                                        <p:strVal val="visible"/>
                                      </p:to>
                                    </p:set>
                                    <p:animEffect transition="in" filter="blinds(horizontal)">
                                      <p:cBhvr>
                                        <p:cTn id="548" dur="2000"/>
                                        <p:tgtEl>
                                          <p:spTgt spid="77"/>
                                        </p:tgtEl>
                                      </p:cBhvr>
                                    </p:animEffect>
                                  </p:childTnLst>
                                </p:cTn>
                              </p:par>
                              <p:par>
                                <p:cTn id="549" presetID="3" presetClass="entr" presetSubtype="10" fill="hold" grpId="3" nodeType="withEffect">
                                  <p:stCondLst>
                                    <p:cond delay="0"/>
                                  </p:stCondLst>
                                  <p:childTnLst>
                                    <p:set>
                                      <p:cBhvr>
                                        <p:cTn id="550" dur="1" fill="hold">
                                          <p:stCondLst>
                                            <p:cond delay="0"/>
                                          </p:stCondLst>
                                        </p:cTn>
                                        <p:tgtEl>
                                          <p:spTgt spid="78"/>
                                        </p:tgtEl>
                                        <p:attrNameLst>
                                          <p:attrName>style.visibility</p:attrName>
                                        </p:attrNameLst>
                                      </p:cBhvr>
                                      <p:to>
                                        <p:strVal val="visible"/>
                                      </p:to>
                                    </p:set>
                                    <p:animEffect transition="in" filter="blinds(horizontal)">
                                      <p:cBhvr>
                                        <p:cTn id="551" dur="2000"/>
                                        <p:tgtEl>
                                          <p:spTgt spid="78"/>
                                        </p:tgtEl>
                                      </p:cBhvr>
                                    </p:animEffect>
                                  </p:childTnLst>
                                </p:cTn>
                              </p:par>
                              <p:par>
                                <p:cTn id="552" presetID="3" presetClass="entr" presetSubtype="10" fill="hold" grpId="3" nodeType="withEffect">
                                  <p:stCondLst>
                                    <p:cond delay="0"/>
                                  </p:stCondLst>
                                  <p:childTnLst>
                                    <p:set>
                                      <p:cBhvr>
                                        <p:cTn id="553" dur="1" fill="hold">
                                          <p:stCondLst>
                                            <p:cond delay="0"/>
                                          </p:stCondLst>
                                        </p:cTn>
                                        <p:tgtEl>
                                          <p:spTgt spid="79"/>
                                        </p:tgtEl>
                                        <p:attrNameLst>
                                          <p:attrName>style.visibility</p:attrName>
                                        </p:attrNameLst>
                                      </p:cBhvr>
                                      <p:to>
                                        <p:strVal val="visible"/>
                                      </p:to>
                                    </p:set>
                                    <p:animEffect transition="in" filter="blinds(horizontal)">
                                      <p:cBhvr>
                                        <p:cTn id="554" dur="2000"/>
                                        <p:tgtEl>
                                          <p:spTgt spid="79"/>
                                        </p:tgtEl>
                                      </p:cBhvr>
                                    </p:animEffect>
                                  </p:childTnLst>
                                </p:cTn>
                              </p:par>
                              <p:par>
                                <p:cTn id="555" presetID="3" presetClass="entr" presetSubtype="10" fill="hold" grpId="3" nodeType="withEffect">
                                  <p:stCondLst>
                                    <p:cond delay="0"/>
                                  </p:stCondLst>
                                  <p:childTnLst>
                                    <p:set>
                                      <p:cBhvr>
                                        <p:cTn id="556" dur="1" fill="hold">
                                          <p:stCondLst>
                                            <p:cond delay="0"/>
                                          </p:stCondLst>
                                        </p:cTn>
                                        <p:tgtEl>
                                          <p:spTgt spid="80"/>
                                        </p:tgtEl>
                                        <p:attrNameLst>
                                          <p:attrName>style.visibility</p:attrName>
                                        </p:attrNameLst>
                                      </p:cBhvr>
                                      <p:to>
                                        <p:strVal val="visible"/>
                                      </p:to>
                                    </p:set>
                                    <p:animEffect transition="in" filter="blinds(horizontal)">
                                      <p:cBhvr>
                                        <p:cTn id="557" dur="2000"/>
                                        <p:tgtEl>
                                          <p:spTgt spid="80"/>
                                        </p:tgtEl>
                                      </p:cBhvr>
                                    </p:animEffect>
                                  </p:childTnLst>
                                </p:cTn>
                              </p:par>
                              <p:par>
                                <p:cTn id="558" presetID="3" presetClass="entr" presetSubtype="10" fill="hold" grpId="3" nodeType="withEffect">
                                  <p:stCondLst>
                                    <p:cond delay="0"/>
                                  </p:stCondLst>
                                  <p:childTnLst>
                                    <p:set>
                                      <p:cBhvr>
                                        <p:cTn id="559" dur="1" fill="hold">
                                          <p:stCondLst>
                                            <p:cond delay="0"/>
                                          </p:stCondLst>
                                        </p:cTn>
                                        <p:tgtEl>
                                          <p:spTgt spid="81"/>
                                        </p:tgtEl>
                                        <p:attrNameLst>
                                          <p:attrName>style.visibility</p:attrName>
                                        </p:attrNameLst>
                                      </p:cBhvr>
                                      <p:to>
                                        <p:strVal val="visible"/>
                                      </p:to>
                                    </p:set>
                                    <p:animEffect transition="in" filter="blinds(horizontal)">
                                      <p:cBhvr>
                                        <p:cTn id="560" dur="2000"/>
                                        <p:tgtEl>
                                          <p:spTgt spid="81"/>
                                        </p:tgtEl>
                                      </p:cBhvr>
                                    </p:animEffect>
                                  </p:childTnLst>
                                </p:cTn>
                              </p:par>
                              <p:par>
                                <p:cTn id="561" presetID="3" presetClass="entr" presetSubtype="10" fill="hold" grpId="3" nodeType="withEffect">
                                  <p:stCondLst>
                                    <p:cond delay="0"/>
                                  </p:stCondLst>
                                  <p:childTnLst>
                                    <p:set>
                                      <p:cBhvr>
                                        <p:cTn id="562" dur="1" fill="hold">
                                          <p:stCondLst>
                                            <p:cond delay="0"/>
                                          </p:stCondLst>
                                        </p:cTn>
                                        <p:tgtEl>
                                          <p:spTgt spid="82"/>
                                        </p:tgtEl>
                                        <p:attrNameLst>
                                          <p:attrName>style.visibility</p:attrName>
                                        </p:attrNameLst>
                                      </p:cBhvr>
                                      <p:to>
                                        <p:strVal val="visible"/>
                                      </p:to>
                                    </p:set>
                                    <p:animEffect transition="in" filter="blinds(horizontal)">
                                      <p:cBhvr>
                                        <p:cTn id="563" dur="2000"/>
                                        <p:tgtEl>
                                          <p:spTgt spid="82"/>
                                        </p:tgtEl>
                                      </p:cBhvr>
                                    </p:animEffect>
                                  </p:childTnLst>
                                </p:cTn>
                              </p:par>
                              <p:par>
                                <p:cTn id="564" presetID="3" presetClass="entr" presetSubtype="10" fill="hold" grpId="3" nodeType="withEffect">
                                  <p:stCondLst>
                                    <p:cond delay="0"/>
                                  </p:stCondLst>
                                  <p:childTnLst>
                                    <p:set>
                                      <p:cBhvr>
                                        <p:cTn id="565" dur="1" fill="hold">
                                          <p:stCondLst>
                                            <p:cond delay="0"/>
                                          </p:stCondLst>
                                        </p:cTn>
                                        <p:tgtEl>
                                          <p:spTgt spid="83"/>
                                        </p:tgtEl>
                                        <p:attrNameLst>
                                          <p:attrName>style.visibility</p:attrName>
                                        </p:attrNameLst>
                                      </p:cBhvr>
                                      <p:to>
                                        <p:strVal val="visible"/>
                                      </p:to>
                                    </p:set>
                                    <p:animEffect transition="in" filter="blinds(horizontal)">
                                      <p:cBhvr>
                                        <p:cTn id="566" dur="2000"/>
                                        <p:tgtEl>
                                          <p:spTgt spid="83"/>
                                        </p:tgtEl>
                                      </p:cBhvr>
                                    </p:animEffect>
                                  </p:childTnLst>
                                </p:cTn>
                              </p:par>
                            </p:childTnLst>
                          </p:cTn>
                        </p:par>
                        <p:par>
                          <p:cTn id="567" fill="hold">
                            <p:stCondLst>
                              <p:cond delay="2000"/>
                            </p:stCondLst>
                            <p:childTnLst>
                              <p:par>
                                <p:cTn id="568" presetID="2" presetClass="exit" presetSubtype="12" fill="hold" grpId="1" nodeType="afterEffect">
                                  <p:stCondLst>
                                    <p:cond delay="0"/>
                                  </p:stCondLst>
                                  <p:childTnLst>
                                    <p:anim calcmode="lin" valueType="num">
                                      <p:cBhvr additive="base">
                                        <p:cTn id="569" dur="2000"/>
                                        <p:tgtEl>
                                          <p:spTgt spid="6"/>
                                        </p:tgtEl>
                                        <p:attrNameLst>
                                          <p:attrName>ppt_x</p:attrName>
                                        </p:attrNameLst>
                                      </p:cBhvr>
                                      <p:tavLst>
                                        <p:tav tm="0">
                                          <p:val>
                                            <p:strVal val="ppt_x"/>
                                          </p:val>
                                        </p:tav>
                                        <p:tav tm="100000">
                                          <p:val>
                                            <p:strVal val="0-ppt_w/2"/>
                                          </p:val>
                                        </p:tav>
                                      </p:tavLst>
                                    </p:anim>
                                    <p:anim calcmode="lin" valueType="num">
                                      <p:cBhvr additive="base">
                                        <p:cTn id="570" dur="2000"/>
                                        <p:tgtEl>
                                          <p:spTgt spid="6"/>
                                        </p:tgtEl>
                                        <p:attrNameLst>
                                          <p:attrName>ppt_y</p:attrName>
                                        </p:attrNameLst>
                                      </p:cBhvr>
                                      <p:tavLst>
                                        <p:tav tm="0">
                                          <p:val>
                                            <p:strVal val="ppt_y"/>
                                          </p:val>
                                        </p:tav>
                                        <p:tav tm="100000">
                                          <p:val>
                                            <p:strVal val="1+ppt_h/2"/>
                                          </p:val>
                                        </p:tav>
                                      </p:tavLst>
                                    </p:anim>
                                    <p:set>
                                      <p:cBhvr>
                                        <p:cTn id="571" dur="1" fill="hold">
                                          <p:stCondLst>
                                            <p:cond delay="1999"/>
                                          </p:stCondLst>
                                        </p:cTn>
                                        <p:tgtEl>
                                          <p:spTgt spid="6"/>
                                        </p:tgtEl>
                                        <p:attrNameLst>
                                          <p:attrName>style.visibility</p:attrName>
                                        </p:attrNameLst>
                                      </p:cBhvr>
                                      <p:to>
                                        <p:strVal val="hidden"/>
                                      </p:to>
                                    </p:set>
                                  </p:childTnLst>
                                </p:cTn>
                              </p:par>
                              <p:par>
                                <p:cTn id="572" presetID="2" presetClass="exit" presetSubtype="12" fill="hold" grpId="1" nodeType="withEffect">
                                  <p:stCondLst>
                                    <p:cond delay="0"/>
                                  </p:stCondLst>
                                  <p:childTnLst>
                                    <p:anim calcmode="lin" valueType="num">
                                      <p:cBhvr additive="base">
                                        <p:cTn id="573" dur="2000"/>
                                        <p:tgtEl>
                                          <p:spTgt spid="16"/>
                                        </p:tgtEl>
                                        <p:attrNameLst>
                                          <p:attrName>ppt_x</p:attrName>
                                        </p:attrNameLst>
                                      </p:cBhvr>
                                      <p:tavLst>
                                        <p:tav tm="0">
                                          <p:val>
                                            <p:strVal val="ppt_x"/>
                                          </p:val>
                                        </p:tav>
                                        <p:tav tm="100000">
                                          <p:val>
                                            <p:strVal val="0-ppt_w/2"/>
                                          </p:val>
                                        </p:tav>
                                      </p:tavLst>
                                    </p:anim>
                                    <p:anim calcmode="lin" valueType="num">
                                      <p:cBhvr additive="base">
                                        <p:cTn id="574" dur="2000"/>
                                        <p:tgtEl>
                                          <p:spTgt spid="16"/>
                                        </p:tgtEl>
                                        <p:attrNameLst>
                                          <p:attrName>ppt_y</p:attrName>
                                        </p:attrNameLst>
                                      </p:cBhvr>
                                      <p:tavLst>
                                        <p:tav tm="0">
                                          <p:val>
                                            <p:strVal val="ppt_y"/>
                                          </p:val>
                                        </p:tav>
                                        <p:tav tm="100000">
                                          <p:val>
                                            <p:strVal val="1+ppt_h/2"/>
                                          </p:val>
                                        </p:tav>
                                      </p:tavLst>
                                    </p:anim>
                                    <p:set>
                                      <p:cBhvr>
                                        <p:cTn id="575" dur="1" fill="hold">
                                          <p:stCondLst>
                                            <p:cond delay="1999"/>
                                          </p:stCondLst>
                                        </p:cTn>
                                        <p:tgtEl>
                                          <p:spTgt spid="16"/>
                                        </p:tgtEl>
                                        <p:attrNameLst>
                                          <p:attrName>style.visibility</p:attrName>
                                        </p:attrNameLst>
                                      </p:cBhvr>
                                      <p:to>
                                        <p:strVal val="hidden"/>
                                      </p:to>
                                    </p:set>
                                  </p:childTnLst>
                                </p:cTn>
                              </p:par>
                              <p:par>
                                <p:cTn id="576" presetID="2" presetClass="exit" presetSubtype="12" fill="hold" grpId="1" nodeType="withEffect">
                                  <p:stCondLst>
                                    <p:cond delay="0"/>
                                  </p:stCondLst>
                                  <p:childTnLst>
                                    <p:anim calcmode="lin" valueType="num">
                                      <p:cBhvr additive="base">
                                        <p:cTn id="577" dur="2000"/>
                                        <p:tgtEl>
                                          <p:spTgt spid="26"/>
                                        </p:tgtEl>
                                        <p:attrNameLst>
                                          <p:attrName>ppt_x</p:attrName>
                                        </p:attrNameLst>
                                      </p:cBhvr>
                                      <p:tavLst>
                                        <p:tav tm="0">
                                          <p:val>
                                            <p:strVal val="ppt_x"/>
                                          </p:val>
                                        </p:tav>
                                        <p:tav tm="100000">
                                          <p:val>
                                            <p:strVal val="0-ppt_w/2"/>
                                          </p:val>
                                        </p:tav>
                                      </p:tavLst>
                                    </p:anim>
                                    <p:anim calcmode="lin" valueType="num">
                                      <p:cBhvr additive="base">
                                        <p:cTn id="578" dur="2000"/>
                                        <p:tgtEl>
                                          <p:spTgt spid="26"/>
                                        </p:tgtEl>
                                        <p:attrNameLst>
                                          <p:attrName>ppt_y</p:attrName>
                                        </p:attrNameLst>
                                      </p:cBhvr>
                                      <p:tavLst>
                                        <p:tav tm="0">
                                          <p:val>
                                            <p:strVal val="ppt_y"/>
                                          </p:val>
                                        </p:tav>
                                        <p:tav tm="100000">
                                          <p:val>
                                            <p:strVal val="1+ppt_h/2"/>
                                          </p:val>
                                        </p:tav>
                                      </p:tavLst>
                                    </p:anim>
                                    <p:set>
                                      <p:cBhvr>
                                        <p:cTn id="579" dur="1" fill="hold">
                                          <p:stCondLst>
                                            <p:cond delay="1999"/>
                                          </p:stCondLst>
                                        </p:cTn>
                                        <p:tgtEl>
                                          <p:spTgt spid="26"/>
                                        </p:tgtEl>
                                        <p:attrNameLst>
                                          <p:attrName>style.visibility</p:attrName>
                                        </p:attrNameLst>
                                      </p:cBhvr>
                                      <p:to>
                                        <p:strVal val="hidden"/>
                                      </p:to>
                                    </p:set>
                                  </p:childTnLst>
                                </p:cTn>
                              </p:par>
                              <p:par>
                                <p:cTn id="580" presetID="2" presetClass="exit" presetSubtype="12" fill="hold" grpId="1" nodeType="withEffect">
                                  <p:stCondLst>
                                    <p:cond delay="0"/>
                                  </p:stCondLst>
                                  <p:childTnLst>
                                    <p:anim calcmode="lin" valueType="num">
                                      <p:cBhvr additive="base">
                                        <p:cTn id="581" dur="2000"/>
                                        <p:tgtEl>
                                          <p:spTgt spid="36"/>
                                        </p:tgtEl>
                                        <p:attrNameLst>
                                          <p:attrName>ppt_x</p:attrName>
                                        </p:attrNameLst>
                                      </p:cBhvr>
                                      <p:tavLst>
                                        <p:tav tm="0">
                                          <p:val>
                                            <p:strVal val="ppt_x"/>
                                          </p:val>
                                        </p:tav>
                                        <p:tav tm="100000">
                                          <p:val>
                                            <p:strVal val="0-ppt_w/2"/>
                                          </p:val>
                                        </p:tav>
                                      </p:tavLst>
                                    </p:anim>
                                    <p:anim calcmode="lin" valueType="num">
                                      <p:cBhvr additive="base">
                                        <p:cTn id="582" dur="2000"/>
                                        <p:tgtEl>
                                          <p:spTgt spid="36"/>
                                        </p:tgtEl>
                                        <p:attrNameLst>
                                          <p:attrName>ppt_y</p:attrName>
                                        </p:attrNameLst>
                                      </p:cBhvr>
                                      <p:tavLst>
                                        <p:tav tm="0">
                                          <p:val>
                                            <p:strVal val="ppt_y"/>
                                          </p:val>
                                        </p:tav>
                                        <p:tav tm="100000">
                                          <p:val>
                                            <p:strVal val="1+ppt_h/2"/>
                                          </p:val>
                                        </p:tav>
                                      </p:tavLst>
                                    </p:anim>
                                    <p:set>
                                      <p:cBhvr>
                                        <p:cTn id="583" dur="1" fill="hold">
                                          <p:stCondLst>
                                            <p:cond delay="1999"/>
                                          </p:stCondLst>
                                        </p:cTn>
                                        <p:tgtEl>
                                          <p:spTgt spid="36"/>
                                        </p:tgtEl>
                                        <p:attrNameLst>
                                          <p:attrName>style.visibility</p:attrName>
                                        </p:attrNameLst>
                                      </p:cBhvr>
                                      <p:to>
                                        <p:strVal val="hidden"/>
                                      </p:to>
                                    </p:set>
                                  </p:childTnLst>
                                </p:cTn>
                              </p:par>
                              <p:par>
                                <p:cTn id="584" presetID="2" presetClass="exit" presetSubtype="12" fill="hold" grpId="1" nodeType="withEffect">
                                  <p:stCondLst>
                                    <p:cond delay="0"/>
                                  </p:stCondLst>
                                  <p:childTnLst>
                                    <p:anim calcmode="lin" valueType="num">
                                      <p:cBhvr additive="base">
                                        <p:cTn id="585" dur="2000"/>
                                        <p:tgtEl>
                                          <p:spTgt spid="46"/>
                                        </p:tgtEl>
                                        <p:attrNameLst>
                                          <p:attrName>ppt_x</p:attrName>
                                        </p:attrNameLst>
                                      </p:cBhvr>
                                      <p:tavLst>
                                        <p:tav tm="0">
                                          <p:val>
                                            <p:strVal val="ppt_x"/>
                                          </p:val>
                                        </p:tav>
                                        <p:tav tm="100000">
                                          <p:val>
                                            <p:strVal val="0-ppt_w/2"/>
                                          </p:val>
                                        </p:tav>
                                      </p:tavLst>
                                    </p:anim>
                                    <p:anim calcmode="lin" valueType="num">
                                      <p:cBhvr additive="base">
                                        <p:cTn id="586" dur="2000"/>
                                        <p:tgtEl>
                                          <p:spTgt spid="46"/>
                                        </p:tgtEl>
                                        <p:attrNameLst>
                                          <p:attrName>ppt_y</p:attrName>
                                        </p:attrNameLst>
                                      </p:cBhvr>
                                      <p:tavLst>
                                        <p:tav tm="0">
                                          <p:val>
                                            <p:strVal val="ppt_y"/>
                                          </p:val>
                                        </p:tav>
                                        <p:tav tm="100000">
                                          <p:val>
                                            <p:strVal val="1+ppt_h/2"/>
                                          </p:val>
                                        </p:tav>
                                      </p:tavLst>
                                    </p:anim>
                                    <p:set>
                                      <p:cBhvr>
                                        <p:cTn id="587" dur="1" fill="hold">
                                          <p:stCondLst>
                                            <p:cond delay="1999"/>
                                          </p:stCondLst>
                                        </p:cTn>
                                        <p:tgtEl>
                                          <p:spTgt spid="46"/>
                                        </p:tgtEl>
                                        <p:attrNameLst>
                                          <p:attrName>style.visibility</p:attrName>
                                        </p:attrNameLst>
                                      </p:cBhvr>
                                      <p:to>
                                        <p:strVal val="hidden"/>
                                      </p:to>
                                    </p:set>
                                  </p:childTnLst>
                                </p:cTn>
                              </p:par>
                              <p:par>
                                <p:cTn id="588" presetID="2" presetClass="exit" presetSubtype="12" fill="hold" grpId="1" nodeType="withEffect">
                                  <p:stCondLst>
                                    <p:cond delay="0"/>
                                  </p:stCondLst>
                                  <p:childTnLst>
                                    <p:anim calcmode="lin" valueType="num">
                                      <p:cBhvr additive="base">
                                        <p:cTn id="589" dur="2000"/>
                                        <p:tgtEl>
                                          <p:spTgt spid="56"/>
                                        </p:tgtEl>
                                        <p:attrNameLst>
                                          <p:attrName>ppt_x</p:attrName>
                                        </p:attrNameLst>
                                      </p:cBhvr>
                                      <p:tavLst>
                                        <p:tav tm="0">
                                          <p:val>
                                            <p:strVal val="ppt_x"/>
                                          </p:val>
                                        </p:tav>
                                        <p:tav tm="100000">
                                          <p:val>
                                            <p:strVal val="0-ppt_w/2"/>
                                          </p:val>
                                        </p:tav>
                                      </p:tavLst>
                                    </p:anim>
                                    <p:anim calcmode="lin" valueType="num">
                                      <p:cBhvr additive="base">
                                        <p:cTn id="590" dur="2000"/>
                                        <p:tgtEl>
                                          <p:spTgt spid="56"/>
                                        </p:tgtEl>
                                        <p:attrNameLst>
                                          <p:attrName>ppt_y</p:attrName>
                                        </p:attrNameLst>
                                      </p:cBhvr>
                                      <p:tavLst>
                                        <p:tav tm="0">
                                          <p:val>
                                            <p:strVal val="ppt_y"/>
                                          </p:val>
                                        </p:tav>
                                        <p:tav tm="100000">
                                          <p:val>
                                            <p:strVal val="1+ppt_h/2"/>
                                          </p:val>
                                        </p:tav>
                                      </p:tavLst>
                                    </p:anim>
                                    <p:set>
                                      <p:cBhvr>
                                        <p:cTn id="591" dur="1" fill="hold">
                                          <p:stCondLst>
                                            <p:cond delay="1999"/>
                                          </p:stCondLst>
                                        </p:cTn>
                                        <p:tgtEl>
                                          <p:spTgt spid="56"/>
                                        </p:tgtEl>
                                        <p:attrNameLst>
                                          <p:attrName>style.visibility</p:attrName>
                                        </p:attrNameLst>
                                      </p:cBhvr>
                                      <p:to>
                                        <p:strVal val="hidden"/>
                                      </p:to>
                                    </p:set>
                                  </p:childTnLst>
                                </p:cTn>
                              </p:par>
                              <p:par>
                                <p:cTn id="592" presetID="2" presetClass="exit" presetSubtype="12" fill="hold" grpId="1" nodeType="withEffect">
                                  <p:stCondLst>
                                    <p:cond delay="0"/>
                                  </p:stCondLst>
                                  <p:childTnLst>
                                    <p:anim calcmode="lin" valueType="num">
                                      <p:cBhvr additive="base">
                                        <p:cTn id="593" dur="2000"/>
                                        <p:tgtEl>
                                          <p:spTgt spid="66"/>
                                        </p:tgtEl>
                                        <p:attrNameLst>
                                          <p:attrName>ppt_x</p:attrName>
                                        </p:attrNameLst>
                                      </p:cBhvr>
                                      <p:tavLst>
                                        <p:tav tm="0">
                                          <p:val>
                                            <p:strVal val="ppt_x"/>
                                          </p:val>
                                        </p:tav>
                                        <p:tav tm="100000">
                                          <p:val>
                                            <p:strVal val="0-ppt_w/2"/>
                                          </p:val>
                                        </p:tav>
                                      </p:tavLst>
                                    </p:anim>
                                    <p:anim calcmode="lin" valueType="num">
                                      <p:cBhvr additive="base">
                                        <p:cTn id="594" dur="2000"/>
                                        <p:tgtEl>
                                          <p:spTgt spid="66"/>
                                        </p:tgtEl>
                                        <p:attrNameLst>
                                          <p:attrName>ppt_y</p:attrName>
                                        </p:attrNameLst>
                                      </p:cBhvr>
                                      <p:tavLst>
                                        <p:tav tm="0">
                                          <p:val>
                                            <p:strVal val="ppt_y"/>
                                          </p:val>
                                        </p:tav>
                                        <p:tav tm="100000">
                                          <p:val>
                                            <p:strVal val="1+ppt_h/2"/>
                                          </p:val>
                                        </p:tav>
                                      </p:tavLst>
                                    </p:anim>
                                    <p:set>
                                      <p:cBhvr>
                                        <p:cTn id="595" dur="1" fill="hold">
                                          <p:stCondLst>
                                            <p:cond delay="1999"/>
                                          </p:stCondLst>
                                        </p:cTn>
                                        <p:tgtEl>
                                          <p:spTgt spid="66"/>
                                        </p:tgtEl>
                                        <p:attrNameLst>
                                          <p:attrName>style.visibility</p:attrName>
                                        </p:attrNameLst>
                                      </p:cBhvr>
                                      <p:to>
                                        <p:strVal val="hidden"/>
                                      </p:to>
                                    </p:set>
                                  </p:childTnLst>
                                </p:cTn>
                              </p:par>
                              <p:par>
                                <p:cTn id="596" presetID="2" presetClass="exit" presetSubtype="12" fill="hold" grpId="1" nodeType="withEffect">
                                  <p:stCondLst>
                                    <p:cond delay="0"/>
                                  </p:stCondLst>
                                  <p:childTnLst>
                                    <p:anim calcmode="lin" valueType="num">
                                      <p:cBhvr additive="base">
                                        <p:cTn id="597" dur="2000"/>
                                        <p:tgtEl>
                                          <p:spTgt spid="76"/>
                                        </p:tgtEl>
                                        <p:attrNameLst>
                                          <p:attrName>ppt_x</p:attrName>
                                        </p:attrNameLst>
                                      </p:cBhvr>
                                      <p:tavLst>
                                        <p:tav tm="0">
                                          <p:val>
                                            <p:strVal val="ppt_x"/>
                                          </p:val>
                                        </p:tav>
                                        <p:tav tm="100000">
                                          <p:val>
                                            <p:strVal val="0-ppt_w/2"/>
                                          </p:val>
                                        </p:tav>
                                      </p:tavLst>
                                    </p:anim>
                                    <p:anim calcmode="lin" valueType="num">
                                      <p:cBhvr additive="base">
                                        <p:cTn id="598" dur="2000"/>
                                        <p:tgtEl>
                                          <p:spTgt spid="76"/>
                                        </p:tgtEl>
                                        <p:attrNameLst>
                                          <p:attrName>ppt_y</p:attrName>
                                        </p:attrNameLst>
                                      </p:cBhvr>
                                      <p:tavLst>
                                        <p:tav tm="0">
                                          <p:val>
                                            <p:strVal val="ppt_y"/>
                                          </p:val>
                                        </p:tav>
                                        <p:tav tm="100000">
                                          <p:val>
                                            <p:strVal val="1+ppt_h/2"/>
                                          </p:val>
                                        </p:tav>
                                      </p:tavLst>
                                    </p:anim>
                                    <p:set>
                                      <p:cBhvr>
                                        <p:cTn id="599" dur="1" fill="hold">
                                          <p:stCondLst>
                                            <p:cond delay="1999"/>
                                          </p:stCondLst>
                                        </p:cTn>
                                        <p:tgtEl>
                                          <p:spTgt spid="76"/>
                                        </p:tgtEl>
                                        <p:attrNameLst>
                                          <p:attrName>style.visibility</p:attrName>
                                        </p:attrNameLst>
                                      </p:cBhvr>
                                      <p:to>
                                        <p:strVal val="hidden"/>
                                      </p:to>
                                    </p:set>
                                  </p:childTnLst>
                                </p:cTn>
                              </p:par>
                              <p:par>
                                <p:cTn id="600" presetID="2" presetClass="exit" presetSubtype="12" fill="hold" grpId="1" nodeType="withEffect">
                                  <p:stCondLst>
                                    <p:cond delay="0"/>
                                  </p:stCondLst>
                                  <p:childTnLst>
                                    <p:anim calcmode="lin" valueType="num">
                                      <p:cBhvr additive="base">
                                        <p:cTn id="601" dur="2000"/>
                                        <p:tgtEl>
                                          <p:spTgt spid="10"/>
                                        </p:tgtEl>
                                        <p:attrNameLst>
                                          <p:attrName>ppt_x</p:attrName>
                                        </p:attrNameLst>
                                      </p:cBhvr>
                                      <p:tavLst>
                                        <p:tav tm="0">
                                          <p:val>
                                            <p:strVal val="ppt_x"/>
                                          </p:val>
                                        </p:tav>
                                        <p:tav tm="100000">
                                          <p:val>
                                            <p:strVal val="0-ppt_w/2"/>
                                          </p:val>
                                        </p:tav>
                                      </p:tavLst>
                                    </p:anim>
                                    <p:anim calcmode="lin" valueType="num">
                                      <p:cBhvr additive="base">
                                        <p:cTn id="602" dur="2000"/>
                                        <p:tgtEl>
                                          <p:spTgt spid="10"/>
                                        </p:tgtEl>
                                        <p:attrNameLst>
                                          <p:attrName>ppt_y</p:attrName>
                                        </p:attrNameLst>
                                      </p:cBhvr>
                                      <p:tavLst>
                                        <p:tav tm="0">
                                          <p:val>
                                            <p:strVal val="ppt_y"/>
                                          </p:val>
                                        </p:tav>
                                        <p:tav tm="100000">
                                          <p:val>
                                            <p:strVal val="1+ppt_h/2"/>
                                          </p:val>
                                        </p:tav>
                                      </p:tavLst>
                                    </p:anim>
                                    <p:set>
                                      <p:cBhvr>
                                        <p:cTn id="603" dur="1" fill="hold">
                                          <p:stCondLst>
                                            <p:cond delay="1999"/>
                                          </p:stCondLst>
                                        </p:cTn>
                                        <p:tgtEl>
                                          <p:spTgt spid="10"/>
                                        </p:tgtEl>
                                        <p:attrNameLst>
                                          <p:attrName>style.visibility</p:attrName>
                                        </p:attrNameLst>
                                      </p:cBhvr>
                                      <p:to>
                                        <p:strVal val="hidden"/>
                                      </p:to>
                                    </p:set>
                                  </p:childTnLst>
                                </p:cTn>
                              </p:par>
                              <p:par>
                                <p:cTn id="604" presetID="2" presetClass="exit" presetSubtype="12" fill="hold" grpId="1" nodeType="withEffect">
                                  <p:stCondLst>
                                    <p:cond delay="0"/>
                                  </p:stCondLst>
                                  <p:childTnLst>
                                    <p:anim calcmode="lin" valueType="num">
                                      <p:cBhvr additive="base">
                                        <p:cTn id="605" dur="2000"/>
                                        <p:tgtEl>
                                          <p:spTgt spid="20"/>
                                        </p:tgtEl>
                                        <p:attrNameLst>
                                          <p:attrName>ppt_x</p:attrName>
                                        </p:attrNameLst>
                                      </p:cBhvr>
                                      <p:tavLst>
                                        <p:tav tm="0">
                                          <p:val>
                                            <p:strVal val="ppt_x"/>
                                          </p:val>
                                        </p:tav>
                                        <p:tav tm="100000">
                                          <p:val>
                                            <p:strVal val="0-ppt_w/2"/>
                                          </p:val>
                                        </p:tav>
                                      </p:tavLst>
                                    </p:anim>
                                    <p:anim calcmode="lin" valueType="num">
                                      <p:cBhvr additive="base">
                                        <p:cTn id="606" dur="2000"/>
                                        <p:tgtEl>
                                          <p:spTgt spid="20"/>
                                        </p:tgtEl>
                                        <p:attrNameLst>
                                          <p:attrName>ppt_y</p:attrName>
                                        </p:attrNameLst>
                                      </p:cBhvr>
                                      <p:tavLst>
                                        <p:tav tm="0">
                                          <p:val>
                                            <p:strVal val="ppt_y"/>
                                          </p:val>
                                        </p:tav>
                                        <p:tav tm="100000">
                                          <p:val>
                                            <p:strVal val="1+ppt_h/2"/>
                                          </p:val>
                                        </p:tav>
                                      </p:tavLst>
                                    </p:anim>
                                    <p:set>
                                      <p:cBhvr>
                                        <p:cTn id="607" dur="1" fill="hold">
                                          <p:stCondLst>
                                            <p:cond delay="1999"/>
                                          </p:stCondLst>
                                        </p:cTn>
                                        <p:tgtEl>
                                          <p:spTgt spid="20"/>
                                        </p:tgtEl>
                                        <p:attrNameLst>
                                          <p:attrName>style.visibility</p:attrName>
                                        </p:attrNameLst>
                                      </p:cBhvr>
                                      <p:to>
                                        <p:strVal val="hidden"/>
                                      </p:to>
                                    </p:set>
                                  </p:childTnLst>
                                </p:cTn>
                              </p:par>
                              <p:par>
                                <p:cTn id="608" presetID="2" presetClass="exit" presetSubtype="12" fill="hold" grpId="1" nodeType="withEffect">
                                  <p:stCondLst>
                                    <p:cond delay="0"/>
                                  </p:stCondLst>
                                  <p:childTnLst>
                                    <p:anim calcmode="lin" valueType="num">
                                      <p:cBhvr additive="base">
                                        <p:cTn id="609" dur="2000"/>
                                        <p:tgtEl>
                                          <p:spTgt spid="30"/>
                                        </p:tgtEl>
                                        <p:attrNameLst>
                                          <p:attrName>ppt_x</p:attrName>
                                        </p:attrNameLst>
                                      </p:cBhvr>
                                      <p:tavLst>
                                        <p:tav tm="0">
                                          <p:val>
                                            <p:strVal val="ppt_x"/>
                                          </p:val>
                                        </p:tav>
                                        <p:tav tm="100000">
                                          <p:val>
                                            <p:strVal val="0-ppt_w/2"/>
                                          </p:val>
                                        </p:tav>
                                      </p:tavLst>
                                    </p:anim>
                                    <p:anim calcmode="lin" valueType="num">
                                      <p:cBhvr additive="base">
                                        <p:cTn id="610" dur="2000"/>
                                        <p:tgtEl>
                                          <p:spTgt spid="30"/>
                                        </p:tgtEl>
                                        <p:attrNameLst>
                                          <p:attrName>ppt_y</p:attrName>
                                        </p:attrNameLst>
                                      </p:cBhvr>
                                      <p:tavLst>
                                        <p:tav tm="0">
                                          <p:val>
                                            <p:strVal val="ppt_y"/>
                                          </p:val>
                                        </p:tav>
                                        <p:tav tm="100000">
                                          <p:val>
                                            <p:strVal val="1+ppt_h/2"/>
                                          </p:val>
                                        </p:tav>
                                      </p:tavLst>
                                    </p:anim>
                                    <p:set>
                                      <p:cBhvr>
                                        <p:cTn id="611" dur="1" fill="hold">
                                          <p:stCondLst>
                                            <p:cond delay="1999"/>
                                          </p:stCondLst>
                                        </p:cTn>
                                        <p:tgtEl>
                                          <p:spTgt spid="30"/>
                                        </p:tgtEl>
                                        <p:attrNameLst>
                                          <p:attrName>style.visibility</p:attrName>
                                        </p:attrNameLst>
                                      </p:cBhvr>
                                      <p:to>
                                        <p:strVal val="hidden"/>
                                      </p:to>
                                    </p:set>
                                  </p:childTnLst>
                                </p:cTn>
                              </p:par>
                              <p:par>
                                <p:cTn id="612" presetID="2" presetClass="exit" presetSubtype="12" fill="hold" grpId="1" nodeType="withEffect">
                                  <p:stCondLst>
                                    <p:cond delay="0"/>
                                  </p:stCondLst>
                                  <p:childTnLst>
                                    <p:anim calcmode="lin" valueType="num">
                                      <p:cBhvr additive="base">
                                        <p:cTn id="613" dur="2000"/>
                                        <p:tgtEl>
                                          <p:spTgt spid="40"/>
                                        </p:tgtEl>
                                        <p:attrNameLst>
                                          <p:attrName>ppt_x</p:attrName>
                                        </p:attrNameLst>
                                      </p:cBhvr>
                                      <p:tavLst>
                                        <p:tav tm="0">
                                          <p:val>
                                            <p:strVal val="ppt_x"/>
                                          </p:val>
                                        </p:tav>
                                        <p:tav tm="100000">
                                          <p:val>
                                            <p:strVal val="0-ppt_w/2"/>
                                          </p:val>
                                        </p:tav>
                                      </p:tavLst>
                                    </p:anim>
                                    <p:anim calcmode="lin" valueType="num">
                                      <p:cBhvr additive="base">
                                        <p:cTn id="614" dur="2000"/>
                                        <p:tgtEl>
                                          <p:spTgt spid="40"/>
                                        </p:tgtEl>
                                        <p:attrNameLst>
                                          <p:attrName>ppt_y</p:attrName>
                                        </p:attrNameLst>
                                      </p:cBhvr>
                                      <p:tavLst>
                                        <p:tav tm="0">
                                          <p:val>
                                            <p:strVal val="ppt_y"/>
                                          </p:val>
                                        </p:tav>
                                        <p:tav tm="100000">
                                          <p:val>
                                            <p:strVal val="1+ppt_h/2"/>
                                          </p:val>
                                        </p:tav>
                                      </p:tavLst>
                                    </p:anim>
                                    <p:set>
                                      <p:cBhvr>
                                        <p:cTn id="615" dur="1" fill="hold">
                                          <p:stCondLst>
                                            <p:cond delay="1999"/>
                                          </p:stCondLst>
                                        </p:cTn>
                                        <p:tgtEl>
                                          <p:spTgt spid="40"/>
                                        </p:tgtEl>
                                        <p:attrNameLst>
                                          <p:attrName>style.visibility</p:attrName>
                                        </p:attrNameLst>
                                      </p:cBhvr>
                                      <p:to>
                                        <p:strVal val="hidden"/>
                                      </p:to>
                                    </p:set>
                                  </p:childTnLst>
                                </p:cTn>
                              </p:par>
                              <p:par>
                                <p:cTn id="616" presetID="2" presetClass="exit" presetSubtype="12" fill="hold" grpId="1" nodeType="withEffect">
                                  <p:stCondLst>
                                    <p:cond delay="0"/>
                                  </p:stCondLst>
                                  <p:childTnLst>
                                    <p:anim calcmode="lin" valueType="num">
                                      <p:cBhvr additive="base">
                                        <p:cTn id="617" dur="2000"/>
                                        <p:tgtEl>
                                          <p:spTgt spid="50"/>
                                        </p:tgtEl>
                                        <p:attrNameLst>
                                          <p:attrName>ppt_x</p:attrName>
                                        </p:attrNameLst>
                                      </p:cBhvr>
                                      <p:tavLst>
                                        <p:tav tm="0">
                                          <p:val>
                                            <p:strVal val="ppt_x"/>
                                          </p:val>
                                        </p:tav>
                                        <p:tav tm="100000">
                                          <p:val>
                                            <p:strVal val="0-ppt_w/2"/>
                                          </p:val>
                                        </p:tav>
                                      </p:tavLst>
                                    </p:anim>
                                    <p:anim calcmode="lin" valueType="num">
                                      <p:cBhvr additive="base">
                                        <p:cTn id="618" dur="2000"/>
                                        <p:tgtEl>
                                          <p:spTgt spid="50"/>
                                        </p:tgtEl>
                                        <p:attrNameLst>
                                          <p:attrName>ppt_y</p:attrName>
                                        </p:attrNameLst>
                                      </p:cBhvr>
                                      <p:tavLst>
                                        <p:tav tm="0">
                                          <p:val>
                                            <p:strVal val="ppt_y"/>
                                          </p:val>
                                        </p:tav>
                                        <p:tav tm="100000">
                                          <p:val>
                                            <p:strVal val="1+ppt_h/2"/>
                                          </p:val>
                                        </p:tav>
                                      </p:tavLst>
                                    </p:anim>
                                    <p:set>
                                      <p:cBhvr>
                                        <p:cTn id="619" dur="1" fill="hold">
                                          <p:stCondLst>
                                            <p:cond delay="1999"/>
                                          </p:stCondLst>
                                        </p:cTn>
                                        <p:tgtEl>
                                          <p:spTgt spid="50"/>
                                        </p:tgtEl>
                                        <p:attrNameLst>
                                          <p:attrName>style.visibility</p:attrName>
                                        </p:attrNameLst>
                                      </p:cBhvr>
                                      <p:to>
                                        <p:strVal val="hidden"/>
                                      </p:to>
                                    </p:set>
                                  </p:childTnLst>
                                </p:cTn>
                              </p:par>
                              <p:par>
                                <p:cTn id="620" presetID="2" presetClass="exit" presetSubtype="12" fill="hold" grpId="1" nodeType="withEffect">
                                  <p:stCondLst>
                                    <p:cond delay="0"/>
                                  </p:stCondLst>
                                  <p:childTnLst>
                                    <p:anim calcmode="lin" valueType="num">
                                      <p:cBhvr additive="base">
                                        <p:cTn id="621" dur="2000"/>
                                        <p:tgtEl>
                                          <p:spTgt spid="60"/>
                                        </p:tgtEl>
                                        <p:attrNameLst>
                                          <p:attrName>ppt_x</p:attrName>
                                        </p:attrNameLst>
                                      </p:cBhvr>
                                      <p:tavLst>
                                        <p:tav tm="0">
                                          <p:val>
                                            <p:strVal val="ppt_x"/>
                                          </p:val>
                                        </p:tav>
                                        <p:tav tm="100000">
                                          <p:val>
                                            <p:strVal val="0-ppt_w/2"/>
                                          </p:val>
                                        </p:tav>
                                      </p:tavLst>
                                    </p:anim>
                                    <p:anim calcmode="lin" valueType="num">
                                      <p:cBhvr additive="base">
                                        <p:cTn id="622" dur="2000"/>
                                        <p:tgtEl>
                                          <p:spTgt spid="60"/>
                                        </p:tgtEl>
                                        <p:attrNameLst>
                                          <p:attrName>ppt_y</p:attrName>
                                        </p:attrNameLst>
                                      </p:cBhvr>
                                      <p:tavLst>
                                        <p:tav tm="0">
                                          <p:val>
                                            <p:strVal val="ppt_y"/>
                                          </p:val>
                                        </p:tav>
                                        <p:tav tm="100000">
                                          <p:val>
                                            <p:strVal val="1+ppt_h/2"/>
                                          </p:val>
                                        </p:tav>
                                      </p:tavLst>
                                    </p:anim>
                                    <p:set>
                                      <p:cBhvr>
                                        <p:cTn id="623" dur="1" fill="hold">
                                          <p:stCondLst>
                                            <p:cond delay="1999"/>
                                          </p:stCondLst>
                                        </p:cTn>
                                        <p:tgtEl>
                                          <p:spTgt spid="60"/>
                                        </p:tgtEl>
                                        <p:attrNameLst>
                                          <p:attrName>style.visibility</p:attrName>
                                        </p:attrNameLst>
                                      </p:cBhvr>
                                      <p:to>
                                        <p:strVal val="hidden"/>
                                      </p:to>
                                    </p:set>
                                  </p:childTnLst>
                                </p:cTn>
                              </p:par>
                              <p:par>
                                <p:cTn id="624" presetID="2" presetClass="exit" presetSubtype="12" fill="hold" grpId="1" nodeType="withEffect">
                                  <p:stCondLst>
                                    <p:cond delay="0"/>
                                  </p:stCondLst>
                                  <p:childTnLst>
                                    <p:anim calcmode="lin" valueType="num">
                                      <p:cBhvr additive="base">
                                        <p:cTn id="625" dur="2000"/>
                                        <p:tgtEl>
                                          <p:spTgt spid="70"/>
                                        </p:tgtEl>
                                        <p:attrNameLst>
                                          <p:attrName>ppt_x</p:attrName>
                                        </p:attrNameLst>
                                      </p:cBhvr>
                                      <p:tavLst>
                                        <p:tav tm="0">
                                          <p:val>
                                            <p:strVal val="ppt_x"/>
                                          </p:val>
                                        </p:tav>
                                        <p:tav tm="100000">
                                          <p:val>
                                            <p:strVal val="0-ppt_w/2"/>
                                          </p:val>
                                        </p:tav>
                                      </p:tavLst>
                                    </p:anim>
                                    <p:anim calcmode="lin" valueType="num">
                                      <p:cBhvr additive="base">
                                        <p:cTn id="626" dur="2000"/>
                                        <p:tgtEl>
                                          <p:spTgt spid="70"/>
                                        </p:tgtEl>
                                        <p:attrNameLst>
                                          <p:attrName>ppt_y</p:attrName>
                                        </p:attrNameLst>
                                      </p:cBhvr>
                                      <p:tavLst>
                                        <p:tav tm="0">
                                          <p:val>
                                            <p:strVal val="ppt_y"/>
                                          </p:val>
                                        </p:tav>
                                        <p:tav tm="100000">
                                          <p:val>
                                            <p:strVal val="1+ppt_h/2"/>
                                          </p:val>
                                        </p:tav>
                                      </p:tavLst>
                                    </p:anim>
                                    <p:set>
                                      <p:cBhvr>
                                        <p:cTn id="627" dur="1" fill="hold">
                                          <p:stCondLst>
                                            <p:cond delay="1999"/>
                                          </p:stCondLst>
                                        </p:cTn>
                                        <p:tgtEl>
                                          <p:spTgt spid="70"/>
                                        </p:tgtEl>
                                        <p:attrNameLst>
                                          <p:attrName>style.visibility</p:attrName>
                                        </p:attrNameLst>
                                      </p:cBhvr>
                                      <p:to>
                                        <p:strVal val="hidden"/>
                                      </p:to>
                                    </p:set>
                                  </p:childTnLst>
                                </p:cTn>
                              </p:par>
                              <p:par>
                                <p:cTn id="628" presetID="2" presetClass="exit" presetSubtype="12" fill="hold" grpId="1" nodeType="withEffect">
                                  <p:stCondLst>
                                    <p:cond delay="0"/>
                                  </p:stCondLst>
                                  <p:childTnLst>
                                    <p:anim calcmode="lin" valueType="num">
                                      <p:cBhvr additive="base">
                                        <p:cTn id="629" dur="2000"/>
                                        <p:tgtEl>
                                          <p:spTgt spid="80"/>
                                        </p:tgtEl>
                                        <p:attrNameLst>
                                          <p:attrName>ppt_x</p:attrName>
                                        </p:attrNameLst>
                                      </p:cBhvr>
                                      <p:tavLst>
                                        <p:tav tm="0">
                                          <p:val>
                                            <p:strVal val="ppt_x"/>
                                          </p:val>
                                        </p:tav>
                                        <p:tav tm="100000">
                                          <p:val>
                                            <p:strVal val="0-ppt_w/2"/>
                                          </p:val>
                                        </p:tav>
                                      </p:tavLst>
                                    </p:anim>
                                    <p:anim calcmode="lin" valueType="num">
                                      <p:cBhvr additive="base">
                                        <p:cTn id="630" dur="2000"/>
                                        <p:tgtEl>
                                          <p:spTgt spid="80"/>
                                        </p:tgtEl>
                                        <p:attrNameLst>
                                          <p:attrName>ppt_y</p:attrName>
                                        </p:attrNameLst>
                                      </p:cBhvr>
                                      <p:tavLst>
                                        <p:tav tm="0">
                                          <p:val>
                                            <p:strVal val="ppt_y"/>
                                          </p:val>
                                        </p:tav>
                                        <p:tav tm="100000">
                                          <p:val>
                                            <p:strVal val="1+ppt_h/2"/>
                                          </p:val>
                                        </p:tav>
                                      </p:tavLst>
                                    </p:anim>
                                    <p:set>
                                      <p:cBhvr>
                                        <p:cTn id="631" dur="1" fill="hold">
                                          <p:stCondLst>
                                            <p:cond delay="1999"/>
                                          </p:stCondLst>
                                        </p:cTn>
                                        <p:tgtEl>
                                          <p:spTgt spid="80"/>
                                        </p:tgtEl>
                                        <p:attrNameLst>
                                          <p:attrName>style.visibility</p:attrName>
                                        </p:attrNameLst>
                                      </p:cBhvr>
                                      <p:to>
                                        <p:strVal val="hidden"/>
                                      </p:to>
                                    </p:set>
                                  </p:childTnLst>
                                </p:cTn>
                              </p:par>
                              <p:par>
                                <p:cTn id="632" presetID="2" presetClass="exit" presetSubtype="12" fill="hold" grpId="1" nodeType="withEffect">
                                  <p:stCondLst>
                                    <p:cond delay="0"/>
                                  </p:stCondLst>
                                  <p:childTnLst>
                                    <p:anim calcmode="lin" valueType="num">
                                      <p:cBhvr additive="base">
                                        <p:cTn id="633" dur="2000"/>
                                        <p:tgtEl>
                                          <p:spTgt spid="4"/>
                                        </p:tgtEl>
                                        <p:attrNameLst>
                                          <p:attrName>ppt_x</p:attrName>
                                        </p:attrNameLst>
                                      </p:cBhvr>
                                      <p:tavLst>
                                        <p:tav tm="0">
                                          <p:val>
                                            <p:strVal val="ppt_x"/>
                                          </p:val>
                                        </p:tav>
                                        <p:tav tm="100000">
                                          <p:val>
                                            <p:strVal val="0-ppt_w/2"/>
                                          </p:val>
                                        </p:tav>
                                      </p:tavLst>
                                    </p:anim>
                                    <p:anim calcmode="lin" valueType="num">
                                      <p:cBhvr additive="base">
                                        <p:cTn id="634" dur="2000"/>
                                        <p:tgtEl>
                                          <p:spTgt spid="4"/>
                                        </p:tgtEl>
                                        <p:attrNameLst>
                                          <p:attrName>ppt_y</p:attrName>
                                        </p:attrNameLst>
                                      </p:cBhvr>
                                      <p:tavLst>
                                        <p:tav tm="0">
                                          <p:val>
                                            <p:strVal val="ppt_y"/>
                                          </p:val>
                                        </p:tav>
                                        <p:tav tm="100000">
                                          <p:val>
                                            <p:strVal val="1+ppt_h/2"/>
                                          </p:val>
                                        </p:tav>
                                      </p:tavLst>
                                    </p:anim>
                                    <p:set>
                                      <p:cBhvr>
                                        <p:cTn id="635" dur="1" fill="hold">
                                          <p:stCondLst>
                                            <p:cond delay="1999"/>
                                          </p:stCondLst>
                                        </p:cTn>
                                        <p:tgtEl>
                                          <p:spTgt spid="4"/>
                                        </p:tgtEl>
                                        <p:attrNameLst>
                                          <p:attrName>style.visibility</p:attrName>
                                        </p:attrNameLst>
                                      </p:cBhvr>
                                      <p:to>
                                        <p:strVal val="hidden"/>
                                      </p:to>
                                    </p:set>
                                  </p:childTnLst>
                                </p:cTn>
                              </p:par>
                              <p:par>
                                <p:cTn id="636" presetID="2" presetClass="exit" presetSubtype="12" fill="hold" grpId="1" nodeType="withEffect">
                                  <p:stCondLst>
                                    <p:cond delay="0"/>
                                  </p:stCondLst>
                                  <p:childTnLst>
                                    <p:anim calcmode="lin" valueType="num">
                                      <p:cBhvr additive="base">
                                        <p:cTn id="637" dur="2000"/>
                                        <p:tgtEl>
                                          <p:spTgt spid="14"/>
                                        </p:tgtEl>
                                        <p:attrNameLst>
                                          <p:attrName>ppt_x</p:attrName>
                                        </p:attrNameLst>
                                      </p:cBhvr>
                                      <p:tavLst>
                                        <p:tav tm="0">
                                          <p:val>
                                            <p:strVal val="ppt_x"/>
                                          </p:val>
                                        </p:tav>
                                        <p:tav tm="100000">
                                          <p:val>
                                            <p:strVal val="0-ppt_w/2"/>
                                          </p:val>
                                        </p:tav>
                                      </p:tavLst>
                                    </p:anim>
                                    <p:anim calcmode="lin" valueType="num">
                                      <p:cBhvr additive="base">
                                        <p:cTn id="638" dur="2000"/>
                                        <p:tgtEl>
                                          <p:spTgt spid="14"/>
                                        </p:tgtEl>
                                        <p:attrNameLst>
                                          <p:attrName>ppt_y</p:attrName>
                                        </p:attrNameLst>
                                      </p:cBhvr>
                                      <p:tavLst>
                                        <p:tav tm="0">
                                          <p:val>
                                            <p:strVal val="ppt_y"/>
                                          </p:val>
                                        </p:tav>
                                        <p:tav tm="100000">
                                          <p:val>
                                            <p:strVal val="1+ppt_h/2"/>
                                          </p:val>
                                        </p:tav>
                                      </p:tavLst>
                                    </p:anim>
                                    <p:set>
                                      <p:cBhvr>
                                        <p:cTn id="639" dur="1" fill="hold">
                                          <p:stCondLst>
                                            <p:cond delay="1999"/>
                                          </p:stCondLst>
                                        </p:cTn>
                                        <p:tgtEl>
                                          <p:spTgt spid="14"/>
                                        </p:tgtEl>
                                        <p:attrNameLst>
                                          <p:attrName>style.visibility</p:attrName>
                                        </p:attrNameLst>
                                      </p:cBhvr>
                                      <p:to>
                                        <p:strVal val="hidden"/>
                                      </p:to>
                                    </p:set>
                                  </p:childTnLst>
                                </p:cTn>
                              </p:par>
                              <p:par>
                                <p:cTn id="640" presetID="2" presetClass="exit" presetSubtype="12" fill="hold" grpId="1" nodeType="withEffect">
                                  <p:stCondLst>
                                    <p:cond delay="0"/>
                                  </p:stCondLst>
                                  <p:childTnLst>
                                    <p:anim calcmode="lin" valueType="num">
                                      <p:cBhvr additive="base">
                                        <p:cTn id="641" dur="2000"/>
                                        <p:tgtEl>
                                          <p:spTgt spid="24"/>
                                        </p:tgtEl>
                                        <p:attrNameLst>
                                          <p:attrName>ppt_x</p:attrName>
                                        </p:attrNameLst>
                                      </p:cBhvr>
                                      <p:tavLst>
                                        <p:tav tm="0">
                                          <p:val>
                                            <p:strVal val="ppt_x"/>
                                          </p:val>
                                        </p:tav>
                                        <p:tav tm="100000">
                                          <p:val>
                                            <p:strVal val="0-ppt_w/2"/>
                                          </p:val>
                                        </p:tav>
                                      </p:tavLst>
                                    </p:anim>
                                    <p:anim calcmode="lin" valueType="num">
                                      <p:cBhvr additive="base">
                                        <p:cTn id="642" dur="2000"/>
                                        <p:tgtEl>
                                          <p:spTgt spid="24"/>
                                        </p:tgtEl>
                                        <p:attrNameLst>
                                          <p:attrName>ppt_y</p:attrName>
                                        </p:attrNameLst>
                                      </p:cBhvr>
                                      <p:tavLst>
                                        <p:tav tm="0">
                                          <p:val>
                                            <p:strVal val="ppt_y"/>
                                          </p:val>
                                        </p:tav>
                                        <p:tav tm="100000">
                                          <p:val>
                                            <p:strVal val="1+ppt_h/2"/>
                                          </p:val>
                                        </p:tav>
                                      </p:tavLst>
                                    </p:anim>
                                    <p:set>
                                      <p:cBhvr>
                                        <p:cTn id="643" dur="1" fill="hold">
                                          <p:stCondLst>
                                            <p:cond delay="1999"/>
                                          </p:stCondLst>
                                        </p:cTn>
                                        <p:tgtEl>
                                          <p:spTgt spid="24"/>
                                        </p:tgtEl>
                                        <p:attrNameLst>
                                          <p:attrName>style.visibility</p:attrName>
                                        </p:attrNameLst>
                                      </p:cBhvr>
                                      <p:to>
                                        <p:strVal val="hidden"/>
                                      </p:to>
                                    </p:set>
                                  </p:childTnLst>
                                </p:cTn>
                              </p:par>
                              <p:par>
                                <p:cTn id="644" presetID="2" presetClass="exit" presetSubtype="12" fill="hold" grpId="1" nodeType="withEffect">
                                  <p:stCondLst>
                                    <p:cond delay="0"/>
                                  </p:stCondLst>
                                  <p:childTnLst>
                                    <p:anim calcmode="lin" valueType="num">
                                      <p:cBhvr additive="base">
                                        <p:cTn id="645" dur="2000"/>
                                        <p:tgtEl>
                                          <p:spTgt spid="34"/>
                                        </p:tgtEl>
                                        <p:attrNameLst>
                                          <p:attrName>ppt_x</p:attrName>
                                        </p:attrNameLst>
                                      </p:cBhvr>
                                      <p:tavLst>
                                        <p:tav tm="0">
                                          <p:val>
                                            <p:strVal val="ppt_x"/>
                                          </p:val>
                                        </p:tav>
                                        <p:tav tm="100000">
                                          <p:val>
                                            <p:strVal val="0-ppt_w/2"/>
                                          </p:val>
                                        </p:tav>
                                      </p:tavLst>
                                    </p:anim>
                                    <p:anim calcmode="lin" valueType="num">
                                      <p:cBhvr additive="base">
                                        <p:cTn id="646" dur="2000"/>
                                        <p:tgtEl>
                                          <p:spTgt spid="34"/>
                                        </p:tgtEl>
                                        <p:attrNameLst>
                                          <p:attrName>ppt_y</p:attrName>
                                        </p:attrNameLst>
                                      </p:cBhvr>
                                      <p:tavLst>
                                        <p:tav tm="0">
                                          <p:val>
                                            <p:strVal val="ppt_y"/>
                                          </p:val>
                                        </p:tav>
                                        <p:tav tm="100000">
                                          <p:val>
                                            <p:strVal val="1+ppt_h/2"/>
                                          </p:val>
                                        </p:tav>
                                      </p:tavLst>
                                    </p:anim>
                                    <p:set>
                                      <p:cBhvr>
                                        <p:cTn id="647" dur="1" fill="hold">
                                          <p:stCondLst>
                                            <p:cond delay="1999"/>
                                          </p:stCondLst>
                                        </p:cTn>
                                        <p:tgtEl>
                                          <p:spTgt spid="34"/>
                                        </p:tgtEl>
                                        <p:attrNameLst>
                                          <p:attrName>style.visibility</p:attrName>
                                        </p:attrNameLst>
                                      </p:cBhvr>
                                      <p:to>
                                        <p:strVal val="hidden"/>
                                      </p:to>
                                    </p:set>
                                  </p:childTnLst>
                                </p:cTn>
                              </p:par>
                              <p:par>
                                <p:cTn id="648" presetID="2" presetClass="exit" presetSubtype="12" fill="hold" grpId="1" nodeType="withEffect">
                                  <p:stCondLst>
                                    <p:cond delay="0"/>
                                  </p:stCondLst>
                                  <p:childTnLst>
                                    <p:anim calcmode="lin" valueType="num">
                                      <p:cBhvr additive="base">
                                        <p:cTn id="649" dur="2000"/>
                                        <p:tgtEl>
                                          <p:spTgt spid="44"/>
                                        </p:tgtEl>
                                        <p:attrNameLst>
                                          <p:attrName>ppt_x</p:attrName>
                                        </p:attrNameLst>
                                      </p:cBhvr>
                                      <p:tavLst>
                                        <p:tav tm="0">
                                          <p:val>
                                            <p:strVal val="ppt_x"/>
                                          </p:val>
                                        </p:tav>
                                        <p:tav tm="100000">
                                          <p:val>
                                            <p:strVal val="0-ppt_w/2"/>
                                          </p:val>
                                        </p:tav>
                                      </p:tavLst>
                                    </p:anim>
                                    <p:anim calcmode="lin" valueType="num">
                                      <p:cBhvr additive="base">
                                        <p:cTn id="650" dur="2000"/>
                                        <p:tgtEl>
                                          <p:spTgt spid="44"/>
                                        </p:tgtEl>
                                        <p:attrNameLst>
                                          <p:attrName>ppt_y</p:attrName>
                                        </p:attrNameLst>
                                      </p:cBhvr>
                                      <p:tavLst>
                                        <p:tav tm="0">
                                          <p:val>
                                            <p:strVal val="ppt_y"/>
                                          </p:val>
                                        </p:tav>
                                        <p:tav tm="100000">
                                          <p:val>
                                            <p:strVal val="1+ppt_h/2"/>
                                          </p:val>
                                        </p:tav>
                                      </p:tavLst>
                                    </p:anim>
                                    <p:set>
                                      <p:cBhvr>
                                        <p:cTn id="651" dur="1" fill="hold">
                                          <p:stCondLst>
                                            <p:cond delay="1999"/>
                                          </p:stCondLst>
                                        </p:cTn>
                                        <p:tgtEl>
                                          <p:spTgt spid="44"/>
                                        </p:tgtEl>
                                        <p:attrNameLst>
                                          <p:attrName>style.visibility</p:attrName>
                                        </p:attrNameLst>
                                      </p:cBhvr>
                                      <p:to>
                                        <p:strVal val="hidden"/>
                                      </p:to>
                                    </p:set>
                                  </p:childTnLst>
                                </p:cTn>
                              </p:par>
                              <p:par>
                                <p:cTn id="652" presetID="2" presetClass="exit" presetSubtype="12" fill="hold" grpId="1" nodeType="withEffect">
                                  <p:stCondLst>
                                    <p:cond delay="0"/>
                                  </p:stCondLst>
                                  <p:childTnLst>
                                    <p:anim calcmode="lin" valueType="num">
                                      <p:cBhvr additive="base">
                                        <p:cTn id="653" dur="2000"/>
                                        <p:tgtEl>
                                          <p:spTgt spid="54"/>
                                        </p:tgtEl>
                                        <p:attrNameLst>
                                          <p:attrName>ppt_x</p:attrName>
                                        </p:attrNameLst>
                                      </p:cBhvr>
                                      <p:tavLst>
                                        <p:tav tm="0">
                                          <p:val>
                                            <p:strVal val="ppt_x"/>
                                          </p:val>
                                        </p:tav>
                                        <p:tav tm="100000">
                                          <p:val>
                                            <p:strVal val="0-ppt_w/2"/>
                                          </p:val>
                                        </p:tav>
                                      </p:tavLst>
                                    </p:anim>
                                    <p:anim calcmode="lin" valueType="num">
                                      <p:cBhvr additive="base">
                                        <p:cTn id="654" dur="2000"/>
                                        <p:tgtEl>
                                          <p:spTgt spid="54"/>
                                        </p:tgtEl>
                                        <p:attrNameLst>
                                          <p:attrName>ppt_y</p:attrName>
                                        </p:attrNameLst>
                                      </p:cBhvr>
                                      <p:tavLst>
                                        <p:tav tm="0">
                                          <p:val>
                                            <p:strVal val="ppt_y"/>
                                          </p:val>
                                        </p:tav>
                                        <p:tav tm="100000">
                                          <p:val>
                                            <p:strVal val="1+ppt_h/2"/>
                                          </p:val>
                                        </p:tav>
                                      </p:tavLst>
                                    </p:anim>
                                    <p:set>
                                      <p:cBhvr>
                                        <p:cTn id="655" dur="1" fill="hold">
                                          <p:stCondLst>
                                            <p:cond delay="1999"/>
                                          </p:stCondLst>
                                        </p:cTn>
                                        <p:tgtEl>
                                          <p:spTgt spid="54"/>
                                        </p:tgtEl>
                                        <p:attrNameLst>
                                          <p:attrName>style.visibility</p:attrName>
                                        </p:attrNameLst>
                                      </p:cBhvr>
                                      <p:to>
                                        <p:strVal val="hidden"/>
                                      </p:to>
                                    </p:set>
                                  </p:childTnLst>
                                </p:cTn>
                              </p:par>
                              <p:par>
                                <p:cTn id="656" presetID="2" presetClass="exit" presetSubtype="12" fill="hold" grpId="1" nodeType="withEffect">
                                  <p:stCondLst>
                                    <p:cond delay="0"/>
                                  </p:stCondLst>
                                  <p:childTnLst>
                                    <p:anim calcmode="lin" valueType="num">
                                      <p:cBhvr additive="base">
                                        <p:cTn id="657" dur="2000"/>
                                        <p:tgtEl>
                                          <p:spTgt spid="64"/>
                                        </p:tgtEl>
                                        <p:attrNameLst>
                                          <p:attrName>ppt_x</p:attrName>
                                        </p:attrNameLst>
                                      </p:cBhvr>
                                      <p:tavLst>
                                        <p:tav tm="0">
                                          <p:val>
                                            <p:strVal val="ppt_x"/>
                                          </p:val>
                                        </p:tav>
                                        <p:tav tm="100000">
                                          <p:val>
                                            <p:strVal val="0-ppt_w/2"/>
                                          </p:val>
                                        </p:tav>
                                      </p:tavLst>
                                    </p:anim>
                                    <p:anim calcmode="lin" valueType="num">
                                      <p:cBhvr additive="base">
                                        <p:cTn id="658" dur="2000"/>
                                        <p:tgtEl>
                                          <p:spTgt spid="64"/>
                                        </p:tgtEl>
                                        <p:attrNameLst>
                                          <p:attrName>ppt_y</p:attrName>
                                        </p:attrNameLst>
                                      </p:cBhvr>
                                      <p:tavLst>
                                        <p:tav tm="0">
                                          <p:val>
                                            <p:strVal val="ppt_y"/>
                                          </p:val>
                                        </p:tav>
                                        <p:tav tm="100000">
                                          <p:val>
                                            <p:strVal val="1+ppt_h/2"/>
                                          </p:val>
                                        </p:tav>
                                      </p:tavLst>
                                    </p:anim>
                                    <p:set>
                                      <p:cBhvr>
                                        <p:cTn id="659" dur="1" fill="hold">
                                          <p:stCondLst>
                                            <p:cond delay="1999"/>
                                          </p:stCondLst>
                                        </p:cTn>
                                        <p:tgtEl>
                                          <p:spTgt spid="64"/>
                                        </p:tgtEl>
                                        <p:attrNameLst>
                                          <p:attrName>style.visibility</p:attrName>
                                        </p:attrNameLst>
                                      </p:cBhvr>
                                      <p:to>
                                        <p:strVal val="hidden"/>
                                      </p:to>
                                    </p:set>
                                  </p:childTnLst>
                                </p:cTn>
                              </p:par>
                              <p:par>
                                <p:cTn id="660" presetID="2" presetClass="exit" presetSubtype="12" fill="hold" grpId="1" nodeType="withEffect">
                                  <p:stCondLst>
                                    <p:cond delay="0"/>
                                  </p:stCondLst>
                                  <p:childTnLst>
                                    <p:anim calcmode="lin" valueType="num">
                                      <p:cBhvr additive="base">
                                        <p:cTn id="661" dur="2000"/>
                                        <p:tgtEl>
                                          <p:spTgt spid="74"/>
                                        </p:tgtEl>
                                        <p:attrNameLst>
                                          <p:attrName>ppt_x</p:attrName>
                                        </p:attrNameLst>
                                      </p:cBhvr>
                                      <p:tavLst>
                                        <p:tav tm="0">
                                          <p:val>
                                            <p:strVal val="ppt_x"/>
                                          </p:val>
                                        </p:tav>
                                        <p:tav tm="100000">
                                          <p:val>
                                            <p:strVal val="0-ppt_w/2"/>
                                          </p:val>
                                        </p:tav>
                                      </p:tavLst>
                                    </p:anim>
                                    <p:anim calcmode="lin" valueType="num">
                                      <p:cBhvr additive="base">
                                        <p:cTn id="662" dur="2000"/>
                                        <p:tgtEl>
                                          <p:spTgt spid="74"/>
                                        </p:tgtEl>
                                        <p:attrNameLst>
                                          <p:attrName>ppt_y</p:attrName>
                                        </p:attrNameLst>
                                      </p:cBhvr>
                                      <p:tavLst>
                                        <p:tav tm="0">
                                          <p:val>
                                            <p:strVal val="ppt_y"/>
                                          </p:val>
                                        </p:tav>
                                        <p:tav tm="100000">
                                          <p:val>
                                            <p:strVal val="1+ppt_h/2"/>
                                          </p:val>
                                        </p:tav>
                                      </p:tavLst>
                                    </p:anim>
                                    <p:set>
                                      <p:cBhvr>
                                        <p:cTn id="663" dur="1" fill="hold">
                                          <p:stCondLst>
                                            <p:cond delay="1999"/>
                                          </p:stCondLst>
                                        </p:cTn>
                                        <p:tgtEl>
                                          <p:spTgt spid="74"/>
                                        </p:tgtEl>
                                        <p:attrNameLst>
                                          <p:attrName>style.visibility</p:attrName>
                                        </p:attrNameLst>
                                      </p:cBhvr>
                                      <p:to>
                                        <p:strVal val="hidden"/>
                                      </p:to>
                                    </p:set>
                                  </p:childTnLst>
                                </p:cTn>
                              </p:par>
                              <p:par>
                                <p:cTn id="664" presetID="2" presetClass="exit" presetSubtype="12" fill="hold" grpId="1" nodeType="withEffect">
                                  <p:stCondLst>
                                    <p:cond delay="0"/>
                                  </p:stCondLst>
                                  <p:childTnLst>
                                    <p:anim calcmode="lin" valueType="num">
                                      <p:cBhvr additive="base">
                                        <p:cTn id="665" dur="2000"/>
                                        <p:tgtEl>
                                          <p:spTgt spid="12"/>
                                        </p:tgtEl>
                                        <p:attrNameLst>
                                          <p:attrName>ppt_x</p:attrName>
                                        </p:attrNameLst>
                                      </p:cBhvr>
                                      <p:tavLst>
                                        <p:tav tm="0">
                                          <p:val>
                                            <p:strVal val="ppt_x"/>
                                          </p:val>
                                        </p:tav>
                                        <p:tav tm="100000">
                                          <p:val>
                                            <p:strVal val="0-ppt_w/2"/>
                                          </p:val>
                                        </p:tav>
                                      </p:tavLst>
                                    </p:anim>
                                    <p:anim calcmode="lin" valueType="num">
                                      <p:cBhvr additive="base">
                                        <p:cTn id="666" dur="2000"/>
                                        <p:tgtEl>
                                          <p:spTgt spid="12"/>
                                        </p:tgtEl>
                                        <p:attrNameLst>
                                          <p:attrName>ppt_y</p:attrName>
                                        </p:attrNameLst>
                                      </p:cBhvr>
                                      <p:tavLst>
                                        <p:tav tm="0">
                                          <p:val>
                                            <p:strVal val="ppt_y"/>
                                          </p:val>
                                        </p:tav>
                                        <p:tav tm="100000">
                                          <p:val>
                                            <p:strVal val="1+ppt_h/2"/>
                                          </p:val>
                                        </p:tav>
                                      </p:tavLst>
                                    </p:anim>
                                    <p:set>
                                      <p:cBhvr>
                                        <p:cTn id="667" dur="1" fill="hold">
                                          <p:stCondLst>
                                            <p:cond delay="1999"/>
                                          </p:stCondLst>
                                        </p:cTn>
                                        <p:tgtEl>
                                          <p:spTgt spid="12"/>
                                        </p:tgtEl>
                                        <p:attrNameLst>
                                          <p:attrName>style.visibility</p:attrName>
                                        </p:attrNameLst>
                                      </p:cBhvr>
                                      <p:to>
                                        <p:strVal val="hidden"/>
                                      </p:to>
                                    </p:set>
                                  </p:childTnLst>
                                </p:cTn>
                              </p:par>
                              <p:par>
                                <p:cTn id="668" presetID="2" presetClass="exit" presetSubtype="12" fill="hold" grpId="1" nodeType="withEffect">
                                  <p:stCondLst>
                                    <p:cond delay="0"/>
                                  </p:stCondLst>
                                  <p:childTnLst>
                                    <p:anim calcmode="lin" valueType="num">
                                      <p:cBhvr additive="base">
                                        <p:cTn id="669" dur="2000"/>
                                        <p:tgtEl>
                                          <p:spTgt spid="22"/>
                                        </p:tgtEl>
                                        <p:attrNameLst>
                                          <p:attrName>ppt_x</p:attrName>
                                        </p:attrNameLst>
                                      </p:cBhvr>
                                      <p:tavLst>
                                        <p:tav tm="0">
                                          <p:val>
                                            <p:strVal val="ppt_x"/>
                                          </p:val>
                                        </p:tav>
                                        <p:tav tm="100000">
                                          <p:val>
                                            <p:strVal val="0-ppt_w/2"/>
                                          </p:val>
                                        </p:tav>
                                      </p:tavLst>
                                    </p:anim>
                                    <p:anim calcmode="lin" valueType="num">
                                      <p:cBhvr additive="base">
                                        <p:cTn id="670" dur="2000"/>
                                        <p:tgtEl>
                                          <p:spTgt spid="22"/>
                                        </p:tgtEl>
                                        <p:attrNameLst>
                                          <p:attrName>ppt_y</p:attrName>
                                        </p:attrNameLst>
                                      </p:cBhvr>
                                      <p:tavLst>
                                        <p:tav tm="0">
                                          <p:val>
                                            <p:strVal val="ppt_y"/>
                                          </p:val>
                                        </p:tav>
                                        <p:tav tm="100000">
                                          <p:val>
                                            <p:strVal val="1+ppt_h/2"/>
                                          </p:val>
                                        </p:tav>
                                      </p:tavLst>
                                    </p:anim>
                                    <p:set>
                                      <p:cBhvr>
                                        <p:cTn id="671" dur="1" fill="hold">
                                          <p:stCondLst>
                                            <p:cond delay="1999"/>
                                          </p:stCondLst>
                                        </p:cTn>
                                        <p:tgtEl>
                                          <p:spTgt spid="22"/>
                                        </p:tgtEl>
                                        <p:attrNameLst>
                                          <p:attrName>style.visibility</p:attrName>
                                        </p:attrNameLst>
                                      </p:cBhvr>
                                      <p:to>
                                        <p:strVal val="hidden"/>
                                      </p:to>
                                    </p:set>
                                  </p:childTnLst>
                                </p:cTn>
                              </p:par>
                              <p:par>
                                <p:cTn id="672" presetID="2" presetClass="exit" presetSubtype="12" fill="hold" grpId="1" nodeType="withEffect">
                                  <p:stCondLst>
                                    <p:cond delay="0"/>
                                  </p:stCondLst>
                                  <p:childTnLst>
                                    <p:anim calcmode="lin" valueType="num">
                                      <p:cBhvr additive="base">
                                        <p:cTn id="673" dur="2000"/>
                                        <p:tgtEl>
                                          <p:spTgt spid="32"/>
                                        </p:tgtEl>
                                        <p:attrNameLst>
                                          <p:attrName>ppt_x</p:attrName>
                                        </p:attrNameLst>
                                      </p:cBhvr>
                                      <p:tavLst>
                                        <p:tav tm="0">
                                          <p:val>
                                            <p:strVal val="ppt_x"/>
                                          </p:val>
                                        </p:tav>
                                        <p:tav tm="100000">
                                          <p:val>
                                            <p:strVal val="0-ppt_w/2"/>
                                          </p:val>
                                        </p:tav>
                                      </p:tavLst>
                                    </p:anim>
                                    <p:anim calcmode="lin" valueType="num">
                                      <p:cBhvr additive="base">
                                        <p:cTn id="674" dur="2000"/>
                                        <p:tgtEl>
                                          <p:spTgt spid="32"/>
                                        </p:tgtEl>
                                        <p:attrNameLst>
                                          <p:attrName>ppt_y</p:attrName>
                                        </p:attrNameLst>
                                      </p:cBhvr>
                                      <p:tavLst>
                                        <p:tav tm="0">
                                          <p:val>
                                            <p:strVal val="ppt_y"/>
                                          </p:val>
                                        </p:tav>
                                        <p:tav tm="100000">
                                          <p:val>
                                            <p:strVal val="1+ppt_h/2"/>
                                          </p:val>
                                        </p:tav>
                                      </p:tavLst>
                                    </p:anim>
                                    <p:set>
                                      <p:cBhvr>
                                        <p:cTn id="675" dur="1" fill="hold">
                                          <p:stCondLst>
                                            <p:cond delay="1999"/>
                                          </p:stCondLst>
                                        </p:cTn>
                                        <p:tgtEl>
                                          <p:spTgt spid="32"/>
                                        </p:tgtEl>
                                        <p:attrNameLst>
                                          <p:attrName>style.visibility</p:attrName>
                                        </p:attrNameLst>
                                      </p:cBhvr>
                                      <p:to>
                                        <p:strVal val="hidden"/>
                                      </p:to>
                                    </p:set>
                                  </p:childTnLst>
                                </p:cTn>
                              </p:par>
                              <p:par>
                                <p:cTn id="676" presetID="2" presetClass="exit" presetSubtype="12" fill="hold" grpId="1" nodeType="withEffect">
                                  <p:stCondLst>
                                    <p:cond delay="0"/>
                                  </p:stCondLst>
                                  <p:childTnLst>
                                    <p:anim calcmode="lin" valueType="num">
                                      <p:cBhvr additive="base">
                                        <p:cTn id="677" dur="2000"/>
                                        <p:tgtEl>
                                          <p:spTgt spid="42"/>
                                        </p:tgtEl>
                                        <p:attrNameLst>
                                          <p:attrName>ppt_x</p:attrName>
                                        </p:attrNameLst>
                                      </p:cBhvr>
                                      <p:tavLst>
                                        <p:tav tm="0">
                                          <p:val>
                                            <p:strVal val="ppt_x"/>
                                          </p:val>
                                        </p:tav>
                                        <p:tav tm="100000">
                                          <p:val>
                                            <p:strVal val="0-ppt_w/2"/>
                                          </p:val>
                                        </p:tav>
                                      </p:tavLst>
                                    </p:anim>
                                    <p:anim calcmode="lin" valueType="num">
                                      <p:cBhvr additive="base">
                                        <p:cTn id="678" dur="2000"/>
                                        <p:tgtEl>
                                          <p:spTgt spid="42"/>
                                        </p:tgtEl>
                                        <p:attrNameLst>
                                          <p:attrName>ppt_y</p:attrName>
                                        </p:attrNameLst>
                                      </p:cBhvr>
                                      <p:tavLst>
                                        <p:tav tm="0">
                                          <p:val>
                                            <p:strVal val="ppt_y"/>
                                          </p:val>
                                        </p:tav>
                                        <p:tav tm="100000">
                                          <p:val>
                                            <p:strVal val="1+ppt_h/2"/>
                                          </p:val>
                                        </p:tav>
                                      </p:tavLst>
                                    </p:anim>
                                    <p:set>
                                      <p:cBhvr>
                                        <p:cTn id="679" dur="1" fill="hold">
                                          <p:stCondLst>
                                            <p:cond delay="1999"/>
                                          </p:stCondLst>
                                        </p:cTn>
                                        <p:tgtEl>
                                          <p:spTgt spid="42"/>
                                        </p:tgtEl>
                                        <p:attrNameLst>
                                          <p:attrName>style.visibility</p:attrName>
                                        </p:attrNameLst>
                                      </p:cBhvr>
                                      <p:to>
                                        <p:strVal val="hidden"/>
                                      </p:to>
                                    </p:set>
                                  </p:childTnLst>
                                </p:cTn>
                              </p:par>
                              <p:par>
                                <p:cTn id="680" presetID="2" presetClass="exit" presetSubtype="12" fill="hold" grpId="1" nodeType="withEffect">
                                  <p:stCondLst>
                                    <p:cond delay="0"/>
                                  </p:stCondLst>
                                  <p:childTnLst>
                                    <p:anim calcmode="lin" valueType="num">
                                      <p:cBhvr additive="base">
                                        <p:cTn id="681" dur="2000"/>
                                        <p:tgtEl>
                                          <p:spTgt spid="52"/>
                                        </p:tgtEl>
                                        <p:attrNameLst>
                                          <p:attrName>ppt_x</p:attrName>
                                        </p:attrNameLst>
                                      </p:cBhvr>
                                      <p:tavLst>
                                        <p:tav tm="0">
                                          <p:val>
                                            <p:strVal val="ppt_x"/>
                                          </p:val>
                                        </p:tav>
                                        <p:tav tm="100000">
                                          <p:val>
                                            <p:strVal val="0-ppt_w/2"/>
                                          </p:val>
                                        </p:tav>
                                      </p:tavLst>
                                    </p:anim>
                                    <p:anim calcmode="lin" valueType="num">
                                      <p:cBhvr additive="base">
                                        <p:cTn id="682" dur="2000"/>
                                        <p:tgtEl>
                                          <p:spTgt spid="52"/>
                                        </p:tgtEl>
                                        <p:attrNameLst>
                                          <p:attrName>ppt_y</p:attrName>
                                        </p:attrNameLst>
                                      </p:cBhvr>
                                      <p:tavLst>
                                        <p:tav tm="0">
                                          <p:val>
                                            <p:strVal val="ppt_y"/>
                                          </p:val>
                                        </p:tav>
                                        <p:tav tm="100000">
                                          <p:val>
                                            <p:strVal val="1+ppt_h/2"/>
                                          </p:val>
                                        </p:tav>
                                      </p:tavLst>
                                    </p:anim>
                                    <p:set>
                                      <p:cBhvr>
                                        <p:cTn id="683" dur="1" fill="hold">
                                          <p:stCondLst>
                                            <p:cond delay="1999"/>
                                          </p:stCondLst>
                                        </p:cTn>
                                        <p:tgtEl>
                                          <p:spTgt spid="52"/>
                                        </p:tgtEl>
                                        <p:attrNameLst>
                                          <p:attrName>style.visibility</p:attrName>
                                        </p:attrNameLst>
                                      </p:cBhvr>
                                      <p:to>
                                        <p:strVal val="hidden"/>
                                      </p:to>
                                    </p:set>
                                  </p:childTnLst>
                                </p:cTn>
                              </p:par>
                              <p:par>
                                <p:cTn id="684" presetID="2" presetClass="exit" presetSubtype="12" fill="hold" grpId="1" nodeType="withEffect">
                                  <p:stCondLst>
                                    <p:cond delay="0"/>
                                  </p:stCondLst>
                                  <p:childTnLst>
                                    <p:anim calcmode="lin" valueType="num">
                                      <p:cBhvr additive="base">
                                        <p:cTn id="685" dur="2000"/>
                                        <p:tgtEl>
                                          <p:spTgt spid="62"/>
                                        </p:tgtEl>
                                        <p:attrNameLst>
                                          <p:attrName>ppt_x</p:attrName>
                                        </p:attrNameLst>
                                      </p:cBhvr>
                                      <p:tavLst>
                                        <p:tav tm="0">
                                          <p:val>
                                            <p:strVal val="ppt_x"/>
                                          </p:val>
                                        </p:tav>
                                        <p:tav tm="100000">
                                          <p:val>
                                            <p:strVal val="0-ppt_w/2"/>
                                          </p:val>
                                        </p:tav>
                                      </p:tavLst>
                                    </p:anim>
                                    <p:anim calcmode="lin" valueType="num">
                                      <p:cBhvr additive="base">
                                        <p:cTn id="686" dur="2000"/>
                                        <p:tgtEl>
                                          <p:spTgt spid="62"/>
                                        </p:tgtEl>
                                        <p:attrNameLst>
                                          <p:attrName>ppt_y</p:attrName>
                                        </p:attrNameLst>
                                      </p:cBhvr>
                                      <p:tavLst>
                                        <p:tav tm="0">
                                          <p:val>
                                            <p:strVal val="ppt_y"/>
                                          </p:val>
                                        </p:tav>
                                        <p:tav tm="100000">
                                          <p:val>
                                            <p:strVal val="1+ppt_h/2"/>
                                          </p:val>
                                        </p:tav>
                                      </p:tavLst>
                                    </p:anim>
                                    <p:set>
                                      <p:cBhvr>
                                        <p:cTn id="687" dur="1" fill="hold">
                                          <p:stCondLst>
                                            <p:cond delay="1999"/>
                                          </p:stCondLst>
                                        </p:cTn>
                                        <p:tgtEl>
                                          <p:spTgt spid="62"/>
                                        </p:tgtEl>
                                        <p:attrNameLst>
                                          <p:attrName>style.visibility</p:attrName>
                                        </p:attrNameLst>
                                      </p:cBhvr>
                                      <p:to>
                                        <p:strVal val="hidden"/>
                                      </p:to>
                                    </p:set>
                                  </p:childTnLst>
                                </p:cTn>
                              </p:par>
                              <p:par>
                                <p:cTn id="688" presetID="2" presetClass="exit" presetSubtype="12" fill="hold" grpId="1" nodeType="withEffect">
                                  <p:stCondLst>
                                    <p:cond delay="0"/>
                                  </p:stCondLst>
                                  <p:childTnLst>
                                    <p:anim calcmode="lin" valueType="num">
                                      <p:cBhvr additive="base">
                                        <p:cTn id="689" dur="2000"/>
                                        <p:tgtEl>
                                          <p:spTgt spid="72"/>
                                        </p:tgtEl>
                                        <p:attrNameLst>
                                          <p:attrName>ppt_x</p:attrName>
                                        </p:attrNameLst>
                                      </p:cBhvr>
                                      <p:tavLst>
                                        <p:tav tm="0">
                                          <p:val>
                                            <p:strVal val="ppt_x"/>
                                          </p:val>
                                        </p:tav>
                                        <p:tav tm="100000">
                                          <p:val>
                                            <p:strVal val="0-ppt_w/2"/>
                                          </p:val>
                                        </p:tav>
                                      </p:tavLst>
                                    </p:anim>
                                    <p:anim calcmode="lin" valueType="num">
                                      <p:cBhvr additive="base">
                                        <p:cTn id="690" dur="2000"/>
                                        <p:tgtEl>
                                          <p:spTgt spid="72"/>
                                        </p:tgtEl>
                                        <p:attrNameLst>
                                          <p:attrName>ppt_y</p:attrName>
                                        </p:attrNameLst>
                                      </p:cBhvr>
                                      <p:tavLst>
                                        <p:tav tm="0">
                                          <p:val>
                                            <p:strVal val="ppt_y"/>
                                          </p:val>
                                        </p:tav>
                                        <p:tav tm="100000">
                                          <p:val>
                                            <p:strVal val="1+ppt_h/2"/>
                                          </p:val>
                                        </p:tav>
                                      </p:tavLst>
                                    </p:anim>
                                    <p:set>
                                      <p:cBhvr>
                                        <p:cTn id="691" dur="1" fill="hold">
                                          <p:stCondLst>
                                            <p:cond delay="1999"/>
                                          </p:stCondLst>
                                        </p:cTn>
                                        <p:tgtEl>
                                          <p:spTgt spid="72"/>
                                        </p:tgtEl>
                                        <p:attrNameLst>
                                          <p:attrName>style.visibility</p:attrName>
                                        </p:attrNameLst>
                                      </p:cBhvr>
                                      <p:to>
                                        <p:strVal val="hidden"/>
                                      </p:to>
                                    </p:set>
                                  </p:childTnLst>
                                </p:cTn>
                              </p:par>
                              <p:par>
                                <p:cTn id="692" presetID="2" presetClass="exit" presetSubtype="12" fill="hold" grpId="1" nodeType="withEffect">
                                  <p:stCondLst>
                                    <p:cond delay="0"/>
                                  </p:stCondLst>
                                  <p:childTnLst>
                                    <p:anim calcmode="lin" valueType="num">
                                      <p:cBhvr additive="base">
                                        <p:cTn id="693" dur="2000"/>
                                        <p:tgtEl>
                                          <p:spTgt spid="82"/>
                                        </p:tgtEl>
                                        <p:attrNameLst>
                                          <p:attrName>ppt_x</p:attrName>
                                        </p:attrNameLst>
                                      </p:cBhvr>
                                      <p:tavLst>
                                        <p:tav tm="0">
                                          <p:val>
                                            <p:strVal val="ppt_x"/>
                                          </p:val>
                                        </p:tav>
                                        <p:tav tm="100000">
                                          <p:val>
                                            <p:strVal val="0-ppt_w/2"/>
                                          </p:val>
                                        </p:tav>
                                      </p:tavLst>
                                    </p:anim>
                                    <p:anim calcmode="lin" valueType="num">
                                      <p:cBhvr additive="base">
                                        <p:cTn id="694" dur="2000"/>
                                        <p:tgtEl>
                                          <p:spTgt spid="82"/>
                                        </p:tgtEl>
                                        <p:attrNameLst>
                                          <p:attrName>ppt_y</p:attrName>
                                        </p:attrNameLst>
                                      </p:cBhvr>
                                      <p:tavLst>
                                        <p:tav tm="0">
                                          <p:val>
                                            <p:strVal val="ppt_y"/>
                                          </p:val>
                                        </p:tav>
                                        <p:tav tm="100000">
                                          <p:val>
                                            <p:strVal val="1+ppt_h/2"/>
                                          </p:val>
                                        </p:tav>
                                      </p:tavLst>
                                    </p:anim>
                                    <p:set>
                                      <p:cBhvr>
                                        <p:cTn id="695" dur="1" fill="hold">
                                          <p:stCondLst>
                                            <p:cond delay="1999"/>
                                          </p:stCondLst>
                                        </p:cTn>
                                        <p:tgtEl>
                                          <p:spTgt spid="82"/>
                                        </p:tgtEl>
                                        <p:attrNameLst>
                                          <p:attrName>style.visibility</p:attrName>
                                        </p:attrNameLst>
                                      </p:cBhvr>
                                      <p:to>
                                        <p:strVal val="hidden"/>
                                      </p:to>
                                    </p:set>
                                  </p:childTnLst>
                                </p:cTn>
                              </p:par>
                              <p:par>
                                <p:cTn id="696" presetID="2" presetClass="exit" presetSubtype="12" fill="hold" grpId="1" nodeType="withEffect">
                                  <p:stCondLst>
                                    <p:cond delay="0"/>
                                  </p:stCondLst>
                                  <p:childTnLst>
                                    <p:anim calcmode="lin" valueType="num">
                                      <p:cBhvr additive="base">
                                        <p:cTn id="697" dur="2000"/>
                                        <p:tgtEl>
                                          <p:spTgt spid="8"/>
                                        </p:tgtEl>
                                        <p:attrNameLst>
                                          <p:attrName>ppt_x</p:attrName>
                                        </p:attrNameLst>
                                      </p:cBhvr>
                                      <p:tavLst>
                                        <p:tav tm="0">
                                          <p:val>
                                            <p:strVal val="ppt_x"/>
                                          </p:val>
                                        </p:tav>
                                        <p:tav tm="100000">
                                          <p:val>
                                            <p:strVal val="0-ppt_w/2"/>
                                          </p:val>
                                        </p:tav>
                                      </p:tavLst>
                                    </p:anim>
                                    <p:anim calcmode="lin" valueType="num">
                                      <p:cBhvr additive="base">
                                        <p:cTn id="698" dur="2000"/>
                                        <p:tgtEl>
                                          <p:spTgt spid="8"/>
                                        </p:tgtEl>
                                        <p:attrNameLst>
                                          <p:attrName>ppt_y</p:attrName>
                                        </p:attrNameLst>
                                      </p:cBhvr>
                                      <p:tavLst>
                                        <p:tav tm="0">
                                          <p:val>
                                            <p:strVal val="ppt_y"/>
                                          </p:val>
                                        </p:tav>
                                        <p:tav tm="100000">
                                          <p:val>
                                            <p:strVal val="1+ppt_h/2"/>
                                          </p:val>
                                        </p:tav>
                                      </p:tavLst>
                                    </p:anim>
                                    <p:set>
                                      <p:cBhvr>
                                        <p:cTn id="699" dur="1" fill="hold">
                                          <p:stCondLst>
                                            <p:cond delay="1999"/>
                                          </p:stCondLst>
                                        </p:cTn>
                                        <p:tgtEl>
                                          <p:spTgt spid="8"/>
                                        </p:tgtEl>
                                        <p:attrNameLst>
                                          <p:attrName>style.visibility</p:attrName>
                                        </p:attrNameLst>
                                      </p:cBhvr>
                                      <p:to>
                                        <p:strVal val="hidden"/>
                                      </p:to>
                                    </p:set>
                                  </p:childTnLst>
                                </p:cTn>
                              </p:par>
                              <p:par>
                                <p:cTn id="700" presetID="2" presetClass="exit" presetSubtype="12" fill="hold" grpId="1" nodeType="withEffect">
                                  <p:stCondLst>
                                    <p:cond delay="0"/>
                                  </p:stCondLst>
                                  <p:childTnLst>
                                    <p:anim calcmode="lin" valueType="num">
                                      <p:cBhvr additive="base">
                                        <p:cTn id="701" dur="2000"/>
                                        <p:tgtEl>
                                          <p:spTgt spid="18"/>
                                        </p:tgtEl>
                                        <p:attrNameLst>
                                          <p:attrName>ppt_x</p:attrName>
                                        </p:attrNameLst>
                                      </p:cBhvr>
                                      <p:tavLst>
                                        <p:tav tm="0">
                                          <p:val>
                                            <p:strVal val="ppt_x"/>
                                          </p:val>
                                        </p:tav>
                                        <p:tav tm="100000">
                                          <p:val>
                                            <p:strVal val="0-ppt_w/2"/>
                                          </p:val>
                                        </p:tav>
                                      </p:tavLst>
                                    </p:anim>
                                    <p:anim calcmode="lin" valueType="num">
                                      <p:cBhvr additive="base">
                                        <p:cTn id="702" dur="2000"/>
                                        <p:tgtEl>
                                          <p:spTgt spid="18"/>
                                        </p:tgtEl>
                                        <p:attrNameLst>
                                          <p:attrName>ppt_y</p:attrName>
                                        </p:attrNameLst>
                                      </p:cBhvr>
                                      <p:tavLst>
                                        <p:tav tm="0">
                                          <p:val>
                                            <p:strVal val="ppt_y"/>
                                          </p:val>
                                        </p:tav>
                                        <p:tav tm="100000">
                                          <p:val>
                                            <p:strVal val="1+ppt_h/2"/>
                                          </p:val>
                                        </p:tav>
                                      </p:tavLst>
                                    </p:anim>
                                    <p:set>
                                      <p:cBhvr>
                                        <p:cTn id="703" dur="1" fill="hold">
                                          <p:stCondLst>
                                            <p:cond delay="1999"/>
                                          </p:stCondLst>
                                        </p:cTn>
                                        <p:tgtEl>
                                          <p:spTgt spid="18"/>
                                        </p:tgtEl>
                                        <p:attrNameLst>
                                          <p:attrName>style.visibility</p:attrName>
                                        </p:attrNameLst>
                                      </p:cBhvr>
                                      <p:to>
                                        <p:strVal val="hidden"/>
                                      </p:to>
                                    </p:set>
                                  </p:childTnLst>
                                </p:cTn>
                              </p:par>
                              <p:par>
                                <p:cTn id="704" presetID="2" presetClass="exit" presetSubtype="12" fill="hold" grpId="1" nodeType="withEffect">
                                  <p:stCondLst>
                                    <p:cond delay="0"/>
                                  </p:stCondLst>
                                  <p:childTnLst>
                                    <p:anim calcmode="lin" valueType="num">
                                      <p:cBhvr additive="base">
                                        <p:cTn id="705" dur="2000"/>
                                        <p:tgtEl>
                                          <p:spTgt spid="28"/>
                                        </p:tgtEl>
                                        <p:attrNameLst>
                                          <p:attrName>ppt_x</p:attrName>
                                        </p:attrNameLst>
                                      </p:cBhvr>
                                      <p:tavLst>
                                        <p:tav tm="0">
                                          <p:val>
                                            <p:strVal val="ppt_x"/>
                                          </p:val>
                                        </p:tav>
                                        <p:tav tm="100000">
                                          <p:val>
                                            <p:strVal val="0-ppt_w/2"/>
                                          </p:val>
                                        </p:tav>
                                      </p:tavLst>
                                    </p:anim>
                                    <p:anim calcmode="lin" valueType="num">
                                      <p:cBhvr additive="base">
                                        <p:cTn id="706" dur="2000"/>
                                        <p:tgtEl>
                                          <p:spTgt spid="28"/>
                                        </p:tgtEl>
                                        <p:attrNameLst>
                                          <p:attrName>ppt_y</p:attrName>
                                        </p:attrNameLst>
                                      </p:cBhvr>
                                      <p:tavLst>
                                        <p:tav tm="0">
                                          <p:val>
                                            <p:strVal val="ppt_y"/>
                                          </p:val>
                                        </p:tav>
                                        <p:tav tm="100000">
                                          <p:val>
                                            <p:strVal val="1+ppt_h/2"/>
                                          </p:val>
                                        </p:tav>
                                      </p:tavLst>
                                    </p:anim>
                                    <p:set>
                                      <p:cBhvr>
                                        <p:cTn id="707" dur="1" fill="hold">
                                          <p:stCondLst>
                                            <p:cond delay="1999"/>
                                          </p:stCondLst>
                                        </p:cTn>
                                        <p:tgtEl>
                                          <p:spTgt spid="28"/>
                                        </p:tgtEl>
                                        <p:attrNameLst>
                                          <p:attrName>style.visibility</p:attrName>
                                        </p:attrNameLst>
                                      </p:cBhvr>
                                      <p:to>
                                        <p:strVal val="hidden"/>
                                      </p:to>
                                    </p:set>
                                  </p:childTnLst>
                                </p:cTn>
                              </p:par>
                              <p:par>
                                <p:cTn id="708" presetID="2" presetClass="exit" presetSubtype="12" fill="hold" grpId="1" nodeType="withEffect">
                                  <p:stCondLst>
                                    <p:cond delay="0"/>
                                  </p:stCondLst>
                                  <p:childTnLst>
                                    <p:anim calcmode="lin" valueType="num">
                                      <p:cBhvr additive="base">
                                        <p:cTn id="709" dur="2000"/>
                                        <p:tgtEl>
                                          <p:spTgt spid="38"/>
                                        </p:tgtEl>
                                        <p:attrNameLst>
                                          <p:attrName>ppt_x</p:attrName>
                                        </p:attrNameLst>
                                      </p:cBhvr>
                                      <p:tavLst>
                                        <p:tav tm="0">
                                          <p:val>
                                            <p:strVal val="ppt_x"/>
                                          </p:val>
                                        </p:tav>
                                        <p:tav tm="100000">
                                          <p:val>
                                            <p:strVal val="0-ppt_w/2"/>
                                          </p:val>
                                        </p:tav>
                                      </p:tavLst>
                                    </p:anim>
                                    <p:anim calcmode="lin" valueType="num">
                                      <p:cBhvr additive="base">
                                        <p:cTn id="710" dur="2000"/>
                                        <p:tgtEl>
                                          <p:spTgt spid="38"/>
                                        </p:tgtEl>
                                        <p:attrNameLst>
                                          <p:attrName>ppt_y</p:attrName>
                                        </p:attrNameLst>
                                      </p:cBhvr>
                                      <p:tavLst>
                                        <p:tav tm="0">
                                          <p:val>
                                            <p:strVal val="ppt_y"/>
                                          </p:val>
                                        </p:tav>
                                        <p:tav tm="100000">
                                          <p:val>
                                            <p:strVal val="1+ppt_h/2"/>
                                          </p:val>
                                        </p:tav>
                                      </p:tavLst>
                                    </p:anim>
                                    <p:set>
                                      <p:cBhvr>
                                        <p:cTn id="711" dur="1" fill="hold">
                                          <p:stCondLst>
                                            <p:cond delay="1999"/>
                                          </p:stCondLst>
                                        </p:cTn>
                                        <p:tgtEl>
                                          <p:spTgt spid="38"/>
                                        </p:tgtEl>
                                        <p:attrNameLst>
                                          <p:attrName>style.visibility</p:attrName>
                                        </p:attrNameLst>
                                      </p:cBhvr>
                                      <p:to>
                                        <p:strVal val="hidden"/>
                                      </p:to>
                                    </p:set>
                                  </p:childTnLst>
                                </p:cTn>
                              </p:par>
                              <p:par>
                                <p:cTn id="712" presetID="2" presetClass="exit" presetSubtype="12" fill="hold" grpId="1" nodeType="withEffect">
                                  <p:stCondLst>
                                    <p:cond delay="0"/>
                                  </p:stCondLst>
                                  <p:childTnLst>
                                    <p:anim calcmode="lin" valueType="num">
                                      <p:cBhvr additive="base">
                                        <p:cTn id="713" dur="2000"/>
                                        <p:tgtEl>
                                          <p:spTgt spid="48"/>
                                        </p:tgtEl>
                                        <p:attrNameLst>
                                          <p:attrName>ppt_x</p:attrName>
                                        </p:attrNameLst>
                                      </p:cBhvr>
                                      <p:tavLst>
                                        <p:tav tm="0">
                                          <p:val>
                                            <p:strVal val="ppt_x"/>
                                          </p:val>
                                        </p:tav>
                                        <p:tav tm="100000">
                                          <p:val>
                                            <p:strVal val="0-ppt_w/2"/>
                                          </p:val>
                                        </p:tav>
                                      </p:tavLst>
                                    </p:anim>
                                    <p:anim calcmode="lin" valueType="num">
                                      <p:cBhvr additive="base">
                                        <p:cTn id="714" dur="2000"/>
                                        <p:tgtEl>
                                          <p:spTgt spid="48"/>
                                        </p:tgtEl>
                                        <p:attrNameLst>
                                          <p:attrName>ppt_y</p:attrName>
                                        </p:attrNameLst>
                                      </p:cBhvr>
                                      <p:tavLst>
                                        <p:tav tm="0">
                                          <p:val>
                                            <p:strVal val="ppt_y"/>
                                          </p:val>
                                        </p:tav>
                                        <p:tav tm="100000">
                                          <p:val>
                                            <p:strVal val="1+ppt_h/2"/>
                                          </p:val>
                                        </p:tav>
                                      </p:tavLst>
                                    </p:anim>
                                    <p:set>
                                      <p:cBhvr>
                                        <p:cTn id="715" dur="1" fill="hold">
                                          <p:stCondLst>
                                            <p:cond delay="1999"/>
                                          </p:stCondLst>
                                        </p:cTn>
                                        <p:tgtEl>
                                          <p:spTgt spid="48"/>
                                        </p:tgtEl>
                                        <p:attrNameLst>
                                          <p:attrName>style.visibility</p:attrName>
                                        </p:attrNameLst>
                                      </p:cBhvr>
                                      <p:to>
                                        <p:strVal val="hidden"/>
                                      </p:to>
                                    </p:set>
                                  </p:childTnLst>
                                </p:cTn>
                              </p:par>
                              <p:par>
                                <p:cTn id="716" presetID="2" presetClass="exit" presetSubtype="12" fill="hold" grpId="1" nodeType="withEffect">
                                  <p:stCondLst>
                                    <p:cond delay="0"/>
                                  </p:stCondLst>
                                  <p:childTnLst>
                                    <p:anim calcmode="lin" valueType="num">
                                      <p:cBhvr additive="base">
                                        <p:cTn id="717" dur="2000"/>
                                        <p:tgtEl>
                                          <p:spTgt spid="58"/>
                                        </p:tgtEl>
                                        <p:attrNameLst>
                                          <p:attrName>ppt_x</p:attrName>
                                        </p:attrNameLst>
                                      </p:cBhvr>
                                      <p:tavLst>
                                        <p:tav tm="0">
                                          <p:val>
                                            <p:strVal val="ppt_x"/>
                                          </p:val>
                                        </p:tav>
                                        <p:tav tm="100000">
                                          <p:val>
                                            <p:strVal val="0-ppt_w/2"/>
                                          </p:val>
                                        </p:tav>
                                      </p:tavLst>
                                    </p:anim>
                                    <p:anim calcmode="lin" valueType="num">
                                      <p:cBhvr additive="base">
                                        <p:cTn id="718" dur="2000"/>
                                        <p:tgtEl>
                                          <p:spTgt spid="58"/>
                                        </p:tgtEl>
                                        <p:attrNameLst>
                                          <p:attrName>ppt_y</p:attrName>
                                        </p:attrNameLst>
                                      </p:cBhvr>
                                      <p:tavLst>
                                        <p:tav tm="0">
                                          <p:val>
                                            <p:strVal val="ppt_y"/>
                                          </p:val>
                                        </p:tav>
                                        <p:tav tm="100000">
                                          <p:val>
                                            <p:strVal val="1+ppt_h/2"/>
                                          </p:val>
                                        </p:tav>
                                      </p:tavLst>
                                    </p:anim>
                                    <p:set>
                                      <p:cBhvr>
                                        <p:cTn id="719" dur="1" fill="hold">
                                          <p:stCondLst>
                                            <p:cond delay="1999"/>
                                          </p:stCondLst>
                                        </p:cTn>
                                        <p:tgtEl>
                                          <p:spTgt spid="58"/>
                                        </p:tgtEl>
                                        <p:attrNameLst>
                                          <p:attrName>style.visibility</p:attrName>
                                        </p:attrNameLst>
                                      </p:cBhvr>
                                      <p:to>
                                        <p:strVal val="hidden"/>
                                      </p:to>
                                    </p:set>
                                  </p:childTnLst>
                                </p:cTn>
                              </p:par>
                              <p:par>
                                <p:cTn id="720" presetID="2" presetClass="exit" presetSubtype="12" fill="hold" grpId="1" nodeType="withEffect">
                                  <p:stCondLst>
                                    <p:cond delay="0"/>
                                  </p:stCondLst>
                                  <p:childTnLst>
                                    <p:anim calcmode="lin" valueType="num">
                                      <p:cBhvr additive="base">
                                        <p:cTn id="721" dur="2000"/>
                                        <p:tgtEl>
                                          <p:spTgt spid="68"/>
                                        </p:tgtEl>
                                        <p:attrNameLst>
                                          <p:attrName>ppt_x</p:attrName>
                                        </p:attrNameLst>
                                      </p:cBhvr>
                                      <p:tavLst>
                                        <p:tav tm="0">
                                          <p:val>
                                            <p:strVal val="ppt_x"/>
                                          </p:val>
                                        </p:tav>
                                        <p:tav tm="100000">
                                          <p:val>
                                            <p:strVal val="0-ppt_w/2"/>
                                          </p:val>
                                        </p:tav>
                                      </p:tavLst>
                                    </p:anim>
                                    <p:anim calcmode="lin" valueType="num">
                                      <p:cBhvr additive="base">
                                        <p:cTn id="722" dur="2000"/>
                                        <p:tgtEl>
                                          <p:spTgt spid="68"/>
                                        </p:tgtEl>
                                        <p:attrNameLst>
                                          <p:attrName>ppt_y</p:attrName>
                                        </p:attrNameLst>
                                      </p:cBhvr>
                                      <p:tavLst>
                                        <p:tav tm="0">
                                          <p:val>
                                            <p:strVal val="ppt_y"/>
                                          </p:val>
                                        </p:tav>
                                        <p:tav tm="100000">
                                          <p:val>
                                            <p:strVal val="1+ppt_h/2"/>
                                          </p:val>
                                        </p:tav>
                                      </p:tavLst>
                                    </p:anim>
                                    <p:set>
                                      <p:cBhvr>
                                        <p:cTn id="723" dur="1" fill="hold">
                                          <p:stCondLst>
                                            <p:cond delay="1999"/>
                                          </p:stCondLst>
                                        </p:cTn>
                                        <p:tgtEl>
                                          <p:spTgt spid="68"/>
                                        </p:tgtEl>
                                        <p:attrNameLst>
                                          <p:attrName>style.visibility</p:attrName>
                                        </p:attrNameLst>
                                      </p:cBhvr>
                                      <p:to>
                                        <p:strVal val="hidden"/>
                                      </p:to>
                                    </p:set>
                                  </p:childTnLst>
                                </p:cTn>
                              </p:par>
                              <p:par>
                                <p:cTn id="724" presetID="2" presetClass="exit" presetSubtype="12" fill="hold" grpId="1" nodeType="withEffect">
                                  <p:stCondLst>
                                    <p:cond delay="0"/>
                                  </p:stCondLst>
                                  <p:childTnLst>
                                    <p:anim calcmode="lin" valueType="num">
                                      <p:cBhvr additive="base">
                                        <p:cTn id="725" dur="2000"/>
                                        <p:tgtEl>
                                          <p:spTgt spid="78"/>
                                        </p:tgtEl>
                                        <p:attrNameLst>
                                          <p:attrName>ppt_x</p:attrName>
                                        </p:attrNameLst>
                                      </p:cBhvr>
                                      <p:tavLst>
                                        <p:tav tm="0">
                                          <p:val>
                                            <p:strVal val="ppt_x"/>
                                          </p:val>
                                        </p:tav>
                                        <p:tav tm="100000">
                                          <p:val>
                                            <p:strVal val="0-ppt_w/2"/>
                                          </p:val>
                                        </p:tav>
                                      </p:tavLst>
                                    </p:anim>
                                    <p:anim calcmode="lin" valueType="num">
                                      <p:cBhvr additive="base">
                                        <p:cTn id="726" dur="2000"/>
                                        <p:tgtEl>
                                          <p:spTgt spid="78"/>
                                        </p:tgtEl>
                                        <p:attrNameLst>
                                          <p:attrName>ppt_y</p:attrName>
                                        </p:attrNameLst>
                                      </p:cBhvr>
                                      <p:tavLst>
                                        <p:tav tm="0">
                                          <p:val>
                                            <p:strVal val="ppt_y"/>
                                          </p:val>
                                        </p:tav>
                                        <p:tav tm="100000">
                                          <p:val>
                                            <p:strVal val="1+ppt_h/2"/>
                                          </p:val>
                                        </p:tav>
                                      </p:tavLst>
                                    </p:anim>
                                    <p:set>
                                      <p:cBhvr>
                                        <p:cTn id="727" dur="1" fill="hold">
                                          <p:stCondLst>
                                            <p:cond delay="1999"/>
                                          </p:stCondLst>
                                        </p:cTn>
                                        <p:tgtEl>
                                          <p:spTgt spid="78"/>
                                        </p:tgtEl>
                                        <p:attrNameLst>
                                          <p:attrName>style.visibility</p:attrName>
                                        </p:attrNameLst>
                                      </p:cBhvr>
                                      <p:to>
                                        <p:strVal val="hidden"/>
                                      </p:to>
                                    </p:set>
                                  </p:childTnLst>
                                </p:cTn>
                              </p:par>
                              <p:par>
                                <p:cTn id="728" presetID="2" presetClass="exit" presetSubtype="6" fill="hold" grpId="1" nodeType="withEffect">
                                  <p:stCondLst>
                                    <p:cond delay="0"/>
                                  </p:stCondLst>
                                  <p:childTnLst>
                                    <p:anim calcmode="lin" valueType="num">
                                      <p:cBhvr additive="base">
                                        <p:cTn id="729" dur="2000"/>
                                        <p:tgtEl>
                                          <p:spTgt spid="7"/>
                                        </p:tgtEl>
                                        <p:attrNameLst>
                                          <p:attrName>ppt_x</p:attrName>
                                        </p:attrNameLst>
                                      </p:cBhvr>
                                      <p:tavLst>
                                        <p:tav tm="0">
                                          <p:val>
                                            <p:strVal val="ppt_x"/>
                                          </p:val>
                                        </p:tav>
                                        <p:tav tm="100000">
                                          <p:val>
                                            <p:strVal val="1+ppt_w/2"/>
                                          </p:val>
                                        </p:tav>
                                      </p:tavLst>
                                    </p:anim>
                                    <p:anim calcmode="lin" valueType="num">
                                      <p:cBhvr additive="base">
                                        <p:cTn id="730" dur="2000"/>
                                        <p:tgtEl>
                                          <p:spTgt spid="7"/>
                                        </p:tgtEl>
                                        <p:attrNameLst>
                                          <p:attrName>ppt_y</p:attrName>
                                        </p:attrNameLst>
                                      </p:cBhvr>
                                      <p:tavLst>
                                        <p:tav tm="0">
                                          <p:val>
                                            <p:strVal val="ppt_y"/>
                                          </p:val>
                                        </p:tav>
                                        <p:tav tm="100000">
                                          <p:val>
                                            <p:strVal val="1+ppt_h/2"/>
                                          </p:val>
                                        </p:tav>
                                      </p:tavLst>
                                    </p:anim>
                                    <p:set>
                                      <p:cBhvr>
                                        <p:cTn id="731" dur="1" fill="hold">
                                          <p:stCondLst>
                                            <p:cond delay="1999"/>
                                          </p:stCondLst>
                                        </p:cTn>
                                        <p:tgtEl>
                                          <p:spTgt spid="7"/>
                                        </p:tgtEl>
                                        <p:attrNameLst>
                                          <p:attrName>style.visibility</p:attrName>
                                        </p:attrNameLst>
                                      </p:cBhvr>
                                      <p:to>
                                        <p:strVal val="hidden"/>
                                      </p:to>
                                    </p:set>
                                  </p:childTnLst>
                                </p:cTn>
                              </p:par>
                              <p:par>
                                <p:cTn id="732" presetID="2" presetClass="exit" presetSubtype="6" fill="hold" grpId="1" nodeType="withEffect">
                                  <p:stCondLst>
                                    <p:cond delay="0"/>
                                  </p:stCondLst>
                                  <p:childTnLst>
                                    <p:anim calcmode="lin" valueType="num">
                                      <p:cBhvr additive="base">
                                        <p:cTn id="733" dur="2000"/>
                                        <p:tgtEl>
                                          <p:spTgt spid="17"/>
                                        </p:tgtEl>
                                        <p:attrNameLst>
                                          <p:attrName>ppt_x</p:attrName>
                                        </p:attrNameLst>
                                      </p:cBhvr>
                                      <p:tavLst>
                                        <p:tav tm="0">
                                          <p:val>
                                            <p:strVal val="ppt_x"/>
                                          </p:val>
                                        </p:tav>
                                        <p:tav tm="100000">
                                          <p:val>
                                            <p:strVal val="1+ppt_w/2"/>
                                          </p:val>
                                        </p:tav>
                                      </p:tavLst>
                                    </p:anim>
                                    <p:anim calcmode="lin" valueType="num">
                                      <p:cBhvr additive="base">
                                        <p:cTn id="734" dur="2000"/>
                                        <p:tgtEl>
                                          <p:spTgt spid="17"/>
                                        </p:tgtEl>
                                        <p:attrNameLst>
                                          <p:attrName>ppt_y</p:attrName>
                                        </p:attrNameLst>
                                      </p:cBhvr>
                                      <p:tavLst>
                                        <p:tav tm="0">
                                          <p:val>
                                            <p:strVal val="ppt_y"/>
                                          </p:val>
                                        </p:tav>
                                        <p:tav tm="100000">
                                          <p:val>
                                            <p:strVal val="1+ppt_h/2"/>
                                          </p:val>
                                        </p:tav>
                                      </p:tavLst>
                                    </p:anim>
                                    <p:set>
                                      <p:cBhvr>
                                        <p:cTn id="735" dur="1" fill="hold">
                                          <p:stCondLst>
                                            <p:cond delay="1999"/>
                                          </p:stCondLst>
                                        </p:cTn>
                                        <p:tgtEl>
                                          <p:spTgt spid="17"/>
                                        </p:tgtEl>
                                        <p:attrNameLst>
                                          <p:attrName>style.visibility</p:attrName>
                                        </p:attrNameLst>
                                      </p:cBhvr>
                                      <p:to>
                                        <p:strVal val="hidden"/>
                                      </p:to>
                                    </p:set>
                                  </p:childTnLst>
                                </p:cTn>
                              </p:par>
                              <p:par>
                                <p:cTn id="736" presetID="2" presetClass="exit" presetSubtype="6" fill="hold" grpId="1" nodeType="withEffect">
                                  <p:stCondLst>
                                    <p:cond delay="0"/>
                                  </p:stCondLst>
                                  <p:childTnLst>
                                    <p:anim calcmode="lin" valueType="num">
                                      <p:cBhvr additive="base">
                                        <p:cTn id="737" dur="2000"/>
                                        <p:tgtEl>
                                          <p:spTgt spid="27"/>
                                        </p:tgtEl>
                                        <p:attrNameLst>
                                          <p:attrName>ppt_x</p:attrName>
                                        </p:attrNameLst>
                                      </p:cBhvr>
                                      <p:tavLst>
                                        <p:tav tm="0">
                                          <p:val>
                                            <p:strVal val="ppt_x"/>
                                          </p:val>
                                        </p:tav>
                                        <p:tav tm="100000">
                                          <p:val>
                                            <p:strVal val="1+ppt_w/2"/>
                                          </p:val>
                                        </p:tav>
                                      </p:tavLst>
                                    </p:anim>
                                    <p:anim calcmode="lin" valueType="num">
                                      <p:cBhvr additive="base">
                                        <p:cTn id="738" dur="2000"/>
                                        <p:tgtEl>
                                          <p:spTgt spid="27"/>
                                        </p:tgtEl>
                                        <p:attrNameLst>
                                          <p:attrName>ppt_y</p:attrName>
                                        </p:attrNameLst>
                                      </p:cBhvr>
                                      <p:tavLst>
                                        <p:tav tm="0">
                                          <p:val>
                                            <p:strVal val="ppt_y"/>
                                          </p:val>
                                        </p:tav>
                                        <p:tav tm="100000">
                                          <p:val>
                                            <p:strVal val="1+ppt_h/2"/>
                                          </p:val>
                                        </p:tav>
                                      </p:tavLst>
                                    </p:anim>
                                    <p:set>
                                      <p:cBhvr>
                                        <p:cTn id="739" dur="1" fill="hold">
                                          <p:stCondLst>
                                            <p:cond delay="1999"/>
                                          </p:stCondLst>
                                        </p:cTn>
                                        <p:tgtEl>
                                          <p:spTgt spid="27"/>
                                        </p:tgtEl>
                                        <p:attrNameLst>
                                          <p:attrName>style.visibility</p:attrName>
                                        </p:attrNameLst>
                                      </p:cBhvr>
                                      <p:to>
                                        <p:strVal val="hidden"/>
                                      </p:to>
                                    </p:set>
                                  </p:childTnLst>
                                </p:cTn>
                              </p:par>
                              <p:par>
                                <p:cTn id="740" presetID="2" presetClass="exit" presetSubtype="6" fill="hold" grpId="1" nodeType="withEffect">
                                  <p:stCondLst>
                                    <p:cond delay="0"/>
                                  </p:stCondLst>
                                  <p:childTnLst>
                                    <p:anim calcmode="lin" valueType="num">
                                      <p:cBhvr additive="base">
                                        <p:cTn id="741" dur="2000"/>
                                        <p:tgtEl>
                                          <p:spTgt spid="37"/>
                                        </p:tgtEl>
                                        <p:attrNameLst>
                                          <p:attrName>ppt_x</p:attrName>
                                        </p:attrNameLst>
                                      </p:cBhvr>
                                      <p:tavLst>
                                        <p:tav tm="0">
                                          <p:val>
                                            <p:strVal val="ppt_x"/>
                                          </p:val>
                                        </p:tav>
                                        <p:tav tm="100000">
                                          <p:val>
                                            <p:strVal val="1+ppt_w/2"/>
                                          </p:val>
                                        </p:tav>
                                      </p:tavLst>
                                    </p:anim>
                                    <p:anim calcmode="lin" valueType="num">
                                      <p:cBhvr additive="base">
                                        <p:cTn id="742" dur="2000"/>
                                        <p:tgtEl>
                                          <p:spTgt spid="37"/>
                                        </p:tgtEl>
                                        <p:attrNameLst>
                                          <p:attrName>ppt_y</p:attrName>
                                        </p:attrNameLst>
                                      </p:cBhvr>
                                      <p:tavLst>
                                        <p:tav tm="0">
                                          <p:val>
                                            <p:strVal val="ppt_y"/>
                                          </p:val>
                                        </p:tav>
                                        <p:tav tm="100000">
                                          <p:val>
                                            <p:strVal val="1+ppt_h/2"/>
                                          </p:val>
                                        </p:tav>
                                      </p:tavLst>
                                    </p:anim>
                                    <p:set>
                                      <p:cBhvr>
                                        <p:cTn id="743" dur="1" fill="hold">
                                          <p:stCondLst>
                                            <p:cond delay="1999"/>
                                          </p:stCondLst>
                                        </p:cTn>
                                        <p:tgtEl>
                                          <p:spTgt spid="37"/>
                                        </p:tgtEl>
                                        <p:attrNameLst>
                                          <p:attrName>style.visibility</p:attrName>
                                        </p:attrNameLst>
                                      </p:cBhvr>
                                      <p:to>
                                        <p:strVal val="hidden"/>
                                      </p:to>
                                    </p:set>
                                  </p:childTnLst>
                                </p:cTn>
                              </p:par>
                              <p:par>
                                <p:cTn id="744" presetID="2" presetClass="exit" presetSubtype="6" fill="hold" grpId="1" nodeType="withEffect">
                                  <p:stCondLst>
                                    <p:cond delay="0"/>
                                  </p:stCondLst>
                                  <p:childTnLst>
                                    <p:anim calcmode="lin" valueType="num">
                                      <p:cBhvr additive="base">
                                        <p:cTn id="745" dur="2000"/>
                                        <p:tgtEl>
                                          <p:spTgt spid="47"/>
                                        </p:tgtEl>
                                        <p:attrNameLst>
                                          <p:attrName>ppt_x</p:attrName>
                                        </p:attrNameLst>
                                      </p:cBhvr>
                                      <p:tavLst>
                                        <p:tav tm="0">
                                          <p:val>
                                            <p:strVal val="ppt_x"/>
                                          </p:val>
                                        </p:tav>
                                        <p:tav tm="100000">
                                          <p:val>
                                            <p:strVal val="1+ppt_w/2"/>
                                          </p:val>
                                        </p:tav>
                                      </p:tavLst>
                                    </p:anim>
                                    <p:anim calcmode="lin" valueType="num">
                                      <p:cBhvr additive="base">
                                        <p:cTn id="746" dur="2000"/>
                                        <p:tgtEl>
                                          <p:spTgt spid="47"/>
                                        </p:tgtEl>
                                        <p:attrNameLst>
                                          <p:attrName>ppt_y</p:attrName>
                                        </p:attrNameLst>
                                      </p:cBhvr>
                                      <p:tavLst>
                                        <p:tav tm="0">
                                          <p:val>
                                            <p:strVal val="ppt_y"/>
                                          </p:val>
                                        </p:tav>
                                        <p:tav tm="100000">
                                          <p:val>
                                            <p:strVal val="1+ppt_h/2"/>
                                          </p:val>
                                        </p:tav>
                                      </p:tavLst>
                                    </p:anim>
                                    <p:set>
                                      <p:cBhvr>
                                        <p:cTn id="747" dur="1" fill="hold">
                                          <p:stCondLst>
                                            <p:cond delay="1999"/>
                                          </p:stCondLst>
                                        </p:cTn>
                                        <p:tgtEl>
                                          <p:spTgt spid="47"/>
                                        </p:tgtEl>
                                        <p:attrNameLst>
                                          <p:attrName>style.visibility</p:attrName>
                                        </p:attrNameLst>
                                      </p:cBhvr>
                                      <p:to>
                                        <p:strVal val="hidden"/>
                                      </p:to>
                                    </p:set>
                                  </p:childTnLst>
                                </p:cTn>
                              </p:par>
                              <p:par>
                                <p:cTn id="748" presetID="2" presetClass="exit" presetSubtype="6" fill="hold" grpId="1" nodeType="withEffect">
                                  <p:stCondLst>
                                    <p:cond delay="0"/>
                                  </p:stCondLst>
                                  <p:childTnLst>
                                    <p:anim calcmode="lin" valueType="num">
                                      <p:cBhvr additive="base">
                                        <p:cTn id="749" dur="2000"/>
                                        <p:tgtEl>
                                          <p:spTgt spid="57"/>
                                        </p:tgtEl>
                                        <p:attrNameLst>
                                          <p:attrName>ppt_x</p:attrName>
                                        </p:attrNameLst>
                                      </p:cBhvr>
                                      <p:tavLst>
                                        <p:tav tm="0">
                                          <p:val>
                                            <p:strVal val="ppt_x"/>
                                          </p:val>
                                        </p:tav>
                                        <p:tav tm="100000">
                                          <p:val>
                                            <p:strVal val="1+ppt_w/2"/>
                                          </p:val>
                                        </p:tav>
                                      </p:tavLst>
                                    </p:anim>
                                    <p:anim calcmode="lin" valueType="num">
                                      <p:cBhvr additive="base">
                                        <p:cTn id="750" dur="2000"/>
                                        <p:tgtEl>
                                          <p:spTgt spid="57"/>
                                        </p:tgtEl>
                                        <p:attrNameLst>
                                          <p:attrName>ppt_y</p:attrName>
                                        </p:attrNameLst>
                                      </p:cBhvr>
                                      <p:tavLst>
                                        <p:tav tm="0">
                                          <p:val>
                                            <p:strVal val="ppt_y"/>
                                          </p:val>
                                        </p:tav>
                                        <p:tav tm="100000">
                                          <p:val>
                                            <p:strVal val="1+ppt_h/2"/>
                                          </p:val>
                                        </p:tav>
                                      </p:tavLst>
                                    </p:anim>
                                    <p:set>
                                      <p:cBhvr>
                                        <p:cTn id="751" dur="1" fill="hold">
                                          <p:stCondLst>
                                            <p:cond delay="1999"/>
                                          </p:stCondLst>
                                        </p:cTn>
                                        <p:tgtEl>
                                          <p:spTgt spid="57"/>
                                        </p:tgtEl>
                                        <p:attrNameLst>
                                          <p:attrName>style.visibility</p:attrName>
                                        </p:attrNameLst>
                                      </p:cBhvr>
                                      <p:to>
                                        <p:strVal val="hidden"/>
                                      </p:to>
                                    </p:set>
                                  </p:childTnLst>
                                </p:cTn>
                              </p:par>
                              <p:par>
                                <p:cTn id="752" presetID="2" presetClass="exit" presetSubtype="6" fill="hold" grpId="1" nodeType="withEffect">
                                  <p:stCondLst>
                                    <p:cond delay="0"/>
                                  </p:stCondLst>
                                  <p:childTnLst>
                                    <p:anim calcmode="lin" valueType="num">
                                      <p:cBhvr additive="base">
                                        <p:cTn id="753" dur="2000"/>
                                        <p:tgtEl>
                                          <p:spTgt spid="67"/>
                                        </p:tgtEl>
                                        <p:attrNameLst>
                                          <p:attrName>ppt_x</p:attrName>
                                        </p:attrNameLst>
                                      </p:cBhvr>
                                      <p:tavLst>
                                        <p:tav tm="0">
                                          <p:val>
                                            <p:strVal val="ppt_x"/>
                                          </p:val>
                                        </p:tav>
                                        <p:tav tm="100000">
                                          <p:val>
                                            <p:strVal val="1+ppt_w/2"/>
                                          </p:val>
                                        </p:tav>
                                      </p:tavLst>
                                    </p:anim>
                                    <p:anim calcmode="lin" valueType="num">
                                      <p:cBhvr additive="base">
                                        <p:cTn id="754" dur="2000"/>
                                        <p:tgtEl>
                                          <p:spTgt spid="67"/>
                                        </p:tgtEl>
                                        <p:attrNameLst>
                                          <p:attrName>ppt_y</p:attrName>
                                        </p:attrNameLst>
                                      </p:cBhvr>
                                      <p:tavLst>
                                        <p:tav tm="0">
                                          <p:val>
                                            <p:strVal val="ppt_y"/>
                                          </p:val>
                                        </p:tav>
                                        <p:tav tm="100000">
                                          <p:val>
                                            <p:strVal val="1+ppt_h/2"/>
                                          </p:val>
                                        </p:tav>
                                      </p:tavLst>
                                    </p:anim>
                                    <p:set>
                                      <p:cBhvr>
                                        <p:cTn id="755" dur="1" fill="hold">
                                          <p:stCondLst>
                                            <p:cond delay="1999"/>
                                          </p:stCondLst>
                                        </p:cTn>
                                        <p:tgtEl>
                                          <p:spTgt spid="67"/>
                                        </p:tgtEl>
                                        <p:attrNameLst>
                                          <p:attrName>style.visibility</p:attrName>
                                        </p:attrNameLst>
                                      </p:cBhvr>
                                      <p:to>
                                        <p:strVal val="hidden"/>
                                      </p:to>
                                    </p:set>
                                  </p:childTnLst>
                                </p:cTn>
                              </p:par>
                              <p:par>
                                <p:cTn id="756" presetID="2" presetClass="exit" presetSubtype="6" fill="hold" grpId="1" nodeType="withEffect">
                                  <p:stCondLst>
                                    <p:cond delay="0"/>
                                  </p:stCondLst>
                                  <p:childTnLst>
                                    <p:anim calcmode="lin" valueType="num">
                                      <p:cBhvr additive="base">
                                        <p:cTn id="757" dur="2000"/>
                                        <p:tgtEl>
                                          <p:spTgt spid="77"/>
                                        </p:tgtEl>
                                        <p:attrNameLst>
                                          <p:attrName>ppt_x</p:attrName>
                                        </p:attrNameLst>
                                      </p:cBhvr>
                                      <p:tavLst>
                                        <p:tav tm="0">
                                          <p:val>
                                            <p:strVal val="ppt_x"/>
                                          </p:val>
                                        </p:tav>
                                        <p:tav tm="100000">
                                          <p:val>
                                            <p:strVal val="1+ppt_w/2"/>
                                          </p:val>
                                        </p:tav>
                                      </p:tavLst>
                                    </p:anim>
                                    <p:anim calcmode="lin" valueType="num">
                                      <p:cBhvr additive="base">
                                        <p:cTn id="758" dur="2000"/>
                                        <p:tgtEl>
                                          <p:spTgt spid="77"/>
                                        </p:tgtEl>
                                        <p:attrNameLst>
                                          <p:attrName>ppt_y</p:attrName>
                                        </p:attrNameLst>
                                      </p:cBhvr>
                                      <p:tavLst>
                                        <p:tav tm="0">
                                          <p:val>
                                            <p:strVal val="ppt_y"/>
                                          </p:val>
                                        </p:tav>
                                        <p:tav tm="100000">
                                          <p:val>
                                            <p:strVal val="1+ppt_h/2"/>
                                          </p:val>
                                        </p:tav>
                                      </p:tavLst>
                                    </p:anim>
                                    <p:set>
                                      <p:cBhvr>
                                        <p:cTn id="759" dur="1" fill="hold">
                                          <p:stCondLst>
                                            <p:cond delay="1999"/>
                                          </p:stCondLst>
                                        </p:cTn>
                                        <p:tgtEl>
                                          <p:spTgt spid="77"/>
                                        </p:tgtEl>
                                        <p:attrNameLst>
                                          <p:attrName>style.visibility</p:attrName>
                                        </p:attrNameLst>
                                      </p:cBhvr>
                                      <p:to>
                                        <p:strVal val="hidden"/>
                                      </p:to>
                                    </p:set>
                                  </p:childTnLst>
                                </p:cTn>
                              </p:par>
                              <p:par>
                                <p:cTn id="760" presetID="2" presetClass="exit" presetSubtype="6" fill="hold" grpId="1" nodeType="withEffect">
                                  <p:stCondLst>
                                    <p:cond delay="0"/>
                                  </p:stCondLst>
                                  <p:childTnLst>
                                    <p:anim calcmode="lin" valueType="num">
                                      <p:cBhvr additive="base">
                                        <p:cTn id="761" dur="2000"/>
                                        <p:tgtEl>
                                          <p:spTgt spid="11"/>
                                        </p:tgtEl>
                                        <p:attrNameLst>
                                          <p:attrName>ppt_x</p:attrName>
                                        </p:attrNameLst>
                                      </p:cBhvr>
                                      <p:tavLst>
                                        <p:tav tm="0">
                                          <p:val>
                                            <p:strVal val="ppt_x"/>
                                          </p:val>
                                        </p:tav>
                                        <p:tav tm="100000">
                                          <p:val>
                                            <p:strVal val="1+ppt_w/2"/>
                                          </p:val>
                                        </p:tav>
                                      </p:tavLst>
                                    </p:anim>
                                    <p:anim calcmode="lin" valueType="num">
                                      <p:cBhvr additive="base">
                                        <p:cTn id="762" dur="2000"/>
                                        <p:tgtEl>
                                          <p:spTgt spid="11"/>
                                        </p:tgtEl>
                                        <p:attrNameLst>
                                          <p:attrName>ppt_y</p:attrName>
                                        </p:attrNameLst>
                                      </p:cBhvr>
                                      <p:tavLst>
                                        <p:tav tm="0">
                                          <p:val>
                                            <p:strVal val="ppt_y"/>
                                          </p:val>
                                        </p:tav>
                                        <p:tav tm="100000">
                                          <p:val>
                                            <p:strVal val="1+ppt_h/2"/>
                                          </p:val>
                                        </p:tav>
                                      </p:tavLst>
                                    </p:anim>
                                    <p:set>
                                      <p:cBhvr>
                                        <p:cTn id="763" dur="1" fill="hold">
                                          <p:stCondLst>
                                            <p:cond delay="1999"/>
                                          </p:stCondLst>
                                        </p:cTn>
                                        <p:tgtEl>
                                          <p:spTgt spid="11"/>
                                        </p:tgtEl>
                                        <p:attrNameLst>
                                          <p:attrName>style.visibility</p:attrName>
                                        </p:attrNameLst>
                                      </p:cBhvr>
                                      <p:to>
                                        <p:strVal val="hidden"/>
                                      </p:to>
                                    </p:set>
                                  </p:childTnLst>
                                </p:cTn>
                              </p:par>
                              <p:par>
                                <p:cTn id="764" presetID="2" presetClass="exit" presetSubtype="6" fill="hold" grpId="1" nodeType="withEffect">
                                  <p:stCondLst>
                                    <p:cond delay="0"/>
                                  </p:stCondLst>
                                  <p:childTnLst>
                                    <p:anim calcmode="lin" valueType="num">
                                      <p:cBhvr additive="base">
                                        <p:cTn id="765" dur="2000"/>
                                        <p:tgtEl>
                                          <p:spTgt spid="21"/>
                                        </p:tgtEl>
                                        <p:attrNameLst>
                                          <p:attrName>ppt_x</p:attrName>
                                        </p:attrNameLst>
                                      </p:cBhvr>
                                      <p:tavLst>
                                        <p:tav tm="0">
                                          <p:val>
                                            <p:strVal val="ppt_x"/>
                                          </p:val>
                                        </p:tav>
                                        <p:tav tm="100000">
                                          <p:val>
                                            <p:strVal val="1+ppt_w/2"/>
                                          </p:val>
                                        </p:tav>
                                      </p:tavLst>
                                    </p:anim>
                                    <p:anim calcmode="lin" valueType="num">
                                      <p:cBhvr additive="base">
                                        <p:cTn id="766" dur="2000"/>
                                        <p:tgtEl>
                                          <p:spTgt spid="21"/>
                                        </p:tgtEl>
                                        <p:attrNameLst>
                                          <p:attrName>ppt_y</p:attrName>
                                        </p:attrNameLst>
                                      </p:cBhvr>
                                      <p:tavLst>
                                        <p:tav tm="0">
                                          <p:val>
                                            <p:strVal val="ppt_y"/>
                                          </p:val>
                                        </p:tav>
                                        <p:tav tm="100000">
                                          <p:val>
                                            <p:strVal val="1+ppt_h/2"/>
                                          </p:val>
                                        </p:tav>
                                      </p:tavLst>
                                    </p:anim>
                                    <p:set>
                                      <p:cBhvr>
                                        <p:cTn id="767" dur="1" fill="hold">
                                          <p:stCondLst>
                                            <p:cond delay="1999"/>
                                          </p:stCondLst>
                                        </p:cTn>
                                        <p:tgtEl>
                                          <p:spTgt spid="21"/>
                                        </p:tgtEl>
                                        <p:attrNameLst>
                                          <p:attrName>style.visibility</p:attrName>
                                        </p:attrNameLst>
                                      </p:cBhvr>
                                      <p:to>
                                        <p:strVal val="hidden"/>
                                      </p:to>
                                    </p:set>
                                  </p:childTnLst>
                                </p:cTn>
                              </p:par>
                              <p:par>
                                <p:cTn id="768" presetID="2" presetClass="exit" presetSubtype="6" fill="hold" grpId="1" nodeType="withEffect">
                                  <p:stCondLst>
                                    <p:cond delay="0"/>
                                  </p:stCondLst>
                                  <p:childTnLst>
                                    <p:anim calcmode="lin" valueType="num">
                                      <p:cBhvr additive="base">
                                        <p:cTn id="769" dur="2000"/>
                                        <p:tgtEl>
                                          <p:spTgt spid="31"/>
                                        </p:tgtEl>
                                        <p:attrNameLst>
                                          <p:attrName>ppt_x</p:attrName>
                                        </p:attrNameLst>
                                      </p:cBhvr>
                                      <p:tavLst>
                                        <p:tav tm="0">
                                          <p:val>
                                            <p:strVal val="ppt_x"/>
                                          </p:val>
                                        </p:tav>
                                        <p:tav tm="100000">
                                          <p:val>
                                            <p:strVal val="1+ppt_w/2"/>
                                          </p:val>
                                        </p:tav>
                                      </p:tavLst>
                                    </p:anim>
                                    <p:anim calcmode="lin" valueType="num">
                                      <p:cBhvr additive="base">
                                        <p:cTn id="770" dur="2000"/>
                                        <p:tgtEl>
                                          <p:spTgt spid="31"/>
                                        </p:tgtEl>
                                        <p:attrNameLst>
                                          <p:attrName>ppt_y</p:attrName>
                                        </p:attrNameLst>
                                      </p:cBhvr>
                                      <p:tavLst>
                                        <p:tav tm="0">
                                          <p:val>
                                            <p:strVal val="ppt_y"/>
                                          </p:val>
                                        </p:tav>
                                        <p:tav tm="100000">
                                          <p:val>
                                            <p:strVal val="1+ppt_h/2"/>
                                          </p:val>
                                        </p:tav>
                                      </p:tavLst>
                                    </p:anim>
                                    <p:set>
                                      <p:cBhvr>
                                        <p:cTn id="771" dur="1" fill="hold">
                                          <p:stCondLst>
                                            <p:cond delay="1999"/>
                                          </p:stCondLst>
                                        </p:cTn>
                                        <p:tgtEl>
                                          <p:spTgt spid="31"/>
                                        </p:tgtEl>
                                        <p:attrNameLst>
                                          <p:attrName>style.visibility</p:attrName>
                                        </p:attrNameLst>
                                      </p:cBhvr>
                                      <p:to>
                                        <p:strVal val="hidden"/>
                                      </p:to>
                                    </p:set>
                                  </p:childTnLst>
                                </p:cTn>
                              </p:par>
                              <p:par>
                                <p:cTn id="772" presetID="2" presetClass="exit" presetSubtype="6" fill="hold" grpId="1" nodeType="withEffect">
                                  <p:stCondLst>
                                    <p:cond delay="0"/>
                                  </p:stCondLst>
                                  <p:childTnLst>
                                    <p:anim calcmode="lin" valueType="num">
                                      <p:cBhvr additive="base">
                                        <p:cTn id="773" dur="2000"/>
                                        <p:tgtEl>
                                          <p:spTgt spid="41"/>
                                        </p:tgtEl>
                                        <p:attrNameLst>
                                          <p:attrName>ppt_x</p:attrName>
                                        </p:attrNameLst>
                                      </p:cBhvr>
                                      <p:tavLst>
                                        <p:tav tm="0">
                                          <p:val>
                                            <p:strVal val="ppt_x"/>
                                          </p:val>
                                        </p:tav>
                                        <p:tav tm="100000">
                                          <p:val>
                                            <p:strVal val="1+ppt_w/2"/>
                                          </p:val>
                                        </p:tav>
                                      </p:tavLst>
                                    </p:anim>
                                    <p:anim calcmode="lin" valueType="num">
                                      <p:cBhvr additive="base">
                                        <p:cTn id="774" dur="2000"/>
                                        <p:tgtEl>
                                          <p:spTgt spid="41"/>
                                        </p:tgtEl>
                                        <p:attrNameLst>
                                          <p:attrName>ppt_y</p:attrName>
                                        </p:attrNameLst>
                                      </p:cBhvr>
                                      <p:tavLst>
                                        <p:tav tm="0">
                                          <p:val>
                                            <p:strVal val="ppt_y"/>
                                          </p:val>
                                        </p:tav>
                                        <p:tav tm="100000">
                                          <p:val>
                                            <p:strVal val="1+ppt_h/2"/>
                                          </p:val>
                                        </p:tav>
                                      </p:tavLst>
                                    </p:anim>
                                    <p:set>
                                      <p:cBhvr>
                                        <p:cTn id="775" dur="1" fill="hold">
                                          <p:stCondLst>
                                            <p:cond delay="1999"/>
                                          </p:stCondLst>
                                        </p:cTn>
                                        <p:tgtEl>
                                          <p:spTgt spid="41"/>
                                        </p:tgtEl>
                                        <p:attrNameLst>
                                          <p:attrName>style.visibility</p:attrName>
                                        </p:attrNameLst>
                                      </p:cBhvr>
                                      <p:to>
                                        <p:strVal val="hidden"/>
                                      </p:to>
                                    </p:set>
                                  </p:childTnLst>
                                </p:cTn>
                              </p:par>
                              <p:par>
                                <p:cTn id="776" presetID="2" presetClass="exit" presetSubtype="6" fill="hold" grpId="1" nodeType="withEffect">
                                  <p:stCondLst>
                                    <p:cond delay="0"/>
                                  </p:stCondLst>
                                  <p:childTnLst>
                                    <p:anim calcmode="lin" valueType="num">
                                      <p:cBhvr additive="base">
                                        <p:cTn id="777" dur="2000"/>
                                        <p:tgtEl>
                                          <p:spTgt spid="51"/>
                                        </p:tgtEl>
                                        <p:attrNameLst>
                                          <p:attrName>ppt_x</p:attrName>
                                        </p:attrNameLst>
                                      </p:cBhvr>
                                      <p:tavLst>
                                        <p:tav tm="0">
                                          <p:val>
                                            <p:strVal val="ppt_x"/>
                                          </p:val>
                                        </p:tav>
                                        <p:tav tm="100000">
                                          <p:val>
                                            <p:strVal val="1+ppt_w/2"/>
                                          </p:val>
                                        </p:tav>
                                      </p:tavLst>
                                    </p:anim>
                                    <p:anim calcmode="lin" valueType="num">
                                      <p:cBhvr additive="base">
                                        <p:cTn id="778" dur="2000"/>
                                        <p:tgtEl>
                                          <p:spTgt spid="51"/>
                                        </p:tgtEl>
                                        <p:attrNameLst>
                                          <p:attrName>ppt_y</p:attrName>
                                        </p:attrNameLst>
                                      </p:cBhvr>
                                      <p:tavLst>
                                        <p:tav tm="0">
                                          <p:val>
                                            <p:strVal val="ppt_y"/>
                                          </p:val>
                                        </p:tav>
                                        <p:tav tm="100000">
                                          <p:val>
                                            <p:strVal val="1+ppt_h/2"/>
                                          </p:val>
                                        </p:tav>
                                      </p:tavLst>
                                    </p:anim>
                                    <p:set>
                                      <p:cBhvr>
                                        <p:cTn id="779" dur="1" fill="hold">
                                          <p:stCondLst>
                                            <p:cond delay="1999"/>
                                          </p:stCondLst>
                                        </p:cTn>
                                        <p:tgtEl>
                                          <p:spTgt spid="51"/>
                                        </p:tgtEl>
                                        <p:attrNameLst>
                                          <p:attrName>style.visibility</p:attrName>
                                        </p:attrNameLst>
                                      </p:cBhvr>
                                      <p:to>
                                        <p:strVal val="hidden"/>
                                      </p:to>
                                    </p:set>
                                  </p:childTnLst>
                                </p:cTn>
                              </p:par>
                              <p:par>
                                <p:cTn id="780" presetID="2" presetClass="exit" presetSubtype="6" fill="hold" grpId="1" nodeType="withEffect">
                                  <p:stCondLst>
                                    <p:cond delay="0"/>
                                  </p:stCondLst>
                                  <p:childTnLst>
                                    <p:anim calcmode="lin" valueType="num">
                                      <p:cBhvr additive="base">
                                        <p:cTn id="781" dur="2000"/>
                                        <p:tgtEl>
                                          <p:spTgt spid="61"/>
                                        </p:tgtEl>
                                        <p:attrNameLst>
                                          <p:attrName>ppt_x</p:attrName>
                                        </p:attrNameLst>
                                      </p:cBhvr>
                                      <p:tavLst>
                                        <p:tav tm="0">
                                          <p:val>
                                            <p:strVal val="ppt_x"/>
                                          </p:val>
                                        </p:tav>
                                        <p:tav tm="100000">
                                          <p:val>
                                            <p:strVal val="1+ppt_w/2"/>
                                          </p:val>
                                        </p:tav>
                                      </p:tavLst>
                                    </p:anim>
                                    <p:anim calcmode="lin" valueType="num">
                                      <p:cBhvr additive="base">
                                        <p:cTn id="782" dur="2000"/>
                                        <p:tgtEl>
                                          <p:spTgt spid="61"/>
                                        </p:tgtEl>
                                        <p:attrNameLst>
                                          <p:attrName>ppt_y</p:attrName>
                                        </p:attrNameLst>
                                      </p:cBhvr>
                                      <p:tavLst>
                                        <p:tav tm="0">
                                          <p:val>
                                            <p:strVal val="ppt_y"/>
                                          </p:val>
                                        </p:tav>
                                        <p:tav tm="100000">
                                          <p:val>
                                            <p:strVal val="1+ppt_h/2"/>
                                          </p:val>
                                        </p:tav>
                                      </p:tavLst>
                                    </p:anim>
                                    <p:set>
                                      <p:cBhvr>
                                        <p:cTn id="783" dur="1" fill="hold">
                                          <p:stCondLst>
                                            <p:cond delay="1999"/>
                                          </p:stCondLst>
                                        </p:cTn>
                                        <p:tgtEl>
                                          <p:spTgt spid="61"/>
                                        </p:tgtEl>
                                        <p:attrNameLst>
                                          <p:attrName>style.visibility</p:attrName>
                                        </p:attrNameLst>
                                      </p:cBhvr>
                                      <p:to>
                                        <p:strVal val="hidden"/>
                                      </p:to>
                                    </p:set>
                                  </p:childTnLst>
                                </p:cTn>
                              </p:par>
                              <p:par>
                                <p:cTn id="784" presetID="2" presetClass="exit" presetSubtype="6" fill="hold" grpId="1" nodeType="withEffect">
                                  <p:stCondLst>
                                    <p:cond delay="0"/>
                                  </p:stCondLst>
                                  <p:childTnLst>
                                    <p:anim calcmode="lin" valueType="num">
                                      <p:cBhvr additive="base">
                                        <p:cTn id="785" dur="2000"/>
                                        <p:tgtEl>
                                          <p:spTgt spid="71"/>
                                        </p:tgtEl>
                                        <p:attrNameLst>
                                          <p:attrName>ppt_x</p:attrName>
                                        </p:attrNameLst>
                                      </p:cBhvr>
                                      <p:tavLst>
                                        <p:tav tm="0">
                                          <p:val>
                                            <p:strVal val="ppt_x"/>
                                          </p:val>
                                        </p:tav>
                                        <p:tav tm="100000">
                                          <p:val>
                                            <p:strVal val="1+ppt_w/2"/>
                                          </p:val>
                                        </p:tav>
                                      </p:tavLst>
                                    </p:anim>
                                    <p:anim calcmode="lin" valueType="num">
                                      <p:cBhvr additive="base">
                                        <p:cTn id="786" dur="2000"/>
                                        <p:tgtEl>
                                          <p:spTgt spid="71"/>
                                        </p:tgtEl>
                                        <p:attrNameLst>
                                          <p:attrName>ppt_y</p:attrName>
                                        </p:attrNameLst>
                                      </p:cBhvr>
                                      <p:tavLst>
                                        <p:tav tm="0">
                                          <p:val>
                                            <p:strVal val="ppt_y"/>
                                          </p:val>
                                        </p:tav>
                                        <p:tav tm="100000">
                                          <p:val>
                                            <p:strVal val="1+ppt_h/2"/>
                                          </p:val>
                                        </p:tav>
                                      </p:tavLst>
                                    </p:anim>
                                    <p:set>
                                      <p:cBhvr>
                                        <p:cTn id="787" dur="1" fill="hold">
                                          <p:stCondLst>
                                            <p:cond delay="1999"/>
                                          </p:stCondLst>
                                        </p:cTn>
                                        <p:tgtEl>
                                          <p:spTgt spid="71"/>
                                        </p:tgtEl>
                                        <p:attrNameLst>
                                          <p:attrName>style.visibility</p:attrName>
                                        </p:attrNameLst>
                                      </p:cBhvr>
                                      <p:to>
                                        <p:strVal val="hidden"/>
                                      </p:to>
                                    </p:set>
                                  </p:childTnLst>
                                </p:cTn>
                              </p:par>
                              <p:par>
                                <p:cTn id="788" presetID="2" presetClass="exit" presetSubtype="6" fill="hold" grpId="1" nodeType="withEffect">
                                  <p:stCondLst>
                                    <p:cond delay="0"/>
                                  </p:stCondLst>
                                  <p:childTnLst>
                                    <p:anim calcmode="lin" valueType="num">
                                      <p:cBhvr additive="base">
                                        <p:cTn id="789" dur="2000"/>
                                        <p:tgtEl>
                                          <p:spTgt spid="81"/>
                                        </p:tgtEl>
                                        <p:attrNameLst>
                                          <p:attrName>ppt_x</p:attrName>
                                        </p:attrNameLst>
                                      </p:cBhvr>
                                      <p:tavLst>
                                        <p:tav tm="0">
                                          <p:val>
                                            <p:strVal val="ppt_x"/>
                                          </p:val>
                                        </p:tav>
                                        <p:tav tm="100000">
                                          <p:val>
                                            <p:strVal val="1+ppt_w/2"/>
                                          </p:val>
                                        </p:tav>
                                      </p:tavLst>
                                    </p:anim>
                                    <p:anim calcmode="lin" valueType="num">
                                      <p:cBhvr additive="base">
                                        <p:cTn id="790" dur="2000"/>
                                        <p:tgtEl>
                                          <p:spTgt spid="81"/>
                                        </p:tgtEl>
                                        <p:attrNameLst>
                                          <p:attrName>ppt_y</p:attrName>
                                        </p:attrNameLst>
                                      </p:cBhvr>
                                      <p:tavLst>
                                        <p:tav tm="0">
                                          <p:val>
                                            <p:strVal val="ppt_y"/>
                                          </p:val>
                                        </p:tav>
                                        <p:tav tm="100000">
                                          <p:val>
                                            <p:strVal val="1+ppt_h/2"/>
                                          </p:val>
                                        </p:tav>
                                      </p:tavLst>
                                    </p:anim>
                                    <p:set>
                                      <p:cBhvr>
                                        <p:cTn id="791" dur="1" fill="hold">
                                          <p:stCondLst>
                                            <p:cond delay="1999"/>
                                          </p:stCondLst>
                                        </p:cTn>
                                        <p:tgtEl>
                                          <p:spTgt spid="81"/>
                                        </p:tgtEl>
                                        <p:attrNameLst>
                                          <p:attrName>style.visibility</p:attrName>
                                        </p:attrNameLst>
                                      </p:cBhvr>
                                      <p:to>
                                        <p:strVal val="hidden"/>
                                      </p:to>
                                    </p:set>
                                  </p:childTnLst>
                                </p:cTn>
                              </p:par>
                              <p:par>
                                <p:cTn id="792" presetID="2" presetClass="exit" presetSubtype="6" fill="hold" grpId="1" nodeType="withEffect">
                                  <p:stCondLst>
                                    <p:cond delay="0"/>
                                  </p:stCondLst>
                                  <p:childTnLst>
                                    <p:anim calcmode="lin" valueType="num">
                                      <p:cBhvr additive="base">
                                        <p:cTn id="793" dur="2000"/>
                                        <p:tgtEl>
                                          <p:spTgt spid="5"/>
                                        </p:tgtEl>
                                        <p:attrNameLst>
                                          <p:attrName>ppt_x</p:attrName>
                                        </p:attrNameLst>
                                      </p:cBhvr>
                                      <p:tavLst>
                                        <p:tav tm="0">
                                          <p:val>
                                            <p:strVal val="ppt_x"/>
                                          </p:val>
                                        </p:tav>
                                        <p:tav tm="100000">
                                          <p:val>
                                            <p:strVal val="1+ppt_w/2"/>
                                          </p:val>
                                        </p:tav>
                                      </p:tavLst>
                                    </p:anim>
                                    <p:anim calcmode="lin" valueType="num">
                                      <p:cBhvr additive="base">
                                        <p:cTn id="794" dur="2000"/>
                                        <p:tgtEl>
                                          <p:spTgt spid="5"/>
                                        </p:tgtEl>
                                        <p:attrNameLst>
                                          <p:attrName>ppt_y</p:attrName>
                                        </p:attrNameLst>
                                      </p:cBhvr>
                                      <p:tavLst>
                                        <p:tav tm="0">
                                          <p:val>
                                            <p:strVal val="ppt_y"/>
                                          </p:val>
                                        </p:tav>
                                        <p:tav tm="100000">
                                          <p:val>
                                            <p:strVal val="1+ppt_h/2"/>
                                          </p:val>
                                        </p:tav>
                                      </p:tavLst>
                                    </p:anim>
                                    <p:set>
                                      <p:cBhvr>
                                        <p:cTn id="795" dur="1" fill="hold">
                                          <p:stCondLst>
                                            <p:cond delay="1999"/>
                                          </p:stCondLst>
                                        </p:cTn>
                                        <p:tgtEl>
                                          <p:spTgt spid="5"/>
                                        </p:tgtEl>
                                        <p:attrNameLst>
                                          <p:attrName>style.visibility</p:attrName>
                                        </p:attrNameLst>
                                      </p:cBhvr>
                                      <p:to>
                                        <p:strVal val="hidden"/>
                                      </p:to>
                                    </p:set>
                                  </p:childTnLst>
                                </p:cTn>
                              </p:par>
                              <p:par>
                                <p:cTn id="796" presetID="2" presetClass="exit" presetSubtype="6" fill="hold" grpId="1" nodeType="withEffect">
                                  <p:stCondLst>
                                    <p:cond delay="0"/>
                                  </p:stCondLst>
                                  <p:childTnLst>
                                    <p:anim calcmode="lin" valueType="num">
                                      <p:cBhvr additive="base">
                                        <p:cTn id="797" dur="2000"/>
                                        <p:tgtEl>
                                          <p:spTgt spid="15"/>
                                        </p:tgtEl>
                                        <p:attrNameLst>
                                          <p:attrName>ppt_x</p:attrName>
                                        </p:attrNameLst>
                                      </p:cBhvr>
                                      <p:tavLst>
                                        <p:tav tm="0">
                                          <p:val>
                                            <p:strVal val="ppt_x"/>
                                          </p:val>
                                        </p:tav>
                                        <p:tav tm="100000">
                                          <p:val>
                                            <p:strVal val="1+ppt_w/2"/>
                                          </p:val>
                                        </p:tav>
                                      </p:tavLst>
                                    </p:anim>
                                    <p:anim calcmode="lin" valueType="num">
                                      <p:cBhvr additive="base">
                                        <p:cTn id="798" dur="2000"/>
                                        <p:tgtEl>
                                          <p:spTgt spid="15"/>
                                        </p:tgtEl>
                                        <p:attrNameLst>
                                          <p:attrName>ppt_y</p:attrName>
                                        </p:attrNameLst>
                                      </p:cBhvr>
                                      <p:tavLst>
                                        <p:tav tm="0">
                                          <p:val>
                                            <p:strVal val="ppt_y"/>
                                          </p:val>
                                        </p:tav>
                                        <p:tav tm="100000">
                                          <p:val>
                                            <p:strVal val="1+ppt_h/2"/>
                                          </p:val>
                                        </p:tav>
                                      </p:tavLst>
                                    </p:anim>
                                    <p:set>
                                      <p:cBhvr>
                                        <p:cTn id="799" dur="1" fill="hold">
                                          <p:stCondLst>
                                            <p:cond delay="1999"/>
                                          </p:stCondLst>
                                        </p:cTn>
                                        <p:tgtEl>
                                          <p:spTgt spid="15"/>
                                        </p:tgtEl>
                                        <p:attrNameLst>
                                          <p:attrName>style.visibility</p:attrName>
                                        </p:attrNameLst>
                                      </p:cBhvr>
                                      <p:to>
                                        <p:strVal val="hidden"/>
                                      </p:to>
                                    </p:set>
                                  </p:childTnLst>
                                </p:cTn>
                              </p:par>
                              <p:par>
                                <p:cTn id="800" presetID="2" presetClass="exit" presetSubtype="6" fill="hold" grpId="1" nodeType="withEffect">
                                  <p:stCondLst>
                                    <p:cond delay="0"/>
                                  </p:stCondLst>
                                  <p:childTnLst>
                                    <p:anim calcmode="lin" valueType="num">
                                      <p:cBhvr additive="base">
                                        <p:cTn id="801" dur="2000"/>
                                        <p:tgtEl>
                                          <p:spTgt spid="25"/>
                                        </p:tgtEl>
                                        <p:attrNameLst>
                                          <p:attrName>ppt_x</p:attrName>
                                        </p:attrNameLst>
                                      </p:cBhvr>
                                      <p:tavLst>
                                        <p:tav tm="0">
                                          <p:val>
                                            <p:strVal val="ppt_x"/>
                                          </p:val>
                                        </p:tav>
                                        <p:tav tm="100000">
                                          <p:val>
                                            <p:strVal val="1+ppt_w/2"/>
                                          </p:val>
                                        </p:tav>
                                      </p:tavLst>
                                    </p:anim>
                                    <p:anim calcmode="lin" valueType="num">
                                      <p:cBhvr additive="base">
                                        <p:cTn id="802" dur="2000"/>
                                        <p:tgtEl>
                                          <p:spTgt spid="25"/>
                                        </p:tgtEl>
                                        <p:attrNameLst>
                                          <p:attrName>ppt_y</p:attrName>
                                        </p:attrNameLst>
                                      </p:cBhvr>
                                      <p:tavLst>
                                        <p:tav tm="0">
                                          <p:val>
                                            <p:strVal val="ppt_y"/>
                                          </p:val>
                                        </p:tav>
                                        <p:tav tm="100000">
                                          <p:val>
                                            <p:strVal val="1+ppt_h/2"/>
                                          </p:val>
                                        </p:tav>
                                      </p:tavLst>
                                    </p:anim>
                                    <p:set>
                                      <p:cBhvr>
                                        <p:cTn id="803" dur="1" fill="hold">
                                          <p:stCondLst>
                                            <p:cond delay="1999"/>
                                          </p:stCondLst>
                                        </p:cTn>
                                        <p:tgtEl>
                                          <p:spTgt spid="25"/>
                                        </p:tgtEl>
                                        <p:attrNameLst>
                                          <p:attrName>style.visibility</p:attrName>
                                        </p:attrNameLst>
                                      </p:cBhvr>
                                      <p:to>
                                        <p:strVal val="hidden"/>
                                      </p:to>
                                    </p:set>
                                  </p:childTnLst>
                                </p:cTn>
                              </p:par>
                              <p:par>
                                <p:cTn id="804" presetID="2" presetClass="exit" presetSubtype="6" fill="hold" grpId="1" nodeType="withEffect">
                                  <p:stCondLst>
                                    <p:cond delay="0"/>
                                  </p:stCondLst>
                                  <p:childTnLst>
                                    <p:anim calcmode="lin" valueType="num">
                                      <p:cBhvr additive="base">
                                        <p:cTn id="805" dur="2000"/>
                                        <p:tgtEl>
                                          <p:spTgt spid="35"/>
                                        </p:tgtEl>
                                        <p:attrNameLst>
                                          <p:attrName>ppt_x</p:attrName>
                                        </p:attrNameLst>
                                      </p:cBhvr>
                                      <p:tavLst>
                                        <p:tav tm="0">
                                          <p:val>
                                            <p:strVal val="ppt_x"/>
                                          </p:val>
                                        </p:tav>
                                        <p:tav tm="100000">
                                          <p:val>
                                            <p:strVal val="1+ppt_w/2"/>
                                          </p:val>
                                        </p:tav>
                                      </p:tavLst>
                                    </p:anim>
                                    <p:anim calcmode="lin" valueType="num">
                                      <p:cBhvr additive="base">
                                        <p:cTn id="806" dur="2000"/>
                                        <p:tgtEl>
                                          <p:spTgt spid="35"/>
                                        </p:tgtEl>
                                        <p:attrNameLst>
                                          <p:attrName>ppt_y</p:attrName>
                                        </p:attrNameLst>
                                      </p:cBhvr>
                                      <p:tavLst>
                                        <p:tav tm="0">
                                          <p:val>
                                            <p:strVal val="ppt_y"/>
                                          </p:val>
                                        </p:tav>
                                        <p:tav tm="100000">
                                          <p:val>
                                            <p:strVal val="1+ppt_h/2"/>
                                          </p:val>
                                        </p:tav>
                                      </p:tavLst>
                                    </p:anim>
                                    <p:set>
                                      <p:cBhvr>
                                        <p:cTn id="807" dur="1" fill="hold">
                                          <p:stCondLst>
                                            <p:cond delay="1999"/>
                                          </p:stCondLst>
                                        </p:cTn>
                                        <p:tgtEl>
                                          <p:spTgt spid="35"/>
                                        </p:tgtEl>
                                        <p:attrNameLst>
                                          <p:attrName>style.visibility</p:attrName>
                                        </p:attrNameLst>
                                      </p:cBhvr>
                                      <p:to>
                                        <p:strVal val="hidden"/>
                                      </p:to>
                                    </p:set>
                                  </p:childTnLst>
                                </p:cTn>
                              </p:par>
                              <p:par>
                                <p:cTn id="808" presetID="2" presetClass="exit" presetSubtype="6" fill="hold" grpId="1" nodeType="withEffect">
                                  <p:stCondLst>
                                    <p:cond delay="0"/>
                                  </p:stCondLst>
                                  <p:childTnLst>
                                    <p:anim calcmode="lin" valueType="num">
                                      <p:cBhvr additive="base">
                                        <p:cTn id="809" dur="2000"/>
                                        <p:tgtEl>
                                          <p:spTgt spid="45"/>
                                        </p:tgtEl>
                                        <p:attrNameLst>
                                          <p:attrName>ppt_x</p:attrName>
                                        </p:attrNameLst>
                                      </p:cBhvr>
                                      <p:tavLst>
                                        <p:tav tm="0">
                                          <p:val>
                                            <p:strVal val="ppt_x"/>
                                          </p:val>
                                        </p:tav>
                                        <p:tav tm="100000">
                                          <p:val>
                                            <p:strVal val="1+ppt_w/2"/>
                                          </p:val>
                                        </p:tav>
                                      </p:tavLst>
                                    </p:anim>
                                    <p:anim calcmode="lin" valueType="num">
                                      <p:cBhvr additive="base">
                                        <p:cTn id="810" dur="2000"/>
                                        <p:tgtEl>
                                          <p:spTgt spid="45"/>
                                        </p:tgtEl>
                                        <p:attrNameLst>
                                          <p:attrName>ppt_y</p:attrName>
                                        </p:attrNameLst>
                                      </p:cBhvr>
                                      <p:tavLst>
                                        <p:tav tm="0">
                                          <p:val>
                                            <p:strVal val="ppt_y"/>
                                          </p:val>
                                        </p:tav>
                                        <p:tav tm="100000">
                                          <p:val>
                                            <p:strVal val="1+ppt_h/2"/>
                                          </p:val>
                                        </p:tav>
                                      </p:tavLst>
                                    </p:anim>
                                    <p:set>
                                      <p:cBhvr>
                                        <p:cTn id="811" dur="1" fill="hold">
                                          <p:stCondLst>
                                            <p:cond delay="1999"/>
                                          </p:stCondLst>
                                        </p:cTn>
                                        <p:tgtEl>
                                          <p:spTgt spid="45"/>
                                        </p:tgtEl>
                                        <p:attrNameLst>
                                          <p:attrName>style.visibility</p:attrName>
                                        </p:attrNameLst>
                                      </p:cBhvr>
                                      <p:to>
                                        <p:strVal val="hidden"/>
                                      </p:to>
                                    </p:set>
                                  </p:childTnLst>
                                </p:cTn>
                              </p:par>
                              <p:par>
                                <p:cTn id="812" presetID="2" presetClass="exit" presetSubtype="6" fill="hold" grpId="1" nodeType="withEffect">
                                  <p:stCondLst>
                                    <p:cond delay="0"/>
                                  </p:stCondLst>
                                  <p:childTnLst>
                                    <p:anim calcmode="lin" valueType="num">
                                      <p:cBhvr additive="base">
                                        <p:cTn id="813" dur="2000"/>
                                        <p:tgtEl>
                                          <p:spTgt spid="55"/>
                                        </p:tgtEl>
                                        <p:attrNameLst>
                                          <p:attrName>ppt_x</p:attrName>
                                        </p:attrNameLst>
                                      </p:cBhvr>
                                      <p:tavLst>
                                        <p:tav tm="0">
                                          <p:val>
                                            <p:strVal val="ppt_x"/>
                                          </p:val>
                                        </p:tav>
                                        <p:tav tm="100000">
                                          <p:val>
                                            <p:strVal val="1+ppt_w/2"/>
                                          </p:val>
                                        </p:tav>
                                      </p:tavLst>
                                    </p:anim>
                                    <p:anim calcmode="lin" valueType="num">
                                      <p:cBhvr additive="base">
                                        <p:cTn id="814" dur="2000"/>
                                        <p:tgtEl>
                                          <p:spTgt spid="55"/>
                                        </p:tgtEl>
                                        <p:attrNameLst>
                                          <p:attrName>ppt_y</p:attrName>
                                        </p:attrNameLst>
                                      </p:cBhvr>
                                      <p:tavLst>
                                        <p:tav tm="0">
                                          <p:val>
                                            <p:strVal val="ppt_y"/>
                                          </p:val>
                                        </p:tav>
                                        <p:tav tm="100000">
                                          <p:val>
                                            <p:strVal val="1+ppt_h/2"/>
                                          </p:val>
                                        </p:tav>
                                      </p:tavLst>
                                    </p:anim>
                                    <p:set>
                                      <p:cBhvr>
                                        <p:cTn id="815" dur="1" fill="hold">
                                          <p:stCondLst>
                                            <p:cond delay="1999"/>
                                          </p:stCondLst>
                                        </p:cTn>
                                        <p:tgtEl>
                                          <p:spTgt spid="55"/>
                                        </p:tgtEl>
                                        <p:attrNameLst>
                                          <p:attrName>style.visibility</p:attrName>
                                        </p:attrNameLst>
                                      </p:cBhvr>
                                      <p:to>
                                        <p:strVal val="hidden"/>
                                      </p:to>
                                    </p:set>
                                  </p:childTnLst>
                                </p:cTn>
                              </p:par>
                              <p:par>
                                <p:cTn id="816" presetID="2" presetClass="exit" presetSubtype="6" fill="hold" grpId="1" nodeType="withEffect">
                                  <p:stCondLst>
                                    <p:cond delay="0"/>
                                  </p:stCondLst>
                                  <p:childTnLst>
                                    <p:anim calcmode="lin" valueType="num">
                                      <p:cBhvr additive="base">
                                        <p:cTn id="817" dur="2000"/>
                                        <p:tgtEl>
                                          <p:spTgt spid="65"/>
                                        </p:tgtEl>
                                        <p:attrNameLst>
                                          <p:attrName>ppt_x</p:attrName>
                                        </p:attrNameLst>
                                      </p:cBhvr>
                                      <p:tavLst>
                                        <p:tav tm="0">
                                          <p:val>
                                            <p:strVal val="ppt_x"/>
                                          </p:val>
                                        </p:tav>
                                        <p:tav tm="100000">
                                          <p:val>
                                            <p:strVal val="1+ppt_w/2"/>
                                          </p:val>
                                        </p:tav>
                                      </p:tavLst>
                                    </p:anim>
                                    <p:anim calcmode="lin" valueType="num">
                                      <p:cBhvr additive="base">
                                        <p:cTn id="818" dur="2000"/>
                                        <p:tgtEl>
                                          <p:spTgt spid="65"/>
                                        </p:tgtEl>
                                        <p:attrNameLst>
                                          <p:attrName>ppt_y</p:attrName>
                                        </p:attrNameLst>
                                      </p:cBhvr>
                                      <p:tavLst>
                                        <p:tav tm="0">
                                          <p:val>
                                            <p:strVal val="ppt_y"/>
                                          </p:val>
                                        </p:tav>
                                        <p:tav tm="100000">
                                          <p:val>
                                            <p:strVal val="1+ppt_h/2"/>
                                          </p:val>
                                        </p:tav>
                                      </p:tavLst>
                                    </p:anim>
                                    <p:set>
                                      <p:cBhvr>
                                        <p:cTn id="819" dur="1" fill="hold">
                                          <p:stCondLst>
                                            <p:cond delay="1999"/>
                                          </p:stCondLst>
                                        </p:cTn>
                                        <p:tgtEl>
                                          <p:spTgt spid="65"/>
                                        </p:tgtEl>
                                        <p:attrNameLst>
                                          <p:attrName>style.visibility</p:attrName>
                                        </p:attrNameLst>
                                      </p:cBhvr>
                                      <p:to>
                                        <p:strVal val="hidden"/>
                                      </p:to>
                                    </p:set>
                                  </p:childTnLst>
                                </p:cTn>
                              </p:par>
                              <p:par>
                                <p:cTn id="820" presetID="2" presetClass="exit" presetSubtype="6" fill="hold" grpId="1" nodeType="withEffect">
                                  <p:stCondLst>
                                    <p:cond delay="0"/>
                                  </p:stCondLst>
                                  <p:childTnLst>
                                    <p:anim calcmode="lin" valueType="num">
                                      <p:cBhvr additive="base">
                                        <p:cTn id="821" dur="2000"/>
                                        <p:tgtEl>
                                          <p:spTgt spid="75"/>
                                        </p:tgtEl>
                                        <p:attrNameLst>
                                          <p:attrName>ppt_x</p:attrName>
                                        </p:attrNameLst>
                                      </p:cBhvr>
                                      <p:tavLst>
                                        <p:tav tm="0">
                                          <p:val>
                                            <p:strVal val="ppt_x"/>
                                          </p:val>
                                        </p:tav>
                                        <p:tav tm="100000">
                                          <p:val>
                                            <p:strVal val="1+ppt_w/2"/>
                                          </p:val>
                                        </p:tav>
                                      </p:tavLst>
                                    </p:anim>
                                    <p:anim calcmode="lin" valueType="num">
                                      <p:cBhvr additive="base">
                                        <p:cTn id="822" dur="2000"/>
                                        <p:tgtEl>
                                          <p:spTgt spid="75"/>
                                        </p:tgtEl>
                                        <p:attrNameLst>
                                          <p:attrName>ppt_y</p:attrName>
                                        </p:attrNameLst>
                                      </p:cBhvr>
                                      <p:tavLst>
                                        <p:tav tm="0">
                                          <p:val>
                                            <p:strVal val="ppt_y"/>
                                          </p:val>
                                        </p:tav>
                                        <p:tav tm="100000">
                                          <p:val>
                                            <p:strVal val="1+ppt_h/2"/>
                                          </p:val>
                                        </p:tav>
                                      </p:tavLst>
                                    </p:anim>
                                    <p:set>
                                      <p:cBhvr>
                                        <p:cTn id="823" dur="1" fill="hold">
                                          <p:stCondLst>
                                            <p:cond delay="1999"/>
                                          </p:stCondLst>
                                        </p:cTn>
                                        <p:tgtEl>
                                          <p:spTgt spid="75"/>
                                        </p:tgtEl>
                                        <p:attrNameLst>
                                          <p:attrName>style.visibility</p:attrName>
                                        </p:attrNameLst>
                                      </p:cBhvr>
                                      <p:to>
                                        <p:strVal val="hidden"/>
                                      </p:to>
                                    </p:set>
                                  </p:childTnLst>
                                </p:cTn>
                              </p:par>
                              <p:par>
                                <p:cTn id="824" presetID="2" presetClass="exit" presetSubtype="6" fill="hold" grpId="1" nodeType="withEffect">
                                  <p:stCondLst>
                                    <p:cond delay="0"/>
                                  </p:stCondLst>
                                  <p:childTnLst>
                                    <p:anim calcmode="lin" valueType="num">
                                      <p:cBhvr additive="base">
                                        <p:cTn id="825" dur="2000"/>
                                        <p:tgtEl>
                                          <p:spTgt spid="13"/>
                                        </p:tgtEl>
                                        <p:attrNameLst>
                                          <p:attrName>ppt_x</p:attrName>
                                        </p:attrNameLst>
                                      </p:cBhvr>
                                      <p:tavLst>
                                        <p:tav tm="0">
                                          <p:val>
                                            <p:strVal val="ppt_x"/>
                                          </p:val>
                                        </p:tav>
                                        <p:tav tm="100000">
                                          <p:val>
                                            <p:strVal val="1+ppt_w/2"/>
                                          </p:val>
                                        </p:tav>
                                      </p:tavLst>
                                    </p:anim>
                                    <p:anim calcmode="lin" valueType="num">
                                      <p:cBhvr additive="base">
                                        <p:cTn id="826" dur="2000"/>
                                        <p:tgtEl>
                                          <p:spTgt spid="13"/>
                                        </p:tgtEl>
                                        <p:attrNameLst>
                                          <p:attrName>ppt_y</p:attrName>
                                        </p:attrNameLst>
                                      </p:cBhvr>
                                      <p:tavLst>
                                        <p:tav tm="0">
                                          <p:val>
                                            <p:strVal val="ppt_y"/>
                                          </p:val>
                                        </p:tav>
                                        <p:tav tm="100000">
                                          <p:val>
                                            <p:strVal val="1+ppt_h/2"/>
                                          </p:val>
                                        </p:tav>
                                      </p:tavLst>
                                    </p:anim>
                                    <p:set>
                                      <p:cBhvr>
                                        <p:cTn id="827" dur="1" fill="hold">
                                          <p:stCondLst>
                                            <p:cond delay="1999"/>
                                          </p:stCondLst>
                                        </p:cTn>
                                        <p:tgtEl>
                                          <p:spTgt spid="13"/>
                                        </p:tgtEl>
                                        <p:attrNameLst>
                                          <p:attrName>style.visibility</p:attrName>
                                        </p:attrNameLst>
                                      </p:cBhvr>
                                      <p:to>
                                        <p:strVal val="hidden"/>
                                      </p:to>
                                    </p:set>
                                  </p:childTnLst>
                                </p:cTn>
                              </p:par>
                              <p:par>
                                <p:cTn id="828" presetID="2" presetClass="exit" presetSubtype="6" fill="hold" grpId="1" nodeType="withEffect">
                                  <p:stCondLst>
                                    <p:cond delay="0"/>
                                  </p:stCondLst>
                                  <p:childTnLst>
                                    <p:anim calcmode="lin" valueType="num">
                                      <p:cBhvr additive="base">
                                        <p:cTn id="829" dur="2000"/>
                                        <p:tgtEl>
                                          <p:spTgt spid="23"/>
                                        </p:tgtEl>
                                        <p:attrNameLst>
                                          <p:attrName>ppt_x</p:attrName>
                                        </p:attrNameLst>
                                      </p:cBhvr>
                                      <p:tavLst>
                                        <p:tav tm="0">
                                          <p:val>
                                            <p:strVal val="ppt_x"/>
                                          </p:val>
                                        </p:tav>
                                        <p:tav tm="100000">
                                          <p:val>
                                            <p:strVal val="1+ppt_w/2"/>
                                          </p:val>
                                        </p:tav>
                                      </p:tavLst>
                                    </p:anim>
                                    <p:anim calcmode="lin" valueType="num">
                                      <p:cBhvr additive="base">
                                        <p:cTn id="830" dur="2000"/>
                                        <p:tgtEl>
                                          <p:spTgt spid="23"/>
                                        </p:tgtEl>
                                        <p:attrNameLst>
                                          <p:attrName>ppt_y</p:attrName>
                                        </p:attrNameLst>
                                      </p:cBhvr>
                                      <p:tavLst>
                                        <p:tav tm="0">
                                          <p:val>
                                            <p:strVal val="ppt_y"/>
                                          </p:val>
                                        </p:tav>
                                        <p:tav tm="100000">
                                          <p:val>
                                            <p:strVal val="1+ppt_h/2"/>
                                          </p:val>
                                        </p:tav>
                                      </p:tavLst>
                                    </p:anim>
                                    <p:set>
                                      <p:cBhvr>
                                        <p:cTn id="831" dur="1" fill="hold">
                                          <p:stCondLst>
                                            <p:cond delay="1999"/>
                                          </p:stCondLst>
                                        </p:cTn>
                                        <p:tgtEl>
                                          <p:spTgt spid="23"/>
                                        </p:tgtEl>
                                        <p:attrNameLst>
                                          <p:attrName>style.visibility</p:attrName>
                                        </p:attrNameLst>
                                      </p:cBhvr>
                                      <p:to>
                                        <p:strVal val="hidden"/>
                                      </p:to>
                                    </p:set>
                                  </p:childTnLst>
                                </p:cTn>
                              </p:par>
                              <p:par>
                                <p:cTn id="832" presetID="2" presetClass="exit" presetSubtype="6" fill="hold" grpId="1" nodeType="withEffect">
                                  <p:stCondLst>
                                    <p:cond delay="0"/>
                                  </p:stCondLst>
                                  <p:childTnLst>
                                    <p:anim calcmode="lin" valueType="num">
                                      <p:cBhvr additive="base">
                                        <p:cTn id="833" dur="2000"/>
                                        <p:tgtEl>
                                          <p:spTgt spid="33"/>
                                        </p:tgtEl>
                                        <p:attrNameLst>
                                          <p:attrName>ppt_x</p:attrName>
                                        </p:attrNameLst>
                                      </p:cBhvr>
                                      <p:tavLst>
                                        <p:tav tm="0">
                                          <p:val>
                                            <p:strVal val="ppt_x"/>
                                          </p:val>
                                        </p:tav>
                                        <p:tav tm="100000">
                                          <p:val>
                                            <p:strVal val="1+ppt_w/2"/>
                                          </p:val>
                                        </p:tav>
                                      </p:tavLst>
                                    </p:anim>
                                    <p:anim calcmode="lin" valueType="num">
                                      <p:cBhvr additive="base">
                                        <p:cTn id="834" dur="2000"/>
                                        <p:tgtEl>
                                          <p:spTgt spid="33"/>
                                        </p:tgtEl>
                                        <p:attrNameLst>
                                          <p:attrName>ppt_y</p:attrName>
                                        </p:attrNameLst>
                                      </p:cBhvr>
                                      <p:tavLst>
                                        <p:tav tm="0">
                                          <p:val>
                                            <p:strVal val="ppt_y"/>
                                          </p:val>
                                        </p:tav>
                                        <p:tav tm="100000">
                                          <p:val>
                                            <p:strVal val="1+ppt_h/2"/>
                                          </p:val>
                                        </p:tav>
                                      </p:tavLst>
                                    </p:anim>
                                    <p:set>
                                      <p:cBhvr>
                                        <p:cTn id="835" dur="1" fill="hold">
                                          <p:stCondLst>
                                            <p:cond delay="1999"/>
                                          </p:stCondLst>
                                        </p:cTn>
                                        <p:tgtEl>
                                          <p:spTgt spid="33"/>
                                        </p:tgtEl>
                                        <p:attrNameLst>
                                          <p:attrName>style.visibility</p:attrName>
                                        </p:attrNameLst>
                                      </p:cBhvr>
                                      <p:to>
                                        <p:strVal val="hidden"/>
                                      </p:to>
                                    </p:set>
                                  </p:childTnLst>
                                </p:cTn>
                              </p:par>
                              <p:par>
                                <p:cTn id="836" presetID="2" presetClass="exit" presetSubtype="6" fill="hold" grpId="1" nodeType="withEffect">
                                  <p:stCondLst>
                                    <p:cond delay="0"/>
                                  </p:stCondLst>
                                  <p:childTnLst>
                                    <p:anim calcmode="lin" valueType="num">
                                      <p:cBhvr additive="base">
                                        <p:cTn id="837" dur="2000"/>
                                        <p:tgtEl>
                                          <p:spTgt spid="43"/>
                                        </p:tgtEl>
                                        <p:attrNameLst>
                                          <p:attrName>ppt_x</p:attrName>
                                        </p:attrNameLst>
                                      </p:cBhvr>
                                      <p:tavLst>
                                        <p:tav tm="0">
                                          <p:val>
                                            <p:strVal val="ppt_x"/>
                                          </p:val>
                                        </p:tav>
                                        <p:tav tm="100000">
                                          <p:val>
                                            <p:strVal val="1+ppt_w/2"/>
                                          </p:val>
                                        </p:tav>
                                      </p:tavLst>
                                    </p:anim>
                                    <p:anim calcmode="lin" valueType="num">
                                      <p:cBhvr additive="base">
                                        <p:cTn id="838" dur="2000"/>
                                        <p:tgtEl>
                                          <p:spTgt spid="43"/>
                                        </p:tgtEl>
                                        <p:attrNameLst>
                                          <p:attrName>ppt_y</p:attrName>
                                        </p:attrNameLst>
                                      </p:cBhvr>
                                      <p:tavLst>
                                        <p:tav tm="0">
                                          <p:val>
                                            <p:strVal val="ppt_y"/>
                                          </p:val>
                                        </p:tav>
                                        <p:tav tm="100000">
                                          <p:val>
                                            <p:strVal val="1+ppt_h/2"/>
                                          </p:val>
                                        </p:tav>
                                      </p:tavLst>
                                    </p:anim>
                                    <p:set>
                                      <p:cBhvr>
                                        <p:cTn id="839" dur="1" fill="hold">
                                          <p:stCondLst>
                                            <p:cond delay="1999"/>
                                          </p:stCondLst>
                                        </p:cTn>
                                        <p:tgtEl>
                                          <p:spTgt spid="43"/>
                                        </p:tgtEl>
                                        <p:attrNameLst>
                                          <p:attrName>style.visibility</p:attrName>
                                        </p:attrNameLst>
                                      </p:cBhvr>
                                      <p:to>
                                        <p:strVal val="hidden"/>
                                      </p:to>
                                    </p:set>
                                  </p:childTnLst>
                                </p:cTn>
                              </p:par>
                              <p:par>
                                <p:cTn id="840" presetID="2" presetClass="exit" presetSubtype="6" fill="hold" grpId="1" nodeType="withEffect">
                                  <p:stCondLst>
                                    <p:cond delay="0"/>
                                  </p:stCondLst>
                                  <p:childTnLst>
                                    <p:anim calcmode="lin" valueType="num">
                                      <p:cBhvr additive="base">
                                        <p:cTn id="841" dur="2000"/>
                                        <p:tgtEl>
                                          <p:spTgt spid="53"/>
                                        </p:tgtEl>
                                        <p:attrNameLst>
                                          <p:attrName>ppt_x</p:attrName>
                                        </p:attrNameLst>
                                      </p:cBhvr>
                                      <p:tavLst>
                                        <p:tav tm="0">
                                          <p:val>
                                            <p:strVal val="ppt_x"/>
                                          </p:val>
                                        </p:tav>
                                        <p:tav tm="100000">
                                          <p:val>
                                            <p:strVal val="1+ppt_w/2"/>
                                          </p:val>
                                        </p:tav>
                                      </p:tavLst>
                                    </p:anim>
                                    <p:anim calcmode="lin" valueType="num">
                                      <p:cBhvr additive="base">
                                        <p:cTn id="842" dur="2000"/>
                                        <p:tgtEl>
                                          <p:spTgt spid="53"/>
                                        </p:tgtEl>
                                        <p:attrNameLst>
                                          <p:attrName>ppt_y</p:attrName>
                                        </p:attrNameLst>
                                      </p:cBhvr>
                                      <p:tavLst>
                                        <p:tav tm="0">
                                          <p:val>
                                            <p:strVal val="ppt_y"/>
                                          </p:val>
                                        </p:tav>
                                        <p:tav tm="100000">
                                          <p:val>
                                            <p:strVal val="1+ppt_h/2"/>
                                          </p:val>
                                        </p:tav>
                                      </p:tavLst>
                                    </p:anim>
                                    <p:set>
                                      <p:cBhvr>
                                        <p:cTn id="843" dur="1" fill="hold">
                                          <p:stCondLst>
                                            <p:cond delay="1999"/>
                                          </p:stCondLst>
                                        </p:cTn>
                                        <p:tgtEl>
                                          <p:spTgt spid="53"/>
                                        </p:tgtEl>
                                        <p:attrNameLst>
                                          <p:attrName>style.visibility</p:attrName>
                                        </p:attrNameLst>
                                      </p:cBhvr>
                                      <p:to>
                                        <p:strVal val="hidden"/>
                                      </p:to>
                                    </p:set>
                                  </p:childTnLst>
                                </p:cTn>
                              </p:par>
                              <p:par>
                                <p:cTn id="844" presetID="2" presetClass="exit" presetSubtype="6" fill="hold" grpId="1" nodeType="withEffect">
                                  <p:stCondLst>
                                    <p:cond delay="0"/>
                                  </p:stCondLst>
                                  <p:childTnLst>
                                    <p:anim calcmode="lin" valueType="num">
                                      <p:cBhvr additive="base">
                                        <p:cTn id="845" dur="2000"/>
                                        <p:tgtEl>
                                          <p:spTgt spid="63"/>
                                        </p:tgtEl>
                                        <p:attrNameLst>
                                          <p:attrName>ppt_x</p:attrName>
                                        </p:attrNameLst>
                                      </p:cBhvr>
                                      <p:tavLst>
                                        <p:tav tm="0">
                                          <p:val>
                                            <p:strVal val="ppt_x"/>
                                          </p:val>
                                        </p:tav>
                                        <p:tav tm="100000">
                                          <p:val>
                                            <p:strVal val="1+ppt_w/2"/>
                                          </p:val>
                                        </p:tav>
                                      </p:tavLst>
                                    </p:anim>
                                    <p:anim calcmode="lin" valueType="num">
                                      <p:cBhvr additive="base">
                                        <p:cTn id="846" dur="2000"/>
                                        <p:tgtEl>
                                          <p:spTgt spid="63"/>
                                        </p:tgtEl>
                                        <p:attrNameLst>
                                          <p:attrName>ppt_y</p:attrName>
                                        </p:attrNameLst>
                                      </p:cBhvr>
                                      <p:tavLst>
                                        <p:tav tm="0">
                                          <p:val>
                                            <p:strVal val="ppt_y"/>
                                          </p:val>
                                        </p:tav>
                                        <p:tav tm="100000">
                                          <p:val>
                                            <p:strVal val="1+ppt_h/2"/>
                                          </p:val>
                                        </p:tav>
                                      </p:tavLst>
                                    </p:anim>
                                    <p:set>
                                      <p:cBhvr>
                                        <p:cTn id="847" dur="1" fill="hold">
                                          <p:stCondLst>
                                            <p:cond delay="1999"/>
                                          </p:stCondLst>
                                        </p:cTn>
                                        <p:tgtEl>
                                          <p:spTgt spid="63"/>
                                        </p:tgtEl>
                                        <p:attrNameLst>
                                          <p:attrName>style.visibility</p:attrName>
                                        </p:attrNameLst>
                                      </p:cBhvr>
                                      <p:to>
                                        <p:strVal val="hidden"/>
                                      </p:to>
                                    </p:set>
                                  </p:childTnLst>
                                </p:cTn>
                              </p:par>
                              <p:par>
                                <p:cTn id="848" presetID="2" presetClass="exit" presetSubtype="6" fill="hold" grpId="1" nodeType="withEffect">
                                  <p:stCondLst>
                                    <p:cond delay="0"/>
                                  </p:stCondLst>
                                  <p:childTnLst>
                                    <p:anim calcmode="lin" valueType="num">
                                      <p:cBhvr additive="base">
                                        <p:cTn id="849" dur="2000"/>
                                        <p:tgtEl>
                                          <p:spTgt spid="73"/>
                                        </p:tgtEl>
                                        <p:attrNameLst>
                                          <p:attrName>ppt_x</p:attrName>
                                        </p:attrNameLst>
                                      </p:cBhvr>
                                      <p:tavLst>
                                        <p:tav tm="0">
                                          <p:val>
                                            <p:strVal val="ppt_x"/>
                                          </p:val>
                                        </p:tav>
                                        <p:tav tm="100000">
                                          <p:val>
                                            <p:strVal val="1+ppt_w/2"/>
                                          </p:val>
                                        </p:tav>
                                      </p:tavLst>
                                    </p:anim>
                                    <p:anim calcmode="lin" valueType="num">
                                      <p:cBhvr additive="base">
                                        <p:cTn id="850" dur="2000"/>
                                        <p:tgtEl>
                                          <p:spTgt spid="73"/>
                                        </p:tgtEl>
                                        <p:attrNameLst>
                                          <p:attrName>ppt_y</p:attrName>
                                        </p:attrNameLst>
                                      </p:cBhvr>
                                      <p:tavLst>
                                        <p:tav tm="0">
                                          <p:val>
                                            <p:strVal val="ppt_y"/>
                                          </p:val>
                                        </p:tav>
                                        <p:tav tm="100000">
                                          <p:val>
                                            <p:strVal val="1+ppt_h/2"/>
                                          </p:val>
                                        </p:tav>
                                      </p:tavLst>
                                    </p:anim>
                                    <p:set>
                                      <p:cBhvr>
                                        <p:cTn id="851" dur="1" fill="hold">
                                          <p:stCondLst>
                                            <p:cond delay="1999"/>
                                          </p:stCondLst>
                                        </p:cTn>
                                        <p:tgtEl>
                                          <p:spTgt spid="73"/>
                                        </p:tgtEl>
                                        <p:attrNameLst>
                                          <p:attrName>style.visibility</p:attrName>
                                        </p:attrNameLst>
                                      </p:cBhvr>
                                      <p:to>
                                        <p:strVal val="hidden"/>
                                      </p:to>
                                    </p:set>
                                  </p:childTnLst>
                                </p:cTn>
                              </p:par>
                              <p:par>
                                <p:cTn id="852" presetID="2" presetClass="exit" presetSubtype="6" fill="hold" grpId="1" nodeType="withEffect">
                                  <p:stCondLst>
                                    <p:cond delay="0"/>
                                  </p:stCondLst>
                                  <p:childTnLst>
                                    <p:anim calcmode="lin" valueType="num">
                                      <p:cBhvr additive="base">
                                        <p:cTn id="853" dur="2000"/>
                                        <p:tgtEl>
                                          <p:spTgt spid="83"/>
                                        </p:tgtEl>
                                        <p:attrNameLst>
                                          <p:attrName>ppt_x</p:attrName>
                                        </p:attrNameLst>
                                      </p:cBhvr>
                                      <p:tavLst>
                                        <p:tav tm="0">
                                          <p:val>
                                            <p:strVal val="ppt_x"/>
                                          </p:val>
                                        </p:tav>
                                        <p:tav tm="100000">
                                          <p:val>
                                            <p:strVal val="1+ppt_w/2"/>
                                          </p:val>
                                        </p:tav>
                                      </p:tavLst>
                                    </p:anim>
                                    <p:anim calcmode="lin" valueType="num">
                                      <p:cBhvr additive="base">
                                        <p:cTn id="854" dur="2000"/>
                                        <p:tgtEl>
                                          <p:spTgt spid="83"/>
                                        </p:tgtEl>
                                        <p:attrNameLst>
                                          <p:attrName>ppt_y</p:attrName>
                                        </p:attrNameLst>
                                      </p:cBhvr>
                                      <p:tavLst>
                                        <p:tav tm="0">
                                          <p:val>
                                            <p:strVal val="ppt_y"/>
                                          </p:val>
                                        </p:tav>
                                        <p:tav tm="100000">
                                          <p:val>
                                            <p:strVal val="1+ppt_h/2"/>
                                          </p:val>
                                        </p:tav>
                                      </p:tavLst>
                                    </p:anim>
                                    <p:set>
                                      <p:cBhvr>
                                        <p:cTn id="855" dur="1" fill="hold">
                                          <p:stCondLst>
                                            <p:cond delay="1999"/>
                                          </p:stCondLst>
                                        </p:cTn>
                                        <p:tgtEl>
                                          <p:spTgt spid="83"/>
                                        </p:tgtEl>
                                        <p:attrNameLst>
                                          <p:attrName>style.visibility</p:attrName>
                                        </p:attrNameLst>
                                      </p:cBhvr>
                                      <p:to>
                                        <p:strVal val="hidden"/>
                                      </p:to>
                                    </p:set>
                                  </p:childTnLst>
                                </p:cTn>
                              </p:par>
                              <p:par>
                                <p:cTn id="856" presetID="2" presetClass="exit" presetSubtype="6" fill="hold" grpId="1" nodeType="withEffect">
                                  <p:stCondLst>
                                    <p:cond delay="0"/>
                                  </p:stCondLst>
                                  <p:childTnLst>
                                    <p:anim calcmode="lin" valueType="num">
                                      <p:cBhvr additive="base">
                                        <p:cTn id="857" dur="2000"/>
                                        <p:tgtEl>
                                          <p:spTgt spid="9"/>
                                        </p:tgtEl>
                                        <p:attrNameLst>
                                          <p:attrName>ppt_x</p:attrName>
                                        </p:attrNameLst>
                                      </p:cBhvr>
                                      <p:tavLst>
                                        <p:tav tm="0">
                                          <p:val>
                                            <p:strVal val="ppt_x"/>
                                          </p:val>
                                        </p:tav>
                                        <p:tav tm="100000">
                                          <p:val>
                                            <p:strVal val="1+ppt_w/2"/>
                                          </p:val>
                                        </p:tav>
                                      </p:tavLst>
                                    </p:anim>
                                    <p:anim calcmode="lin" valueType="num">
                                      <p:cBhvr additive="base">
                                        <p:cTn id="858" dur="2000"/>
                                        <p:tgtEl>
                                          <p:spTgt spid="9"/>
                                        </p:tgtEl>
                                        <p:attrNameLst>
                                          <p:attrName>ppt_y</p:attrName>
                                        </p:attrNameLst>
                                      </p:cBhvr>
                                      <p:tavLst>
                                        <p:tav tm="0">
                                          <p:val>
                                            <p:strVal val="ppt_y"/>
                                          </p:val>
                                        </p:tav>
                                        <p:tav tm="100000">
                                          <p:val>
                                            <p:strVal val="1+ppt_h/2"/>
                                          </p:val>
                                        </p:tav>
                                      </p:tavLst>
                                    </p:anim>
                                    <p:set>
                                      <p:cBhvr>
                                        <p:cTn id="859" dur="1" fill="hold">
                                          <p:stCondLst>
                                            <p:cond delay="1999"/>
                                          </p:stCondLst>
                                        </p:cTn>
                                        <p:tgtEl>
                                          <p:spTgt spid="9"/>
                                        </p:tgtEl>
                                        <p:attrNameLst>
                                          <p:attrName>style.visibility</p:attrName>
                                        </p:attrNameLst>
                                      </p:cBhvr>
                                      <p:to>
                                        <p:strVal val="hidden"/>
                                      </p:to>
                                    </p:set>
                                  </p:childTnLst>
                                </p:cTn>
                              </p:par>
                              <p:par>
                                <p:cTn id="860" presetID="2" presetClass="exit" presetSubtype="6" fill="hold" grpId="1" nodeType="withEffect">
                                  <p:stCondLst>
                                    <p:cond delay="0"/>
                                  </p:stCondLst>
                                  <p:childTnLst>
                                    <p:anim calcmode="lin" valueType="num">
                                      <p:cBhvr additive="base">
                                        <p:cTn id="861" dur="2000"/>
                                        <p:tgtEl>
                                          <p:spTgt spid="19"/>
                                        </p:tgtEl>
                                        <p:attrNameLst>
                                          <p:attrName>ppt_x</p:attrName>
                                        </p:attrNameLst>
                                      </p:cBhvr>
                                      <p:tavLst>
                                        <p:tav tm="0">
                                          <p:val>
                                            <p:strVal val="ppt_x"/>
                                          </p:val>
                                        </p:tav>
                                        <p:tav tm="100000">
                                          <p:val>
                                            <p:strVal val="1+ppt_w/2"/>
                                          </p:val>
                                        </p:tav>
                                      </p:tavLst>
                                    </p:anim>
                                    <p:anim calcmode="lin" valueType="num">
                                      <p:cBhvr additive="base">
                                        <p:cTn id="862" dur="2000"/>
                                        <p:tgtEl>
                                          <p:spTgt spid="19"/>
                                        </p:tgtEl>
                                        <p:attrNameLst>
                                          <p:attrName>ppt_y</p:attrName>
                                        </p:attrNameLst>
                                      </p:cBhvr>
                                      <p:tavLst>
                                        <p:tav tm="0">
                                          <p:val>
                                            <p:strVal val="ppt_y"/>
                                          </p:val>
                                        </p:tav>
                                        <p:tav tm="100000">
                                          <p:val>
                                            <p:strVal val="1+ppt_h/2"/>
                                          </p:val>
                                        </p:tav>
                                      </p:tavLst>
                                    </p:anim>
                                    <p:set>
                                      <p:cBhvr>
                                        <p:cTn id="863" dur="1" fill="hold">
                                          <p:stCondLst>
                                            <p:cond delay="1999"/>
                                          </p:stCondLst>
                                        </p:cTn>
                                        <p:tgtEl>
                                          <p:spTgt spid="19"/>
                                        </p:tgtEl>
                                        <p:attrNameLst>
                                          <p:attrName>style.visibility</p:attrName>
                                        </p:attrNameLst>
                                      </p:cBhvr>
                                      <p:to>
                                        <p:strVal val="hidden"/>
                                      </p:to>
                                    </p:set>
                                  </p:childTnLst>
                                </p:cTn>
                              </p:par>
                              <p:par>
                                <p:cTn id="864" presetID="2" presetClass="exit" presetSubtype="6" fill="hold" grpId="1" nodeType="withEffect">
                                  <p:stCondLst>
                                    <p:cond delay="0"/>
                                  </p:stCondLst>
                                  <p:childTnLst>
                                    <p:anim calcmode="lin" valueType="num">
                                      <p:cBhvr additive="base">
                                        <p:cTn id="865" dur="2000"/>
                                        <p:tgtEl>
                                          <p:spTgt spid="29"/>
                                        </p:tgtEl>
                                        <p:attrNameLst>
                                          <p:attrName>ppt_x</p:attrName>
                                        </p:attrNameLst>
                                      </p:cBhvr>
                                      <p:tavLst>
                                        <p:tav tm="0">
                                          <p:val>
                                            <p:strVal val="ppt_x"/>
                                          </p:val>
                                        </p:tav>
                                        <p:tav tm="100000">
                                          <p:val>
                                            <p:strVal val="1+ppt_w/2"/>
                                          </p:val>
                                        </p:tav>
                                      </p:tavLst>
                                    </p:anim>
                                    <p:anim calcmode="lin" valueType="num">
                                      <p:cBhvr additive="base">
                                        <p:cTn id="866" dur="2000"/>
                                        <p:tgtEl>
                                          <p:spTgt spid="29"/>
                                        </p:tgtEl>
                                        <p:attrNameLst>
                                          <p:attrName>ppt_y</p:attrName>
                                        </p:attrNameLst>
                                      </p:cBhvr>
                                      <p:tavLst>
                                        <p:tav tm="0">
                                          <p:val>
                                            <p:strVal val="ppt_y"/>
                                          </p:val>
                                        </p:tav>
                                        <p:tav tm="100000">
                                          <p:val>
                                            <p:strVal val="1+ppt_h/2"/>
                                          </p:val>
                                        </p:tav>
                                      </p:tavLst>
                                    </p:anim>
                                    <p:set>
                                      <p:cBhvr>
                                        <p:cTn id="867" dur="1" fill="hold">
                                          <p:stCondLst>
                                            <p:cond delay="1999"/>
                                          </p:stCondLst>
                                        </p:cTn>
                                        <p:tgtEl>
                                          <p:spTgt spid="29"/>
                                        </p:tgtEl>
                                        <p:attrNameLst>
                                          <p:attrName>style.visibility</p:attrName>
                                        </p:attrNameLst>
                                      </p:cBhvr>
                                      <p:to>
                                        <p:strVal val="hidden"/>
                                      </p:to>
                                    </p:set>
                                  </p:childTnLst>
                                </p:cTn>
                              </p:par>
                              <p:par>
                                <p:cTn id="868" presetID="2" presetClass="exit" presetSubtype="6" fill="hold" grpId="1" nodeType="withEffect">
                                  <p:stCondLst>
                                    <p:cond delay="0"/>
                                  </p:stCondLst>
                                  <p:childTnLst>
                                    <p:anim calcmode="lin" valueType="num">
                                      <p:cBhvr additive="base">
                                        <p:cTn id="869" dur="2000"/>
                                        <p:tgtEl>
                                          <p:spTgt spid="39"/>
                                        </p:tgtEl>
                                        <p:attrNameLst>
                                          <p:attrName>ppt_x</p:attrName>
                                        </p:attrNameLst>
                                      </p:cBhvr>
                                      <p:tavLst>
                                        <p:tav tm="0">
                                          <p:val>
                                            <p:strVal val="ppt_x"/>
                                          </p:val>
                                        </p:tav>
                                        <p:tav tm="100000">
                                          <p:val>
                                            <p:strVal val="1+ppt_w/2"/>
                                          </p:val>
                                        </p:tav>
                                      </p:tavLst>
                                    </p:anim>
                                    <p:anim calcmode="lin" valueType="num">
                                      <p:cBhvr additive="base">
                                        <p:cTn id="870" dur="2000"/>
                                        <p:tgtEl>
                                          <p:spTgt spid="39"/>
                                        </p:tgtEl>
                                        <p:attrNameLst>
                                          <p:attrName>ppt_y</p:attrName>
                                        </p:attrNameLst>
                                      </p:cBhvr>
                                      <p:tavLst>
                                        <p:tav tm="0">
                                          <p:val>
                                            <p:strVal val="ppt_y"/>
                                          </p:val>
                                        </p:tav>
                                        <p:tav tm="100000">
                                          <p:val>
                                            <p:strVal val="1+ppt_h/2"/>
                                          </p:val>
                                        </p:tav>
                                      </p:tavLst>
                                    </p:anim>
                                    <p:set>
                                      <p:cBhvr>
                                        <p:cTn id="871" dur="1" fill="hold">
                                          <p:stCondLst>
                                            <p:cond delay="1999"/>
                                          </p:stCondLst>
                                        </p:cTn>
                                        <p:tgtEl>
                                          <p:spTgt spid="39"/>
                                        </p:tgtEl>
                                        <p:attrNameLst>
                                          <p:attrName>style.visibility</p:attrName>
                                        </p:attrNameLst>
                                      </p:cBhvr>
                                      <p:to>
                                        <p:strVal val="hidden"/>
                                      </p:to>
                                    </p:set>
                                  </p:childTnLst>
                                </p:cTn>
                              </p:par>
                              <p:par>
                                <p:cTn id="872" presetID="2" presetClass="exit" presetSubtype="6" fill="hold" grpId="1" nodeType="withEffect">
                                  <p:stCondLst>
                                    <p:cond delay="0"/>
                                  </p:stCondLst>
                                  <p:childTnLst>
                                    <p:anim calcmode="lin" valueType="num">
                                      <p:cBhvr additive="base">
                                        <p:cTn id="873" dur="2000"/>
                                        <p:tgtEl>
                                          <p:spTgt spid="49"/>
                                        </p:tgtEl>
                                        <p:attrNameLst>
                                          <p:attrName>ppt_x</p:attrName>
                                        </p:attrNameLst>
                                      </p:cBhvr>
                                      <p:tavLst>
                                        <p:tav tm="0">
                                          <p:val>
                                            <p:strVal val="ppt_x"/>
                                          </p:val>
                                        </p:tav>
                                        <p:tav tm="100000">
                                          <p:val>
                                            <p:strVal val="1+ppt_w/2"/>
                                          </p:val>
                                        </p:tav>
                                      </p:tavLst>
                                    </p:anim>
                                    <p:anim calcmode="lin" valueType="num">
                                      <p:cBhvr additive="base">
                                        <p:cTn id="874" dur="2000"/>
                                        <p:tgtEl>
                                          <p:spTgt spid="49"/>
                                        </p:tgtEl>
                                        <p:attrNameLst>
                                          <p:attrName>ppt_y</p:attrName>
                                        </p:attrNameLst>
                                      </p:cBhvr>
                                      <p:tavLst>
                                        <p:tav tm="0">
                                          <p:val>
                                            <p:strVal val="ppt_y"/>
                                          </p:val>
                                        </p:tav>
                                        <p:tav tm="100000">
                                          <p:val>
                                            <p:strVal val="1+ppt_h/2"/>
                                          </p:val>
                                        </p:tav>
                                      </p:tavLst>
                                    </p:anim>
                                    <p:set>
                                      <p:cBhvr>
                                        <p:cTn id="875" dur="1" fill="hold">
                                          <p:stCondLst>
                                            <p:cond delay="1999"/>
                                          </p:stCondLst>
                                        </p:cTn>
                                        <p:tgtEl>
                                          <p:spTgt spid="49"/>
                                        </p:tgtEl>
                                        <p:attrNameLst>
                                          <p:attrName>style.visibility</p:attrName>
                                        </p:attrNameLst>
                                      </p:cBhvr>
                                      <p:to>
                                        <p:strVal val="hidden"/>
                                      </p:to>
                                    </p:set>
                                  </p:childTnLst>
                                </p:cTn>
                              </p:par>
                              <p:par>
                                <p:cTn id="876" presetID="2" presetClass="exit" presetSubtype="6" fill="hold" grpId="1" nodeType="withEffect">
                                  <p:stCondLst>
                                    <p:cond delay="0"/>
                                  </p:stCondLst>
                                  <p:childTnLst>
                                    <p:anim calcmode="lin" valueType="num">
                                      <p:cBhvr additive="base">
                                        <p:cTn id="877" dur="2000"/>
                                        <p:tgtEl>
                                          <p:spTgt spid="59"/>
                                        </p:tgtEl>
                                        <p:attrNameLst>
                                          <p:attrName>ppt_x</p:attrName>
                                        </p:attrNameLst>
                                      </p:cBhvr>
                                      <p:tavLst>
                                        <p:tav tm="0">
                                          <p:val>
                                            <p:strVal val="ppt_x"/>
                                          </p:val>
                                        </p:tav>
                                        <p:tav tm="100000">
                                          <p:val>
                                            <p:strVal val="1+ppt_w/2"/>
                                          </p:val>
                                        </p:tav>
                                      </p:tavLst>
                                    </p:anim>
                                    <p:anim calcmode="lin" valueType="num">
                                      <p:cBhvr additive="base">
                                        <p:cTn id="878" dur="2000"/>
                                        <p:tgtEl>
                                          <p:spTgt spid="59"/>
                                        </p:tgtEl>
                                        <p:attrNameLst>
                                          <p:attrName>ppt_y</p:attrName>
                                        </p:attrNameLst>
                                      </p:cBhvr>
                                      <p:tavLst>
                                        <p:tav tm="0">
                                          <p:val>
                                            <p:strVal val="ppt_y"/>
                                          </p:val>
                                        </p:tav>
                                        <p:tav tm="100000">
                                          <p:val>
                                            <p:strVal val="1+ppt_h/2"/>
                                          </p:val>
                                        </p:tav>
                                      </p:tavLst>
                                    </p:anim>
                                    <p:set>
                                      <p:cBhvr>
                                        <p:cTn id="879" dur="1" fill="hold">
                                          <p:stCondLst>
                                            <p:cond delay="1999"/>
                                          </p:stCondLst>
                                        </p:cTn>
                                        <p:tgtEl>
                                          <p:spTgt spid="59"/>
                                        </p:tgtEl>
                                        <p:attrNameLst>
                                          <p:attrName>style.visibility</p:attrName>
                                        </p:attrNameLst>
                                      </p:cBhvr>
                                      <p:to>
                                        <p:strVal val="hidden"/>
                                      </p:to>
                                    </p:set>
                                  </p:childTnLst>
                                </p:cTn>
                              </p:par>
                              <p:par>
                                <p:cTn id="880" presetID="2" presetClass="exit" presetSubtype="6" fill="hold" grpId="1" nodeType="withEffect">
                                  <p:stCondLst>
                                    <p:cond delay="0"/>
                                  </p:stCondLst>
                                  <p:childTnLst>
                                    <p:anim calcmode="lin" valueType="num">
                                      <p:cBhvr additive="base">
                                        <p:cTn id="881" dur="2000"/>
                                        <p:tgtEl>
                                          <p:spTgt spid="69"/>
                                        </p:tgtEl>
                                        <p:attrNameLst>
                                          <p:attrName>ppt_x</p:attrName>
                                        </p:attrNameLst>
                                      </p:cBhvr>
                                      <p:tavLst>
                                        <p:tav tm="0">
                                          <p:val>
                                            <p:strVal val="ppt_x"/>
                                          </p:val>
                                        </p:tav>
                                        <p:tav tm="100000">
                                          <p:val>
                                            <p:strVal val="1+ppt_w/2"/>
                                          </p:val>
                                        </p:tav>
                                      </p:tavLst>
                                    </p:anim>
                                    <p:anim calcmode="lin" valueType="num">
                                      <p:cBhvr additive="base">
                                        <p:cTn id="882" dur="2000"/>
                                        <p:tgtEl>
                                          <p:spTgt spid="69"/>
                                        </p:tgtEl>
                                        <p:attrNameLst>
                                          <p:attrName>ppt_y</p:attrName>
                                        </p:attrNameLst>
                                      </p:cBhvr>
                                      <p:tavLst>
                                        <p:tav tm="0">
                                          <p:val>
                                            <p:strVal val="ppt_y"/>
                                          </p:val>
                                        </p:tav>
                                        <p:tav tm="100000">
                                          <p:val>
                                            <p:strVal val="1+ppt_h/2"/>
                                          </p:val>
                                        </p:tav>
                                      </p:tavLst>
                                    </p:anim>
                                    <p:set>
                                      <p:cBhvr>
                                        <p:cTn id="883" dur="1" fill="hold">
                                          <p:stCondLst>
                                            <p:cond delay="1999"/>
                                          </p:stCondLst>
                                        </p:cTn>
                                        <p:tgtEl>
                                          <p:spTgt spid="69"/>
                                        </p:tgtEl>
                                        <p:attrNameLst>
                                          <p:attrName>style.visibility</p:attrName>
                                        </p:attrNameLst>
                                      </p:cBhvr>
                                      <p:to>
                                        <p:strVal val="hidden"/>
                                      </p:to>
                                    </p:set>
                                  </p:childTnLst>
                                </p:cTn>
                              </p:par>
                              <p:par>
                                <p:cTn id="884" presetID="2" presetClass="exit" presetSubtype="6" fill="hold" grpId="1" nodeType="withEffect">
                                  <p:stCondLst>
                                    <p:cond delay="0"/>
                                  </p:stCondLst>
                                  <p:childTnLst>
                                    <p:anim calcmode="lin" valueType="num">
                                      <p:cBhvr additive="base">
                                        <p:cTn id="885" dur="2000"/>
                                        <p:tgtEl>
                                          <p:spTgt spid="79"/>
                                        </p:tgtEl>
                                        <p:attrNameLst>
                                          <p:attrName>ppt_x</p:attrName>
                                        </p:attrNameLst>
                                      </p:cBhvr>
                                      <p:tavLst>
                                        <p:tav tm="0">
                                          <p:val>
                                            <p:strVal val="ppt_x"/>
                                          </p:val>
                                        </p:tav>
                                        <p:tav tm="100000">
                                          <p:val>
                                            <p:strVal val="1+ppt_w/2"/>
                                          </p:val>
                                        </p:tav>
                                      </p:tavLst>
                                    </p:anim>
                                    <p:anim calcmode="lin" valueType="num">
                                      <p:cBhvr additive="base">
                                        <p:cTn id="886" dur="2000"/>
                                        <p:tgtEl>
                                          <p:spTgt spid="79"/>
                                        </p:tgtEl>
                                        <p:attrNameLst>
                                          <p:attrName>ppt_y</p:attrName>
                                        </p:attrNameLst>
                                      </p:cBhvr>
                                      <p:tavLst>
                                        <p:tav tm="0">
                                          <p:val>
                                            <p:strVal val="ppt_y"/>
                                          </p:val>
                                        </p:tav>
                                        <p:tav tm="100000">
                                          <p:val>
                                            <p:strVal val="1+ppt_h/2"/>
                                          </p:val>
                                        </p:tav>
                                      </p:tavLst>
                                    </p:anim>
                                    <p:set>
                                      <p:cBhvr>
                                        <p:cTn id="887" dur="1" fill="hold">
                                          <p:stCondLst>
                                            <p:cond delay="1999"/>
                                          </p:stCondLst>
                                        </p:cTn>
                                        <p:tgtEl>
                                          <p:spTgt spid="79"/>
                                        </p:tgtEl>
                                        <p:attrNameLst>
                                          <p:attrName>style.visibility</p:attrName>
                                        </p:attrNameLst>
                                      </p:cBhvr>
                                      <p:to>
                                        <p:strVal val="hidden"/>
                                      </p:to>
                                    </p:set>
                                  </p:childTnLst>
                                </p:cTn>
                              </p:par>
                              <p:par>
                                <p:cTn id="888" presetID="3" presetClass="exit" presetSubtype="10" fill="hold" grpId="2" nodeType="withEffect">
                                  <p:stCondLst>
                                    <p:cond delay="0"/>
                                  </p:stCondLst>
                                  <p:childTnLst>
                                    <p:animEffect transition="out" filter="blinds(horizontal)">
                                      <p:cBhvr>
                                        <p:cTn id="889" dur="2000"/>
                                        <p:tgtEl>
                                          <p:spTgt spid="4"/>
                                        </p:tgtEl>
                                      </p:cBhvr>
                                    </p:animEffect>
                                    <p:set>
                                      <p:cBhvr>
                                        <p:cTn id="890" dur="1" fill="hold">
                                          <p:stCondLst>
                                            <p:cond delay="1999"/>
                                          </p:stCondLst>
                                        </p:cTn>
                                        <p:tgtEl>
                                          <p:spTgt spid="4"/>
                                        </p:tgtEl>
                                        <p:attrNameLst>
                                          <p:attrName>style.visibility</p:attrName>
                                        </p:attrNameLst>
                                      </p:cBhvr>
                                      <p:to>
                                        <p:strVal val="hidden"/>
                                      </p:to>
                                    </p:set>
                                  </p:childTnLst>
                                </p:cTn>
                              </p:par>
                              <p:par>
                                <p:cTn id="891" presetID="3" presetClass="exit" presetSubtype="10" fill="hold" grpId="2" nodeType="withEffect">
                                  <p:stCondLst>
                                    <p:cond delay="0"/>
                                  </p:stCondLst>
                                  <p:childTnLst>
                                    <p:animEffect transition="out" filter="blinds(horizontal)">
                                      <p:cBhvr>
                                        <p:cTn id="892" dur="2000"/>
                                        <p:tgtEl>
                                          <p:spTgt spid="5"/>
                                        </p:tgtEl>
                                      </p:cBhvr>
                                    </p:animEffect>
                                    <p:set>
                                      <p:cBhvr>
                                        <p:cTn id="893" dur="1" fill="hold">
                                          <p:stCondLst>
                                            <p:cond delay="1999"/>
                                          </p:stCondLst>
                                        </p:cTn>
                                        <p:tgtEl>
                                          <p:spTgt spid="5"/>
                                        </p:tgtEl>
                                        <p:attrNameLst>
                                          <p:attrName>style.visibility</p:attrName>
                                        </p:attrNameLst>
                                      </p:cBhvr>
                                      <p:to>
                                        <p:strVal val="hidden"/>
                                      </p:to>
                                    </p:set>
                                  </p:childTnLst>
                                </p:cTn>
                              </p:par>
                              <p:par>
                                <p:cTn id="894" presetID="3" presetClass="exit" presetSubtype="10" fill="hold" grpId="2" nodeType="withEffect">
                                  <p:stCondLst>
                                    <p:cond delay="0"/>
                                  </p:stCondLst>
                                  <p:childTnLst>
                                    <p:animEffect transition="out" filter="blinds(horizontal)">
                                      <p:cBhvr>
                                        <p:cTn id="895" dur="2000"/>
                                        <p:tgtEl>
                                          <p:spTgt spid="6"/>
                                        </p:tgtEl>
                                      </p:cBhvr>
                                    </p:animEffect>
                                    <p:set>
                                      <p:cBhvr>
                                        <p:cTn id="896" dur="1" fill="hold">
                                          <p:stCondLst>
                                            <p:cond delay="1999"/>
                                          </p:stCondLst>
                                        </p:cTn>
                                        <p:tgtEl>
                                          <p:spTgt spid="6"/>
                                        </p:tgtEl>
                                        <p:attrNameLst>
                                          <p:attrName>style.visibility</p:attrName>
                                        </p:attrNameLst>
                                      </p:cBhvr>
                                      <p:to>
                                        <p:strVal val="hidden"/>
                                      </p:to>
                                    </p:set>
                                  </p:childTnLst>
                                </p:cTn>
                              </p:par>
                              <p:par>
                                <p:cTn id="897" presetID="3" presetClass="exit" presetSubtype="10" fill="hold" grpId="2" nodeType="withEffect">
                                  <p:stCondLst>
                                    <p:cond delay="0"/>
                                  </p:stCondLst>
                                  <p:childTnLst>
                                    <p:animEffect transition="out" filter="blinds(horizontal)">
                                      <p:cBhvr>
                                        <p:cTn id="898" dur="2000"/>
                                        <p:tgtEl>
                                          <p:spTgt spid="7"/>
                                        </p:tgtEl>
                                      </p:cBhvr>
                                    </p:animEffect>
                                    <p:set>
                                      <p:cBhvr>
                                        <p:cTn id="899" dur="1" fill="hold">
                                          <p:stCondLst>
                                            <p:cond delay="1999"/>
                                          </p:stCondLst>
                                        </p:cTn>
                                        <p:tgtEl>
                                          <p:spTgt spid="7"/>
                                        </p:tgtEl>
                                        <p:attrNameLst>
                                          <p:attrName>style.visibility</p:attrName>
                                        </p:attrNameLst>
                                      </p:cBhvr>
                                      <p:to>
                                        <p:strVal val="hidden"/>
                                      </p:to>
                                    </p:set>
                                  </p:childTnLst>
                                </p:cTn>
                              </p:par>
                              <p:par>
                                <p:cTn id="900" presetID="3" presetClass="exit" presetSubtype="10" fill="hold" grpId="2" nodeType="withEffect">
                                  <p:stCondLst>
                                    <p:cond delay="0"/>
                                  </p:stCondLst>
                                  <p:childTnLst>
                                    <p:animEffect transition="out" filter="blinds(horizontal)">
                                      <p:cBhvr>
                                        <p:cTn id="901" dur="2000"/>
                                        <p:tgtEl>
                                          <p:spTgt spid="8"/>
                                        </p:tgtEl>
                                      </p:cBhvr>
                                    </p:animEffect>
                                    <p:set>
                                      <p:cBhvr>
                                        <p:cTn id="902" dur="1" fill="hold">
                                          <p:stCondLst>
                                            <p:cond delay="1999"/>
                                          </p:stCondLst>
                                        </p:cTn>
                                        <p:tgtEl>
                                          <p:spTgt spid="8"/>
                                        </p:tgtEl>
                                        <p:attrNameLst>
                                          <p:attrName>style.visibility</p:attrName>
                                        </p:attrNameLst>
                                      </p:cBhvr>
                                      <p:to>
                                        <p:strVal val="hidden"/>
                                      </p:to>
                                    </p:set>
                                  </p:childTnLst>
                                </p:cTn>
                              </p:par>
                              <p:par>
                                <p:cTn id="903" presetID="3" presetClass="exit" presetSubtype="10" fill="hold" grpId="2" nodeType="withEffect">
                                  <p:stCondLst>
                                    <p:cond delay="0"/>
                                  </p:stCondLst>
                                  <p:childTnLst>
                                    <p:animEffect transition="out" filter="blinds(horizontal)">
                                      <p:cBhvr>
                                        <p:cTn id="904" dur="2000"/>
                                        <p:tgtEl>
                                          <p:spTgt spid="9"/>
                                        </p:tgtEl>
                                      </p:cBhvr>
                                    </p:animEffect>
                                    <p:set>
                                      <p:cBhvr>
                                        <p:cTn id="905" dur="1" fill="hold">
                                          <p:stCondLst>
                                            <p:cond delay="1999"/>
                                          </p:stCondLst>
                                        </p:cTn>
                                        <p:tgtEl>
                                          <p:spTgt spid="9"/>
                                        </p:tgtEl>
                                        <p:attrNameLst>
                                          <p:attrName>style.visibility</p:attrName>
                                        </p:attrNameLst>
                                      </p:cBhvr>
                                      <p:to>
                                        <p:strVal val="hidden"/>
                                      </p:to>
                                    </p:set>
                                  </p:childTnLst>
                                </p:cTn>
                              </p:par>
                              <p:par>
                                <p:cTn id="906" presetID="3" presetClass="exit" presetSubtype="10" fill="hold" grpId="2" nodeType="withEffect">
                                  <p:stCondLst>
                                    <p:cond delay="0"/>
                                  </p:stCondLst>
                                  <p:childTnLst>
                                    <p:animEffect transition="out" filter="blinds(horizontal)">
                                      <p:cBhvr>
                                        <p:cTn id="907" dur="2000"/>
                                        <p:tgtEl>
                                          <p:spTgt spid="10"/>
                                        </p:tgtEl>
                                      </p:cBhvr>
                                    </p:animEffect>
                                    <p:set>
                                      <p:cBhvr>
                                        <p:cTn id="908" dur="1" fill="hold">
                                          <p:stCondLst>
                                            <p:cond delay="1999"/>
                                          </p:stCondLst>
                                        </p:cTn>
                                        <p:tgtEl>
                                          <p:spTgt spid="10"/>
                                        </p:tgtEl>
                                        <p:attrNameLst>
                                          <p:attrName>style.visibility</p:attrName>
                                        </p:attrNameLst>
                                      </p:cBhvr>
                                      <p:to>
                                        <p:strVal val="hidden"/>
                                      </p:to>
                                    </p:set>
                                  </p:childTnLst>
                                </p:cTn>
                              </p:par>
                              <p:par>
                                <p:cTn id="909" presetID="3" presetClass="exit" presetSubtype="10" fill="hold" grpId="2" nodeType="withEffect">
                                  <p:stCondLst>
                                    <p:cond delay="0"/>
                                  </p:stCondLst>
                                  <p:childTnLst>
                                    <p:animEffect transition="out" filter="blinds(horizontal)">
                                      <p:cBhvr>
                                        <p:cTn id="910" dur="2000"/>
                                        <p:tgtEl>
                                          <p:spTgt spid="11"/>
                                        </p:tgtEl>
                                      </p:cBhvr>
                                    </p:animEffect>
                                    <p:set>
                                      <p:cBhvr>
                                        <p:cTn id="911" dur="1" fill="hold">
                                          <p:stCondLst>
                                            <p:cond delay="1999"/>
                                          </p:stCondLst>
                                        </p:cTn>
                                        <p:tgtEl>
                                          <p:spTgt spid="11"/>
                                        </p:tgtEl>
                                        <p:attrNameLst>
                                          <p:attrName>style.visibility</p:attrName>
                                        </p:attrNameLst>
                                      </p:cBhvr>
                                      <p:to>
                                        <p:strVal val="hidden"/>
                                      </p:to>
                                    </p:set>
                                  </p:childTnLst>
                                </p:cTn>
                              </p:par>
                              <p:par>
                                <p:cTn id="912" presetID="3" presetClass="exit" presetSubtype="10" fill="hold" grpId="2" nodeType="withEffect">
                                  <p:stCondLst>
                                    <p:cond delay="0"/>
                                  </p:stCondLst>
                                  <p:childTnLst>
                                    <p:animEffect transition="out" filter="blinds(horizontal)">
                                      <p:cBhvr>
                                        <p:cTn id="913" dur="2000"/>
                                        <p:tgtEl>
                                          <p:spTgt spid="12"/>
                                        </p:tgtEl>
                                      </p:cBhvr>
                                    </p:animEffect>
                                    <p:set>
                                      <p:cBhvr>
                                        <p:cTn id="914" dur="1" fill="hold">
                                          <p:stCondLst>
                                            <p:cond delay="1999"/>
                                          </p:stCondLst>
                                        </p:cTn>
                                        <p:tgtEl>
                                          <p:spTgt spid="12"/>
                                        </p:tgtEl>
                                        <p:attrNameLst>
                                          <p:attrName>style.visibility</p:attrName>
                                        </p:attrNameLst>
                                      </p:cBhvr>
                                      <p:to>
                                        <p:strVal val="hidden"/>
                                      </p:to>
                                    </p:set>
                                  </p:childTnLst>
                                </p:cTn>
                              </p:par>
                              <p:par>
                                <p:cTn id="915" presetID="3" presetClass="exit" presetSubtype="10" fill="hold" grpId="2" nodeType="withEffect">
                                  <p:stCondLst>
                                    <p:cond delay="0"/>
                                  </p:stCondLst>
                                  <p:childTnLst>
                                    <p:animEffect transition="out" filter="blinds(horizontal)">
                                      <p:cBhvr>
                                        <p:cTn id="916" dur="2000"/>
                                        <p:tgtEl>
                                          <p:spTgt spid="13"/>
                                        </p:tgtEl>
                                      </p:cBhvr>
                                    </p:animEffect>
                                    <p:set>
                                      <p:cBhvr>
                                        <p:cTn id="917" dur="1" fill="hold">
                                          <p:stCondLst>
                                            <p:cond delay="1999"/>
                                          </p:stCondLst>
                                        </p:cTn>
                                        <p:tgtEl>
                                          <p:spTgt spid="13"/>
                                        </p:tgtEl>
                                        <p:attrNameLst>
                                          <p:attrName>style.visibility</p:attrName>
                                        </p:attrNameLst>
                                      </p:cBhvr>
                                      <p:to>
                                        <p:strVal val="hidden"/>
                                      </p:to>
                                    </p:set>
                                  </p:childTnLst>
                                </p:cTn>
                              </p:par>
                              <p:par>
                                <p:cTn id="918" presetID="3" presetClass="exit" presetSubtype="10" fill="hold" grpId="2" nodeType="withEffect">
                                  <p:stCondLst>
                                    <p:cond delay="0"/>
                                  </p:stCondLst>
                                  <p:childTnLst>
                                    <p:animEffect transition="out" filter="blinds(horizontal)">
                                      <p:cBhvr>
                                        <p:cTn id="919" dur="2000"/>
                                        <p:tgtEl>
                                          <p:spTgt spid="14"/>
                                        </p:tgtEl>
                                      </p:cBhvr>
                                    </p:animEffect>
                                    <p:set>
                                      <p:cBhvr>
                                        <p:cTn id="920" dur="1" fill="hold">
                                          <p:stCondLst>
                                            <p:cond delay="1999"/>
                                          </p:stCondLst>
                                        </p:cTn>
                                        <p:tgtEl>
                                          <p:spTgt spid="14"/>
                                        </p:tgtEl>
                                        <p:attrNameLst>
                                          <p:attrName>style.visibility</p:attrName>
                                        </p:attrNameLst>
                                      </p:cBhvr>
                                      <p:to>
                                        <p:strVal val="hidden"/>
                                      </p:to>
                                    </p:set>
                                  </p:childTnLst>
                                </p:cTn>
                              </p:par>
                              <p:par>
                                <p:cTn id="921" presetID="3" presetClass="exit" presetSubtype="10" fill="hold" grpId="2" nodeType="withEffect">
                                  <p:stCondLst>
                                    <p:cond delay="0"/>
                                  </p:stCondLst>
                                  <p:childTnLst>
                                    <p:animEffect transition="out" filter="blinds(horizontal)">
                                      <p:cBhvr>
                                        <p:cTn id="922" dur="2000"/>
                                        <p:tgtEl>
                                          <p:spTgt spid="15"/>
                                        </p:tgtEl>
                                      </p:cBhvr>
                                    </p:animEffect>
                                    <p:set>
                                      <p:cBhvr>
                                        <p:cTn id="923" dur="1" fill="hold">
                                          <p:stCondLst>
                                            <p:cond delay="1999"/>
                                          </p:stCondLst>
                                        </p:cTn>
                                        <p:tgtEl>
                                          <p:spTgt spid="15"/>
                                        </p:tgtEl>
                                        <p:attrNameLst>
                                          <p:attrName>style.visibility</p:attrName>
                                        </p:attrNameLst>
                                      </p:cBhvr>
                                      <p:to>
                                        <p:strVal val="hidden"/>
                                      </p:to>
                                    </p:set>
                                  </p:childTnLst>
                                </p:cTn>
                              </p:par>
                              <p:par>
                                <p:cTn id="924" presetID="3" presetClass="exit" presetSubtype="10" fill="hold" grpId="2" nodeType="withEffect">
                                  <p:stCondLst>
                                    <p:cond delay="0"/>
                                  </p:stCondLst>
                                  <p:childTnLst>
                                    <p:animEffect transition="out" filter="blinds(horizontal)">
                                      <p:cBhvr>
                                        <p:cTn id="925" dur="2000"/>
                                        <p:tgtEl>
                                          <p:spTgt spid="16"/>
                                        </p:tgtEl>
                                      </p:cBhvr>
                                    </p:animEffect>
                                    <p:set>
                                      <p:cBhvr>
                                        <p:cTn id="926" dur="1" fill="hold">
                                          <p:stCondLst>
                                            <p:cond delay="1999"/>
                                          </p:stCondLst>
                                        </p:cTn>
                                        <p:tgtEl>
                                          <p:spTgt spid="16"/>
                                        </p:tgtEl>
                                        <p:attrNameLst>
                                          <p:attrName>style.visibility</p:attrName>
                                        </p:attrNameLst>
                                      </p:cBhvr>
                                      <p:to>
                                        <p:strVal val="hidden"/>
                                      </p:to>
                                    </p:set>
                                  </p:childTnLst>
                                </p:cTn>
                              </p:par>
                              <p:par>
                                <p:cTn id="927" presetID="3" presetClass="exit" presetSubtype="10" fill="hold" grpId="2" nodeType="withEffect">
                                  <p:stCondLst>
                                    <p:cond delay="0"/>
                                  </p:stCondLst>
                                  <p:childTnLst>
                                    <p:animEffect transition="out" filter="blinds(horizontal)">
                                      <p:cBhvr>
                                        <p:cTn id="928" dur="2000"/>
                                        <p:tgtEl>
                                          <p:spTgt spid="17"/>
                                        </p:tgtEl>
                                      </p:cBhvr>
                                    </p:animEffect>
                                    <p:set>
                                      <p:cBhvr>
                                        <p:cTn id="929" dur="1" fill="hold">
                                          <p:stCondLst>
                                            <p:cond delay="1999"/>
                                          </p:stCondLst>
                                        </p:cTn>
                                        <p:tgtEl>
                                          <p:spTgt spid="17"/>
                                        </p:tgtEl>
                                        <p:attrNameLst>
                                          <p:attrName>style.visibility</p:attrName>
                                        </p:attrNameLst>
                                      </p:cBhvr>
                                      <p:to>
                                        <p:strVal val="hidden"/>
                                      </p:to>
                                    </p:set>
                                  </p:childTnLst>
                                </p:cTn>
                              </p:par>
                              <p:par>
                                <p:cTn id="930" presetID="3" presetClass="exit" presetSubtype="10" fill="hold" grpId="2" nodeType="withEffect">
                                  <p:stCondLst>
                                    <p:cond delay="0"/>
                                  </p:stCondLst>
                                  <p:childTnLst>
                                    <p:animEffect transition="out" filter="blinds(horizontal)">
                                      <p:cBhvr>
                                        <p:cTn id="931" dur="2000"/>
                                        <p:tgtEl>
                                          <p:spTgt spid="18"/>
                                        </p:tgtEl>
                                      </p:cBhvr>
                                    </p:animEffect>
                                    <p:set>
                                      <p:cBhvr>
                                        <p:cTn id="932" dur="1" fill="hold">
                                          <p:stCondLst>
                                            <p:cond delay="1999"/>
                                          </p:stCondLst>
                                        </p:cTn>
                                        <p:tgtEl>
                                          <p:spTgt spid="18"/>
                                        </p:tgtEl>
                                        <p:attrNameLst>
                                          <p:attrName>style.visibility</p:attrName>
                                        </p:attrNameLst>
                                      </p:cBhvr>
                                      <p:to>
                                        <p:strVal val="hidden"/>
                                      </p:to>
                                    </p:set>
                                  </p:childTnLst>
                                </p:cTn>
                              </p:par>
                              <p:par>
                                <p:cTn id="933" presetID="3" presetClass="exit" presetSubtype="10" fill="hold" grpId="2" nodeType="withEffect">
                                  <p:stCondLst>
                                    <p:cond delay="0"/>
                                  </p:stCondLst>
                                  <p:childTnLst>
                                    <p:animEffect transition="out" filter="blinds(horizontal)">
                                      <p:cBhvr>
                                        <p:cTn id="934" dur="2000"/>
                                        <p:tgtEl>
                                          <p:spTgt spid="19"/>
                                        </p:tgtEl>
                                      </p:cBhvr>
                                    </p:animEffect>
                                    <p:set>
                                      <p:cBhvr>
                                        <p:cTn id="935" dur="1" fill="hold">
                                          <p:stCondLst>
                                            <p:cond delay="1999"/>
                                          </p:stCondLst>
                                        </p:cTn>
                                        <p:tgtEl>
                                          <p:spTgt spid="19"/>
                                        </p:tgtEl>
                                        <p:attrNameLst>
                                          <p:attrName>style.visibility</p:attrName>
                                        </p:attrNameLst>
                                      </p:cBhvr>
                                      <p:to>
                                        <p:strVal val="hidden"/>
                                      </p:to>
                                    </p:set>
                                  </p:childTnLst>
                                </p:cTn>
                              </p:par>
                              <p:par>
                                <p:cTn id="936" presetID="3" presetClass="exit" presetSubtype="10" fill="hold" grpId="2" nodeType="withEffect">
                                  <p:stCondLst>
                                    <p:cond delay="0"/>
                                  </p:stCondLst>
                                  <p:childTnLst>
                                    <p:animEffect transition="out" filter="blinds(horizontal)">
                                      <p:cBhvr>
                                        <p:cTn id="937" dur="2000"/>
                                        <p:tgtEl>
                                          <p:spTgt spid="20"/>
                                        </p:tgtEl>
                                      </p:cBhvr>
                                    </p:animEffect>
                                    <p:set>
                                      <p:cBhvr>
                                        <p:cTn id="938" dur="1" fill="hold">
                                          <p:stCondLst>
                                            <p:cond delay="1999"/>
                                          </p:stCondLst>
                                        </p:cTn>
                                        <p:tgtEl>
                                          <p:spTgt spid="20"/>
                                        </p:tgtEl>
                                        <p:attrNameLst>
                                          <p:attrName>style.visibility</p:attrName>
                                        </p:attrNameLst>
                                      </p:cBhvr>
                                      <p:to>
                                        <p:strVal val="hidden"/>
                                      </p:to>
                                    </p:set>
                                  </p:childTnLst>
                                </p:cTn>
                              </p:par>
                              <p:par>
                                <p:cTn id="939" presetID="3" presetClass="exit" presetSubtype="10" fill="hold" grpId="2" nodeType="withEffect">
                                  <p:stCondLst>
                                    <p:cond delay="0"/>
                                  </p:stCondLst>
                                  <p:childTnLst>
                                    <p:animEffect transition="out" filter="blinds(horizontal)">
                                      <p:cBhvr>
                                        <p:cTn id="940" dur="2000"/>
                                        <p:tgtEl>
                                          <p:spTgt spid="21"/>
                                        </p:tgtEl>
                                      </p:cBhvr>
                                    </p:animEffect>
                                    <p:set>
                                      <p:cBhvr>
                                        <p:cTn id="941" dur="1" fill="hold">
                                          <p:stCondLst>
                                            <p:cond delay="1999"/>
                                          </p:stCondLst>
                                        </p:cTn>
                                        <p:tgtEl>
                                          <p:spTgt spid="21"/>
                                        </p:tgtEl>
                                        <p:attrNameLst>
                                          <p:attrName>style.visibility</p:attrName>
                                        </p:attrNameLst>
                                      </p:cBhvr>
                                      <p:to>
                                        <p:strVal val="hidden"/>
                                      </p:to>
                                    </p:set>
                                  </p:childTnLst>
                                </p:cTn>
                              </p:par>
                              <p:par>
                                <p:cTn id="942" presetID="3" presetClass="exit" presetSubtype="10" fill="hold" grpId="2" nodeType="withEffect">
                                  <p:stCondLst>
                                    <p:cond delay="0"/>
                                  </p:stCondLst>
                                  <p:childTnLst>
                                    <p:animEffect transition="out" filter="blinds(horizontal)">
                                      <p:cBhvr>
                                        <p:cTn id="943" dur="2000"/>
                                        <p:tgtEl>
                                          <p:spTgt spid="22"/>
                                        </p:tgtEl>
                                      </p:cBhvr>
                                    </p:animEffect>
                                    <p:set>
                                      <p:cBhvr>
                                        <p:cTn id="944" dur="1" fill="hold">
                                          <p:stCondLst>
                                            <p:cond delay="1999"/>
                                          </p:stCondLst>
                                        </p:cTn>
                                        <p:tgtEl>
                                          <p:spTgt spid="22"/>
                                        </p:tgtEl>
                                        <p:attrNameLst>
                                          <p:attrName>style.visibility</p:attrName>
                                        </p:attrNameLst>
                                      </p:cBhvr>
                                      <p:to>
                                        <p:strVal val="hidden"/>
                                      </p:to>
                                    </p:set>
                                  </p:childTnLst>
                                </p:cTn>
                              </p:par>
                              <p:par>
                                <p:cTn id="945" presetID="3" presetClass="exit" presetSubtype="10" fill="hold" grpId="2" nodeType="withEffect">
                                  <p:stCondLst>
                                    <p:cond delay="0"/>
                                  </p:stCondLst>
                                  <p:childTnLst>
                                    <p:animEffect transition="out" filter="blinds(horizontal)">
                                      <p:cBhvr>
                                        <p:cTn id="946" dur="2000"/>
                                        <p:tgtEl>
                                          <p:spTgt spid="23"/>
                                        </p:tgtEl>
                                      </p:cBhvr>
                                    </p:animEffect>
                                    <p:set>
                                      <p:cBhvr>
                                        <p:cTn id="947" dur="1" fill="hold">
                                          <p:stCondLst>
                                            <p:cond delay="1999"/>
                                          </p:stCondLst>
                                        </p:cTn>
                                        <p:tgtEl>
                                          <p:spTgt spid="23"/>
                                        </p:tgtEl>
                                        <p:attrNameLst>
                                          <p:attrName>style.visibility</p:attrName>
                                        </p:attrNameLst>
                                      </p:cBhvr>
                                      <p:to>
                                        <p:strVal val="hidden"/>
                                      </p:to>
                                    </p:set>
                                  </p:childTnLst>
                                </p:cTn>
                              </p:par>
                              <p:par>
                                <p:cTn id="948" presetID="3" presetClass="exit" presetSubtype="10" fill="hold" grpId="2" nodeType="withEffect">
                                  <p:stCondLst>
                                    <p:cond delay="0"/>
                                  </p:stCondLst>
                                  <p:childTnLst>
                                    <p:animEffect transition="out" filter="blinds(horizontal)">
                                      <p:cBhvr>
                                        <p:cTn id="949" dur="2000"/>
                                        <p:tgtEl>
                                          <p:spTgt spid="24"/>
                                        </p:tgtEl>
                                      </p:cBhvr>
                                    </p:animEffect>
                                    <p:set>
                                      <p:cBhvr>
                                        <p:cTn id="950" dur="1" fill="hold">
                                          <p:stCondLst>
                                            <p:cond delay="1999"/>
                                          </p:stCondLst>
                                        </p:cTn>
                                        <p:tgtEl>
                                          <p:spTgt spid="24"/>
                                        </p:tgtEl>
                                        <p:attrNameLst>
                                          <p:attrName>style.visibility</p:attrName>
                                        </p:attrNameLst>
                                      </p:cBhvr>
                                      <p:to>
                                        <p:strVal val="hidden"/>
                                      </p:to>
                                    </p:set>
                                  </p:childTnLst>
                                </p:cTn>
                              </p:par>
                              <p:par>
                                <p:cTn id="951" presetID="3" presetClass="exit" presetSubtype="10" fill="hold" grpId="2" nodeType="withEffect">
                                  <p:stCondLst>
                                    <p:cond delay="0"/>
                                  </p:stCondLst>
                                  <p:childTnLst>
                                    <p:animEffect transition="out" filter="blinds(horizontal)">
                                      <p:cBhvr>
                                        <p:cTn id="952" dur="2000"/>
                                        <p:tgtEl>
                                          <p:spTgt spid="25"/>
                                        </p:tgtEl>
                                      </p:cBhvr>
                                    </p:animEffect>
                                    <p:set>
                                      <p:cBhvr>
                                        <p:cTn id="953" dur="1" fill="hold">
                                          <p:stCondLst>
                                            <p:cond delay="1999"/>
                                          </p:stCondLst>
                                        </p:cTn>
                                        <p:tgtEl>
                                          <p:spTgt spid="25"/>
                                        </p:tgtEl>
                                        <p:attrNameLst>
                                          <p:attrName>style.visibility</p:attrName>
                                        </p:attrNameLst>
                                      </p:cBhvr>
                                      <p:to>
                                        <p:strVal val="hidden"/>
                                      </p:to>
                                    </p:set>
                                  </p:childTnLst>
                                </p:cTn>
                              </p:par>
                              <p:par>
                                <p:cTn id="954" presetID="3" presetClass="exit" presetSubtype="10" fill="hold" grpId="2" nodeType="withEffect">
                                  <p:stCondLst>
                                    <p:cond delay="0"/>
                                  </p:stCondLst>
                                  <p:childTnLst>
                                    <p:animEffect transition="out" filter="blinds(horizontal)">
                                      <p:cBhvr>
                                        <p:cTn id="955" dur="2000"/>
                                        <p:tgtEl>
                                          <p:spTgt spid="26"/>
                                        </p:tgtEl>
                                      </p:cBhvr>
                                    </p:animEffect>
                                    <p:set>
                                      <p:cBhvr>
                                        <p:cTn id="956" dur="1" fill="hold">
                                          <p:stCondLst>
                                            <p:cond delay="1999"/>
                                          </p:stCondLst>
                                        </p:cTn>
                                        <p:tgtEl>
                                          <p:spTgt spid="26"/>
                                        </p:tgtEl>
                                        <p:attrNameLst>
                                          <p:attrName>style.visibility</p:attrName>
                                        </p:attrNameLst>
                                      </p:cBhvr>
                                      <p:to>
                                        <p:strVal val="hidden"/>
                                      </p:to>
                                    </p:set>
                                  </p:childTnLst>
                                </p:cTn>
                              </p:par>
                              <p:par>
                                <p:cTn id="957" presetID="3" presetClass="exit" presetSubtype="10" fill="hold" grpId="2" nodeType="withEffect">
                                  <p:stCondLst>
                                    <p:cond delay="0"/>
                                  </p:stCondLst>
                                  <p:childTnLst>
                                    <p:animEffect transition="out" filter="blinds(horizontal)">
                                      <p:cBhvr>
                                        <p:cTn id="958" dur="2000"/>
                                        <p:tgtEl>
                                          <p:spTgt spid="27"/>
                                        </p:tgtEl>
                                      </p:cBhvr>
                                    </p:animEffect>
                                    <p:set>
                                      <p:cBhvr>
                                        <p:cTn id="959" dur="1" fill="hold">
                                          <p:stCondLst>
                                            <p:cond delay="1999"/>
                                          </p:stCondLst>
                                        </p:cTn>
                                        <p:tgtEl>
                                          <p:spTgt spid="27"/>
                                        </p:tgtEl>
                                        <p:attrNameLst>
                                          <p:attrName>style.visibility</p:attrName>
                                        </p:attrNameLst>
                                      </p:cBhvr>
                                      <p:to>
                                        <p:strVal val="hidden"/>
                                      </p:to>
                                    </p:set>
                                  </p:childTnLst>
                                </p:cTn>
                              </p:par>
                              <p:par>
                                <p:cTn id="960" presetID="3" presetClass="exit" presetSubtype="10" fill="hold" grpId="2" nodeType="withEffect">
                                  <p:stCondLst>
                                    <p:cond delay="0"/>
                                  </p:stCondLst>
                                  <p:childTnLst>
                                    <p:animEffect transition="out" filter="blinds(horizontal)">
                                      <p:cBhvr>
                                        <p:cTn id="961" dur="2000"/>
                                        <p:tgtEl>
                                          <p:spTgt spid="28"/>
                                        </p:tgtEl>
                                      </p:cBhvr>
                                    </p:animEffect>
                                    <p:set>
                                      <p:cBhvr>
                                        <p:cTn id="962" dur="1" fill="hold">
                                          <p:stCondLst>
                                            <p:cond delay="1999"/>
                                          </p:stCondLst>
                                        </p:cTn>
                                        <p:tgtEl>
                                          <p:spTgt spid="28"/>
                                        </p:tgtEl>
                                        <p:attrNameLst>
                                          <p:attrName>style.visibility</p:attrName>
                                        </p:attrNameLst>
                                      </p:cBhvr>
                                      <p:to>
                                        <p:strVal val="hidden"/>
                                      </p:to>
                                    </p:set>
                                  </p:childTnLst>
                                </p:cTn>
                              </p:par>
                              <p:par>
                                <p:cTn id="963" presetID="3" presetClass="exit" presetSubtype="10" fill="hold" grpId="2" nodeType="withEffect">
                                  <p:stCondLst>
                                    <p:cond delay="0"/>
                                  </p:stCondLst>
                                  <p:childTnLst>
                                    <p:animEffect transition="out" filter="blinds(horizontal)">
                                      <p:cBhvr>
                                        <p:cTn id="964" dur="2000"/>
                                        <p:tgtEl>
                                          <p:spTgt spid="29"/>
                                        </p:tgtEl>
                                      </p:cBhvr>
                                    </p:animEffect>
                                    <p:set>
                                      <p:cBhvr>
                                        <p:cTn id="965" dur="1" fill="hold">
                                          <p:stCondLst>
                                            <p:cond delay="1999"/>
                                          </p:stCondLst>
                                        </p:cTn>
                                        <p:tgtEl>
                                          <p:spTgt spid="29"/>
                                        </p:tgtEl>
                                        <p:attrNameLst>
                                          <p:attrName>style.visibility</p:attrName>
                                        </p:attrNameLst>
                                      </p:cBhvr>
                                      <p:to>
                                        <p:strVal val="hidden"/>
                                      </p:to>
                                    </p:set>
                                  </p:childTnLst>
                                </p:cTn>
                              </p:par>
                              <p:par>
                                <p:cTn id="966" presetID="3" presetClass="exit" presetSubtype="10" fill="hold" grpId="2" nodeType="withEffect">
                                  <p:stCondLst>
                                    <p:cond delay="0"/>
                                  </p:stCondLst>
                                  <p:childTnLst>
                                    <p:animEffect transition="out" filter="blinds(horizontal)">
                                      <p:cBhvr>
                                        <p:cTn id="967" dur="2000"/>
                                        <p:tgtEl>
                                          <p:spTgt spid="30"/>
                                        </p:tgtEl>
                                      </p:cBhvr>
                                    </p:animEffect>
                                    <p:set>
                                      <p:cBhvr>
                                        <p:cTn id="968" dur="1" fill="hold">
                                          <p:stCondLst>
                                            <p:cond delay="1999"/>
                                          </p:stCondLst>
                                        </p:cTn>
                                        <p:tgtEl>
                                          <p:spTgt spid="30"/>
                                        </p:tgtEl>
                                        <p:attrNameLst>
                                          <p:attrName>style.visibility</p:attrName>
                                        </p:attrNameLst>
                                      </p:cBhvr>
                                      <p:to>
                                        <p:strVal val="hidden"/>
                                      </p:to>
                                    </p:set>
                                  </p:childTnLst>
                                </p:cTn>
                              </p:par>
                              <p:par>
                                <p:cTn id="969" presetID="3" presetClass="exit" presetSubtype="10" fill="hold" grpId="2" nodeType="withEffect">
                                  <p:stCondLst>
                                    <p:cond delay="0"/>
                                  </p:stCondLst>
                                  <p:childTnLst>
                                    <p:animEffect transition="out" filter="blinds(horizontal)">
                                      <p:cBhvr>
                                        <p:cTn id="970" dur="2000"/>
                                        <p:tgtEl>
                                          <p:spTgt spid="31"/>
                                        </p:tgtEl>
                                      </p:cBhvr>
                                    </p:animEffect>
                                    <p:set>
                                      <p:cBhvr>
                                        <p:cTn id="971" dur="1" fill="hold">
                                          <p:stCondLst>
                                            <p:cond delay="1999"/>
                                          </p:stCondLst>
                                        </p:cTn>
                                        <p:tgtEl>
                                          <p:spTgt spid="31"/>
                                        </p:tgtEl>
                                        <p:attrNameLst>
                                          <p:attrName>style.visibility</p:attrName>
                                        </p:attrNameLst>
                                      </p:cBhvr>
                                      <p:to>
                                        <p:strVal val="hidden"/>
                                      </p:to>
                                    </p:set>
                                  </p:childTnLst>
                                </p:cTn>
                              </p:par>
                              <p:par>
                                <p:cTn id="972" presetID="3" presetClass="exit" presetSubtype="10" fill="hold" grpId="2" nodeType="withEffect">
                                  <p:stCondLst>
                                    <p:cond delay="0"/>
                                  </p:stCondLst>
                                  <p:childTnLst>
                                    <p:animEffect transition="out" filter="blinds(horizontal)">
                                      <p:cBhvr>
                                        <p:cTn id="973" dur="2000"/>
                                        <p:tgtEl>
                                          <p:spTgt spid="32"/>
                                        </p:tgtEl>
                                      </p:cBhvr>
                                    </p:animEffect>
                                    <p:set>
                                      <p:cBhvr>
                                        <p:cTn id="974" dur="1" fill="hold">
                                          <p:stCondLst>
                                            <p:cond delay="1999"/>
                                          </p:stCondLst>
                                        </p:cTn>
                                        <p:tgtEl>
                                          <p:spTgt spid="32"/>
                                        </p:tgtEl>
                                        <p:attrNameLst>
                                          <p:attrName>style.visibility</p:attrName>
                                        </p:attrNameLst>
                                      </p:cBhvr>
                                      <p:to>
                                        <p:strVal val="hidden"/>
                                      </p:to>
                                    </p:set>
                                  </p:childTnLst>
                                </p:cTn>
                              </p:par>
                              <p:par>
                                <p:cTn id="975" presetID="3" presetClass="exit" presetSubtype="10" fill="hold" grpId="2" nodeType="withEffect">
                                  <p:stCondLst>
                                    <p:cond delay="0"/>
                                  </p:stCondLst>
                                  <p:childTnLst>
                                    <p:animEffect transition="out" filter="blinds(horizontal)">
                                      <p:cBhvr>
                                        <p:cTn id="976" dur="2000"/>
                                        <p:tgtEl>
                                          <p:spTgt spid="33"/>
                                        </p:tgtEl>
                                      </p:cBhvr>
                                    </p:animEffect>
                                    <p:set>
                                      <p:cBhvr>
                                        <p:cTn id="977" dur="1" fill="hold">
                                          <p:stCondLst>
                                            <p:cond delay="1999"/>
                                          </p:stCondLst>
                                        </p:cTn>
                                        <p:tgtEl>
                                          <p:spTgt spid="33"/>
                                        </p:tgtEl>
                                        <p:attrNameLst>
                                          <p:attrName>style.visibility</p:attrName>
                                        </p:attrNameLst>
                                      </p:cBhvr>
                                      <p:to>
                                        <p:strVal val="hidden"/>
                                      </p:to>
                                    </p:set>
                                  </p:childTnLst>
                                </p:cTn>
                              </p:par>
                              <p:par>
                                <p:cTn id="978" presetID="3" presetClass="exit" presetSubtype="10" fill="hold" grpId="2" nodeType="withEffect">
                                  <p:stCondLst>
                                    <p:cond delay="0"/>
                                  </p:stCondLst>
                                  <p:childTnLst>
                                    <p:animEffect transition="out" filter="blinds(horizontal)">
                                      <p:cBhvr>
                                        <p:cTn id="979" dur="2000"/>
                                        <p:tgtEl>
                                          <p:spTgt spid="34"/>
                                        </p:tgtEl>
                                      </p:cBhvr>
                                    </p:animEffect>
                                    <p:set>
                                      <p:cBhvr>
                                        <p:cTn id="980" dur="1" fill="hold">
                                          <p:stCondLst>
                                            <p:cond delay="1999"/>
                                          </p:stCondLst>
                                        </p:cTn>
                                        <p:tgtEl>
                                          <p:spTgt spid="34"/>
                                        </p:tgtEl>
                                        <p:attrNameLst>
                                          <p:attrName>style.visibility</p:attrName>
                                        </p:attrNameLst>
                                      </p:cBhvr>
                                      <p:to>
                                        <p:strVal val="hidden"/>
                                      </p:to>
                                    </p:set>
                                  </p:childTnLst>
                                </p:cTn>
                              </p:par>
                              <p:par>
                                <p:cTn id="981" presetID="3" presetClass="exit" presetSubtype="10" fill="hold" grpId="2" nodeType="withEffect">
                                  <p:stCondLst>
                                    <p:cond delay="0"/>
                                  </p:stCondLst>
                                  <p:childTnLst>
                                    <p:animEffect transition="out" filter="blinds(horizontal)">
                                      <p:cBhvr>
                                        <p:cTn id="982" dur="2000"/>
                                        <p:tgtEl>
                                          <p:spTgt spid="35"/>
                                        </p:tgtEl>
                                      </p:cBhvr>
                                    </p:animEffect>
                                    <p:set>
                                      <p:cBhvr>
                                        <p:cTn id="983" dur="1" fill="hold">
                                          <p:stCondLst>
                                            <p:cond delay="1999"/>
                                          </p:stCondLst>
                                        </p:cTn>
                                        <p:tgtEl>
                                          <p:spTgt spid="35"/>
                                        </p:tgtEl>
                                        <p:attrNameLst>
                                          <p:attrName>style.visibility</p:attrName>
                                        </p:attrNameLst>
                                      </p:cBhvr>
                                      <p:to>
                                        <p:strVal val="hidden"/>
                                      </p:to>
                                    </p:set>
                                  </p:childTnLst>
                                </p:cTn>
                              </p:par>
                              <p:par>
                                <p:cTn id="984" presetID="3" presetClass="exit" presetSubtype="10" fill="hold" grpId="2" nodeType="withEffect">
                                  <p:stCondLst>
                                    <p:cond delay="0"/>
                                  </p:stCondLst>
                                  <p:childTnLst>
                                    <p:animEffect transition="out" filter="blinds(horizontal)">
                                      <p:cBhvr>
                                        <p:cTn id="985" dur="2000"/>
                                        <p:tgtEl>
                                          <p:spTgt spid="36"/>
                                        </p:tgtEl>
                                      </p:cBhvr>
                                    </p:animEffect>
                                    <p:set>
                                      <p:cBhvr>
                                        <p:cTn id="986" dur="1" fill="hold">
                                          <p:stCondLst>
                                            <p:cond delay="1999"/>
                                          </p:stCondLst>
                                        </p:cTn>
                                        <p:tgtEl>
                                          <p:spTgt spid="36"/>
                                        </p:tgtEl>
                                        <p:attrNameLst>
                                          <p:attrName>style.visibility</p:attrName>
                                        </p:attrNameLst>
                                      </p:cBhvr>
                                      <p:to>
                                        <p:strVal val="hidden"/>
                                      </p:to>
                                    </p:set>
                                  </p:childTnLst>
                                </p:cTn>
                              </p:par>
                              <p:par>
                                <p:cTn id="987" presetID="3" presetClass="exit" presetSubtype="10" fill="hold" grpId="2" nodeType="withEffect">
                                  <p:stCondLst>
                                    <p:cond delay="0"/>
                                  </p:stCondLst>
                                  <p:childTnLst>
                                    <p:animEffect transition="out" filter="blinds(horizontal)">
                                      <p:cBhvr>
                                        <p:cTn id="988" dur="2000"/>
                                        <p:tgtEl>
                                          <p:spTgt spid="37"/>
                                        </p:tgtEl>
                                      </p:cBhvr>
                                    </p:animEffect>
                                    <p:set>
                                      <p:cBhvr>
                                        <p:cTn id="989" dur="1" fill="hold">
                                          <p:stCondLst>
                                            <p:cond delay="1999"/>
                                          </p:stCondLst>
                                        </p:cTn>
                                        <p:tgtEl>
                                          <p:spTgt spid="37"/>
                                        </p:tgtEl>
                                        <p:attrNameLst>
                                          <p:attrName>style.visibility</p:attrName>
                                        </p:attrNameLst>
                                      </p:cBhvr>
                                      <p:to>
                                        <p:strVal val="hidden"/>
                                      </p:to>
                                    </p:set>
                                  </p:childTnLst>
                                </p:cTn>
                              </p:par>
                              <p:par>
                                <p:cTn id="990" presetID="3" presetClass="exit" presetSubtype="10" fill="hold" grpId="2" nodeType="withEffect">
                                  <p:stCondLst>
                                    <p:cond delay="0"/>
                                  </p:stCondLst>
                                  <p:childTnLst>
                                    <p:animEffect transition="out" filter="blinds(horizontal)">
                                      <p:cBhvr>
                                        <p:cTn id="991" dur="2000"/>
                                        <p:tgtEl>
                                          <p:spTgt spid="38"/>
                                        </p:tgtEl>
                                      </p:cBhvr>
                                    </p:animEffect>
                                    <p:set>
                                      <p:cBhvr>
                                        <p:cTn id="992" dur="1" fill="hold">
                                          <p:stCondLst>
                                            <p:cond delay="1999"/>
                                          </p:stCondLst>
                                        </p:cTn>
                                        <p:tgtEl>
                                          <p:spTgt spid="38"/>
                                        </p:tgtEl>
                                        <p:attrNameLst>
                                          <p:attrName>style.visibility</p:attrName>
                                        </p:attrNameLst>
                                      </p:cBhvr>
                                      <p:to>
                                        <p:strVal val="hidden"/>
                                      </p:to>
                                    </p:set>
                                  </p:childTnLst>
                                </p:cTn>
                              </p:par>
                              <p:par>
                                <p:cTn id="993" presetID="3" presetClass="exit" presetSubtype="10" fill="hold" grpId="2" nodeType="withEffect">
                                  <p:stCondLst>
                                    <p:cond delay="0"/>
                                  </p:stCondLst>
                                  <p:childTnLst>
                                    <p:animEffect transition="out" filter="blinds(horizontal)">
                                      <p:cBhvr>
                                        <p:cTn id="994" dur="2000"/>
                                        <p:tgtEl>
                                          <p:spTgt spid="39"/>
                                        </p:tgtEl>
                                      </p:cBhvr>
                                    </p:animEffect>
                                    <p:set>
                                      <p:cBhvr>
                                        <p:cTn id="995" dur="1" fill="hold">
                                          <p:stCondLst>
                                            <p:cond delay="1999"/>
                                          </p:stCondLst>
                                        </p:cTn>
                                        <p:tgtEl>
                                          <p:spTgt spid="39"/>
                                        </p:tgtEl>
                                        <p:attrNameLst>
                                          <p:attrName>style.visibility</p:attrName>
                                        </p:attrNameLst>
                                      </p:cBhvr>
                                      <p:to>
                                        <p:strVal val="hidden"/>
                                      </p:to>
                                    </p:set>
                                  </p:childTnLst>
                                </p:cTn>
                              </p:par>
                              <p:par>
                                <p:cTn id="996" presetID="3" presetClass="exit" presetSubtype="10" fill="hold" grpId="2" nodeType="withEffect">
                                  <p:stCondLst>
                                    <p:cond delay="0"/>
                                  </p:stCondLst>
                                  <p:childTnLst>
                                    <p:animEffect transition="out" filter="blinds(horizontal)">
                                      <p:cBhvr>
                                        <p:cTn id="997" dur="2000"/>
                                        <p:tgtEl>
                                          <p:spTgt spid="40"/>
                                        </p:tgtEl>
                                      </p:cBhvr>
                                    </p:animEffect>
                                    <p:set>
                                      <p:cBhvr>
                                        <p:cTn id="998" dur="1" fill="hold">
                                          <p:stCondLst>
                                            <p:cond delay="1999"/>
                                          </p:stCondLst>
                                        </p:cTn>
                                        <p:tgtEl>
                                          <p:spTgt spid="40"/>
                                        </p:tgtEl>
                                        <p:attrNameLst>
                                          <p:attrName>style.visibility</p:attrName>
                                        </p:attrNameLst>
                                      </p:cBhvr>
                                      <p:to>
                                        <p:strVal val="hidden"/>
                                      </p:to>
                                    </p:set>
                                  </p:childTnLst>
                                </p:cTn>
                              </p:par>
                              <p:par>
                                <p:cTn id="999" presetID="3" presetClass="exit" presetSubtype="10" fill="hold" grpId="2" nodeType="withEffect">
                                  <p:stCondLst>
                                    <p:cond delay="0"/>
                                  </p:stCondLst>
                                  <p:childTnLst>
                                    <p:animEffect transition="out" filter="blinds(horizontal)">
                                      <p:cBhvr>
                                        <p:cTn id="1000" dur="2000"/>
                                        <p:tgtEl>
                                          <p:spTgt spid="41"/>
                                        </p:tgtEl>
                                      </p:cBhvr>
                                    </p:animEffect>
                                    <p:set>
                                      <p:cBhvr>
                                        <p:cTn id="1001" dur="1" fill="hold">
                                          <p:stCondLst>
                                            <p:cond delay="1999"/>
                                          </p:stCondLst>
                                        </p:cTn>
                                        <p:tgtEl>
                                          <p:spTgt spid="41"/>
                                        </p:tgtEl>
                                        <p:attrNameLst>
                                          <p:attrName>style.visibility</p:attrName>
                                        </p:attrNameLst>
                                      </p:cBhvr>
                                      <p:to>
                                        <p:strVal val="hidden"/>
                                      </p:to>
                                    </p:set>
                                  </p:childTnLst>
                                </p:cTn>
                              </p:par>
                              <p:par>
                                <p:cTn id="1002" presetID="3" presetClass="exit" presetSubtype="10" fill="hold" grpId="2" nodeType="withEffect">
                                  <p:stCondLst>
                                    <p:cond delay="0"/>
                                  </p:stCondLst>
                                  <p:childTnLst>
                                    <p:animEffect transition="out" filter="blinds(horizontal)">
                                      <p:cBhvr>
                                        <p:cTn id="1003" dur="2000"/>
                                        <p:tgtEl>
                                          <p:spTgt spid="42"/>
                                        </p:tgtEl>
                                      </p:cBhvr>
                                    </p:animEffect>
                                    <p:set>
                                      <p:cBhvr>
                                        <p:cTn id="1004" dur="1" fill="hold">
                                          <p:stCondLst>
                                            <p:cond delay="1999"/>
                                          </p:stCondLst>
                                        </p:cTn>
                                        <p:tgtEl>
                                          <p:spTgt spid="42"/>
                                        </p:tgtEl>
                                        <p:attrNameLst>
                                          <p:attrName>style.visibility</p:attrName>
                                        </p:attrNameLst>
                                      </p:cBhvr>
                                      <p:to>
                                        <p:strVal val="hidden"/>
                                      </p:to>
                                    </p:set>
                                  </p:childTnLst>
                                </p:cTn>
                              </p:par>
                              <p:par>
                                <p:cTn id="1005" presetID="3" presetClass="exit" presetSubtype="10" fill="hold" grpId="2" nodeType="withEffect">
                                  <p:stCondLst>
                                    <p:cond delay="0"/>
                                  </p:stCondLst>
                                  <p:childTnLst>
                                    <p:animEffect transition="out" filter="blinds(horizontal)">
                                      <p:cBhvr>
                                        <p:cTn id="1006" dur="2000"/>
                                        <p:tgtEl>
                                          <p:spTgt spid="43"/>
                                        </p:tgtEl>
                                      </p:cBhvr>
                                    </p:animEffect>
                                    <p:set>
                                      <p:cBhvr>
                                        <p:cTn id="1007" dur="1" fill="hold">
                                          <p:stCondLst>
                                            <p:cond delay="1999"/>
                                          </p:stCondLst>
                                        </p:cTn>
                                        <p:tgtEl>
                                          <p:spTgt spid="43"/>
                                        </p:tgtEl>
                                        <p:attrNameLst>
                                          <p:attrName>style.visibility</p:attrName>
                                        </p:attrNameLst>
                                      </p:cBhvr>
                                      <p:to>
                                        <p:strVal val="hidden"/>
                                      </p:to>
                                    </p:set>
                                  </p:childTnLst>
                                </p:cTn>
                              </p:par>
                              <p:par>
                                <p:cTn id="1008" presetID="3" presetClass="exit" presetSubtype="10" fill="hold" grpId="2" nodeType="withEffect">
                                  <p:stCondLst>
                                    <p:cond delay="0"/>
                                  </p:stCondLst>
                                  <p:childTnLst>
                                    <p:animEffect transition="out" filter="blinds(horizontal)">
                                      <p:cBhvr>
                                        <p:cTn id="1009" dur="2000"/>
                                        <p:tgtEl>
                                          <p:spTgt spid="44"/>
                                        </p:tgtEl>
                                      </p:cBhvr>
                                    </p:animEffect>
                                    <p:set>
                                      <p:cBhvr>
                                        <p:cTn id="1010" dur="1" fill="hold">
                                          <p:stCondLst>
                                            <p:cond delay="1999"/>
                                          </p:stCondLst>
                                        </p:cTn>
                                        <p:tgtEl>
                                          <p:spTgt spid="44"/>
                                        </p:tgtEl>
                                        <p:attrNameLst>
                                          <p:attrName>style.visibility</p:attrName>
                                        </p:attrNameLst>
                                      </p:cBhvr>
                                      <p:to>
                                        <p:strVal val="hidden"/>
                                      </p:to>
                                    </p:set>
                                  </p:childTnLst>
                                </p:cTn>
                              </p:par>
                              <p:par>
                                <p:cTn id="1011" presetID="3" presetClass="exit" presetSubtype="10" fill="hold" grpId="2" nodeType="withEffect">
                                  <p:stCondLst>
                                    <p:cond delay="0"/>
                                  </p:stCondLst>
                                  <p:childTnLst>
                                    <p:animEffect transition="out" filter="blinds(horizontal)">
                                      <p:cBhvr>
                                        <p:cTn id="1012" dur="2000"/>
                                        <p:tgtEl>
                                          <p:spTgt spid="45"/>
                                        </p:tgtEl>
                                      </p:cBhvr>
                                    </p:animEffect>
                                    <p:set>
                                      <p:cBhvr>
                                        <p:cTn id="1013" dur="1" fill="hold">
                                          <p:stCondLst>
                                            <p:cond delay="1999"/>
                                          </p:stCondLst>
                                        </p:cTn>
                                        <p:tgtEl>
                                          <p:spTgt spid="45"/>
                                        </p:tgtEl>
                                        <p:attrNameLst>
                                          <p:attrName>style.visibility</p:attrName>
                                        </p:attrNameLst>
                                      </p:cBhvr>
                                      <p:to>
                                        <p:strVal val="hidden"/>
                                      </p:to>
                                    </p:set>
                                  </p:childTnLst>
                                </p:cTn>
                              </p:par>
                              <p:par>
                                <p:cTn id="1014" presetID="3" presetClass="exit" presetSubtype="10" fill="hold" grpId="2" nodeType="withEffect">
                                  <p:stCondLst>
                                    <p:cond delay="0"/>
                                  </p:stCondLst>
                                  <p:childTnLst>
                                    <p:animEffect transition="out" filter="blinds(horizontal)">
                                      <p:cBhvr>
                                        <p:cTn id="1015" dur="2000"/>
                                        <p:tgtEl>
                                          <p:spTgt spid="46"/>
                                        </p:tgtEl>
                                      </p:cBhvr>
                                    </p:animEffect>
                                    <p:set>
                                      <p:cBhvr>
                                        <p:cTn id="1016" dur="1" fill="hold">
                                          <p:stCondLst>
                                            <p:cond delay="1999"/>
                                          </p:stCondLst>
                                        </p:cTn>
                                        <p:tgtEl>
                                          <p:spTgt spid="46"/>
                                        </p:tgtEl>
                                        <p:attrNameLst>
                                          <p:attrName>style.visibility</p:attrName>
                                        </p:attrNameLst>
                                      </p:cBhvr>
                                      <p:to>
                                        <p:strVal val="hidden"/>
                                      </p:to>
                                    </p:set>
                                  </p:childTnLst>
                                </p:cTn>
                              </p:par>
                              <p:par>
                                <p:cTn id="1017" presetID="3" presetClass="exit" presetSubtype="10" fill="hold" grpId="2" nodeType="withEffect">
                                  <p:stCondLst>
                                    <p:cond delay="0"/>
                                  </p:stCondLst>
                                  <p:childTnLst>
                                    <p:animEffect transition="out" filter="blinds(horizontal)">
                                      <p:cBhvr>
                                        <p:cTn id="1018" dur="2000"/>
                                        <p:tgtEl>
                                          <p:spTgt spid="47"/>
                                        </p:tgtEl>
                                      </p:cBhvr>
                                    </p:animEffect>
                                    <p:set>
                                      <p:cBhvr>
                                        <p:cTn id="1019" dur="1" fill="hold">
                                          <p:stCondLst>
                                            <p:cond delay="1999"/>
                                          </p:stCondLst>
                                        </p:cTn>
                                        <p:tgtEl>
                                          <p:spTgt spid="47"/>
                                        </p:tgtEl>
                                        <p:attrNameLst>
                                          <p:attrName>style.visibility</p:attrName>
                                        </p:attrNameLst>
                                      </p:cBhvr>
                                      <p:to>
                                        <p:strVal val="hidden"/>
                                      </p:to>
                                    </p:set>
                                  </p:childTnLst>
                                </p:cTn>
                              </p:par>
                              <p:par>
                                <p:cTn id="1020" presetID="3" presetClass="exit" presetSubtype="10" fill="hold" grpId="2" nodeType="withEffect">
                                  <p:stCondLst>
                                    <p:cond delay="0"/>
                                  </p:stCondLst>
                                  <p:childTnLst>
                                    <p:animEffect transition="out" filter="blinds(horizontal)">
                                      <p:cBhvr>
                                        <p:cTn id="1021" dur="2000"/>
                                        <p:tgtEl>
                                          <p:spTgt spid="48"/>
                                        </p:tgtEl>
                                      </p:cBhvr>
                                    </p:animEffect>
                                    <p:set>
                                      <p:cBhvr>
                                        <p:cTn id="1022" dur="1" fill="hold">
                                          <p:stCondLst>
                                            <p:cond delay="1999"/>
                                          </p:stCondLst>
                                        </p:cTn>
                                        <p:tgtEl>
                                          <p:spTgt spid="48"/>
                                        </p:tgtEl>
                                        <p:attrNameLst>
                                          <p:attrName>style.visibility</p:attrName>
                                        </p:attrNameLst>
                                      </p:cBhvr>
                                      <p:to>
                                        <p:strVal val="hidden"/>
                                      </p:to>
                                    </p:set>
                                  </p:childTnLst>
                                </p:cTn>
                              </p:par>
                              <p:par>
                                <p:cTn id="1023" presetID="3" presetClass="exit" presetSubtype="10" fill="hold" grpId="2" nodeType="withEffect">
                                  <p:stCondLst>
                                    <p:cond delay="0"/>
                                  </p:stCondLst>
                                  <p:childTnLst>
                                    <p:animEffect transition="out" filter="blinds(horizontal)">
                                      <p:cBhvr>
                                        <p:cTn id="1024" dur="2000"/>
                                        <p:tgtEl>
                                          <p:spTgt spid="49"/>
                                        </p:tgtEl>
                                      </p:cBhvr>
                                    </p:animEffect>
                                    <p:set>
                                      <p:cBhvr>
                                        <p:cTn id="1025" dur="1" fill="hold">
                                          <p:stCondLst>
                                            <p:cond delay="1999"/>
                                          </p:stCondLst>
                                        </p:cTn>
                                        <p:tgtEl>
                                          <p:spTgt spid="49"/>
                                        </p:tgtEl>
                                        <p:attrNameLst>
                                          <p:attrName>style.visibility</p:attrName>
                                        </p:attrNameLst>
                                      </p:cBhvr>
                                      <p:to>
                                        <p:strVal val="hidden"/>
                                      </p:to>
                                    </p:set>
                                  </p:childTnLst>
                                </p:cTn>
                              </p:par>
                              <p:par>
                                <p:cTn id="1026" presetID="3" presetClass="exit" presetSubtype="10" fill="hold" grpId="2" nodeType="withEffect">
                                  <p:stCondLst>
                                    <p:cond delay="0"/>
                                  </p:stCondLst>
                                  <p:childTnLst>
                                    <p:animEffect transition="out" filter="blinds(horizontal)">
                                      <p:cBhvr>
                                        <p:cTn id="1027" dur="2000"/>
                                        <p:tgtEl>
                                          <p:spTgt spid="50"/>
                                        </p:tgtEl>
                                      </p:cBhvr>
                                    </p:animEffect>
                                    <p:set>
                                      <p:cBhvr>
                                        <p:cTn id="1028" dur="1" fill="hold">
                                          <p:stCondLst>
                                            <p:cond delay="1999"/>
                                          </p:stCondLst>
                                        </p:cTn>
                                        <p:tgtEl>
                                          <p:spTgt spid="50"/>
                                        </p:tgtEl>
                                        <p:attrNameLst>
                                          <p:attrName>style.visibility</p:attrName>
                                        </p:attrNameLst>
                                      </p:cBhvr>
                                      <p:to>
                                        <p:strVal val="hidden"/>
                                      </p:to>
                                    </p:set>
                                  </p:childTnLst>
                                </p:cTn>
                              </p:par>
                              <p:par>
                                <p:cTn id="1029" presetID="3" presetClass="exit" presetSubtype="10" fill="hold" grpId="2" nodeType="withEffect">
                                  <p:stCondLst>
                                    <p:cond delay="0"/>
                                  </p:stCondLst>
                                  <p:childTnLst>
                                    <p:animEffect transition="out" filter="blinds(horizontal)">
                                      <p:cBhvr>
                                        <p:cTn id="1030" dur="2000"/>
                                        <p:tgtEl>
                                          <p:spTgt spid="51"/>
                                        </p:tgtEl>
                                      </p:cBhvr>
                                    </p:animEffect>
                                    <p:set>
                                      <p:cBhvr>
                                        <p:cTn id="1031" dur="1" fill="hold">
                                          <p:stCondLst>
                                            <p:cond delay="1999"/>
                                          </p:stCondLst>
                                        </p:cTn>
                                        <p:tgtEl>
                                          <p:spTgt spid="51"/>
                                        </p:tgtEl>
                                        <p:attrNameLst>
                                          <p:attrName>style.visibility</p:attrName>
                                        </p:attrNameLst>
                                      </p:cBhvr>
                                      <p:to>
                                        <p:strVal val="hidden"/>
                                      </p:to>
                                    </p:set>
                                  </p:childTnLst>
                                </p:cTn>
                              </p:par>
                              <p:par>
                                <p:cTn id="1032" presetID="3" presetClass="exit" presetSubtype="10" fill="hold" grpId="2" nodeType="withEffect">
                                  <p:stCondLst>
                                    <p:cond delay="0"/>
                                  </p:stCondLst>
                                  <p:childTnLst>
                                    <p:animEffect transition="out" filter="blinds(horizontal)">
                                      <p:cBhvr>
                                        <p:cTn id="1033" dur="2000"/>
                                        <p:tgtEl>
                                          <p:spTgt spid="52"/>
                                        </p:tgtEl>
                                      </p:cBhvr>
                                    </p:animEffect>
                                    <p:set>
                                      <p:cBhvr>
                                        <p:cTn id="1034" dur="1" fill="hold">
                                          <p:stCondLst>
                                            <p:cond delay="1999"/>
                                          </p:stCondLst>
                                        </p:cTn>
                                        <p:tgtEl>
                                          <p:spTgt spid="52"/>
                                        </p:tgtEl>
                                        <p:attrNameLst>
                                          <p:attrName>style.visibility</p:attrName>
                                        </p:attrNameLst>
                                      </p:cBhvr>
                                      <p:to>
                                        <p:strVal val="hidden"/>
                                      </p:to>
                                    </p:set>
                                  </p:childTnLst>
                                </p:cTn>
                              </p:par>
                              <p:par>
                                <p:cTn id="1035" presetID="3" presetClass="exit" presetSubtype="10" fill="hold" grpId="2" nodeType="withEffect">
                                  <p:stCondLst>
                                    <p:cond delay="0"/>
                                  </p:stCondLst>
                                  <p:childTnLst>
                                    <p:animEffect transition="out" filter="blinds(horizontal)">
                                      <p:cBhvr>
                                        <p:cTn id="1036" dur="2000"/>
                                        <p:tgtEl>
                                          <p:spTgt spid="53"/>
                                        </p:tgtEl>
                                      </p:cBhvr>
                                    </p:animEffect>
                                    <p:set>
                                      <p:cBhvr>
                                        <p:cTn id="1037" dur="1" fill="hold">
                                          <p:stCondLst>
                                            <p:cond delay="1999"/>
                                          </p:stCondLst>
                                        </p:cTn>
                                        <p:tgtEl>
                                          <p:spTgt spid="53"/>
                                        </p:tgtEl>
                                        <p:attrNameLst>
                                          <p:attrName>style.visibility</p:attrName>
                                        </p:attrNameLst>
                                      </p:cBhvr>
                                      <p:to>
                                        <p:strVal val="hidden"/>
                                      </p:to>
                                    </p:set>
                                  </p:childTnLst>
                                </p:cTn>
                              </p:par>
                              <p:par>
                                <p:cTn id="1038" presetID="3" presetClass="exit" presetSubtype="10" fill="hold" grpId="2" nodeType="withEffect">
                                  <p:stCondLst>
                                    <p:cond delay="0"/>
                                  </p:stCondLst>
                                  <p:childTnLst>
                                    <p:animEffect transition="out" filter="blinds(horizontal)">
                                      <p:cBhvr>
                                        <p:cTn id="1039" dur="2000"/>
                                        <p:tgtEl>
                                          <p:spTgt spid="54"/>
                                        </p:tgtEl>
                                      </p:cBhvr>
                                    </p:animEffect>
                                    <p:set>
                                      <p:cBhvr>
                                        <p:cTn id="1040" dur="1" fill="hold">
                                          <p:stCondLst>
                                            <p:cond delay="1999"/>
                                          </p:stCondLst>
                                        </p:cTn>
                                        <p:tgtEl>
                                          <p:spTgt spid="54"/>
                                        </p:tgtEl>
                                        <p:attrNameLst>
                                          <p:attrName>style.visibility</p:attrName>
                                        </p:attrNameLst>
                                      </p:cBhvr>
                                      <p:to>
                                        <p:strVal val="hidden"/>
                                      </p:to>
                                    </p:set>
                                  </p:childTnLst>
                                </p:cTn>
                              </p:par>
                              <p:par>
                                <p:cTn id="1041" presetID="3" presetClass="exit" presetSubtype="10" fill="hold" grpId="2" nodeType="withEffect">
                                  <p:stCondLst>
                                    <p:cond delay="0"/>
                                  </p:stCondLst>
                                  <p:childTnLst>
                                    <p:animEffect transition="out" filter="blinds(horizontal)">
                                      <p:cBhvr>
                                        <p:cTn id="1042" dur="2000"/>
                                        <p:tgtEl>
                                          <p:spTgt spid="55"/>
                                        </p:tgtEl>
                                      </p:cBhvr>
                                    </p:animEffect>
                                    <p:set>
                                      <p:cBhvr>
                                        <p:cTn id="1043" dur="1" fill="hold">
                                          <p:stCondLst>
                                            <p:cond delay="1999"/>
                                          </p:stCondLst>
                                        </p:cTn>
                                        <p:tgtEl>
                                          <p:spTgt spid="55"/>
                                        </p:tgtEl>
                                        <p:attrNameLst>
                                          <p:attrName>style.visibility</p:attrName>
                                        </p:attrNameLst>
                                      </p:cBhvr>
                                      <p:to>
                                        <p:strVal val="hidden"/>
                                      </p:to>
                                    </p:set>
                                  </p:childTnLst>
                                </p:cTn>
                              </p:par>
                              <p:par>
                                <p:cTn id="1044" presetID="3" presetClass="exit" presetSubtype="10" fill="hold" grpId="2" nodeType="withEffect">
                                  <p:stCondLst>
                                    <p:cond delay="0"/>
                                  </p:stCondLst>
                                  <p:childTnLst>
                                    <p:animEffect transition="out" filter="blinds(horizontal)">
                                      <p:cBhvr>
                                        <p:cTn id="1045" dur="2000"/>
                                        <p:tgtEl>
                                          <p:spTgt spid="56"/>
                                        </p:tgtEl>
                                      </p:cBhvr>
                                    </p:animEffect>
                                    <p:set>
                                      <p:cBhvr>
                                        <p:cTn id="1046" dur="1" fill="hold">
                                          <p:stCondLst>
                                            <p:cond delay="1999"/>
                                          </p:stCondLst>
                                        </p:cTn>
                                        <p:tgtEl>
                                          <p:spTgt spid="56"/>
                                        </p:tgtEl>
                                        <p:attrNameLst>
                                          <p:attrName>style.visibility</p:attrName>
                                        </p:attrNameLst>
                                      </p:cBhvr>
                                      <p:to>
                                        <p:strVal val="hidden"/>
                                      </p:to>
                                    </p:set>
                                  </p:childTnLst>
                                </p:cTn>
                              </p:par>
                              <p:par>
                                <p:cTn id="1047" presetID="3" presetClass="exit" presetSubtype="10" fill="hold" grpId="2" nodeType="withEffect">
                                  <p:stCondLst>
                                    <p:cond delay="0"/>
                                  </p:stCondLst>
                                  <p:childTnLst>
                                    <p:animEffect transition="out" filter="blinds(horizontal)">
                                      <p:cBhvr>
                                        <p:cTn id="1048" dur="2000"/>
                                        <p:tgtEl>
                                          <p:spTgt spid="57"/>
                                        </p:tgtEl>
                                      </p:cBhvr>
                                    </p:animEffect>
                                    <p:set>
                                      <p:cBhvr>
                                        <p:cTn id="1049" dur="1" fill="hold">
                                          <p:stCondLst>
                                            <p:cond delay="1999"/>
                                          </p:stCondLst>
                                        </p:cTn>
                                        <p:tgtEl>
                                          <p:spTgt spid="57"/>
                                        </p:tgtEl>
                                        <p:attrNameLst>
                                          <p:attrName>style.visibility</p:attrName>
                                        </p:attrNameLst>
                                      </p:cBhvr>
                                      <p:to>
                                        <p:strVal val="hidden"/>
                                      </p:to>
                                    </p:set>
                                  </p:childTnLst>
                                </p:cTn>
                              </p:par>
                              <p:par>
                                <p:cTn id="1050" presetID="3" presetClass="exit" presetSubtype="10" fill="hold" grpId="2" nodeType="withEffect">
                                  <p:stCondLst>
                                    <p:cond delay="0"/>
                                  </p:stCondLst>
                                  <p:childTnLst>
                                    <p:animEffect transition="out" filter="blinds(horizontal)">
                                      <p:cBhvr>
                                        <p:cTn id="1051" dur="2000"/>
                                        <p:tgtEl>
                                          <p:spTgt spid="58"/>
                                        </p:tgtEl>
                                      </p:cBhvr>
                                    </p:animEffect>
                                    <p:set>
                                      <p:cBhvr>
                                        <p:cTn id="1052" dur="1" fill="hold">
                                          <p:stCondLst>
                                            <p:cond delay="1999"/>
                                          </p:stCondLst>
                                        </p:cTn>
                                        <p:tgtEl>
                                          <p:spTgt spid="58"/>
                                        </p:tgtEl>
                                        <p:attrNameLst>
                                          <p:attrName>style.visibility</p:attrName>
                                        </p:attrNameLst>
                                      </p:cBhvr>
                                      <p:to>
                                        <p:strVal val="hidden"/>
                                      </p:to>
                                    </p:set>
                                  </p:childTnLst>
                                </p:cTn>
                              </p:par>
                              <p:par>
                                <p:cTn id="1053" presetID="3" presetClass="exit" presetSubtype="10" fill="hold" grpId="2" nodeType="withEffect">
                                  <p:stCondLst>
                                    <p:cond delay="0"/>
                                  </p:stCondLst>
                                  <p:childTnLst>
                                    <p:animEffect transition="out" filter="blinds(horizontal)">
                                      <p:cBhvr>
                                        <p:cTn id="1054" dur="2000"/>
                                        <p:tgtEl>
                                          <p:spTgt spid="59"/>
                                        </p:tgtEl>
                                      </p:cBhvr>
                                    </p:animEffect>
                                    <p:set>
                                      <p:cBhvr>
                                        <p:cTn id="1055" dur="1" fill="hold">
                                          <p:stCondLst>
                                            <p:cond delay="1999"/>
                                          </p:stCondLst>
                                        </p:cTn>
                                        <p:tgtEl>
                                          <p:spTgt spid="59"/>
                                        </p:tgtEl>
                                        <p:attrNameLst>
                                          <p:attrName>style.visibility</p:attrName>
                                        </p:attrNameLst>
                                      </p:cBhvr>
                                      <p:to>
                                        <p:strVal val="hidden"/>
                                      </p:to>
                                    </p:set>
                                  </p:childTnLst>
                                </p:cTn>
                              </p:par>
                              <p:par>
                                <p:cTn id="1056" presetID="3" presetClass="exit" presetSubtype="10" fill="hold" grpId="2" nodeType="withEffect">
                                  <p:stCondLst>
                                    <p:cond delay="0"/>
                                  </p:stCondLst>
                                  <p:childTnLst>
                                    <p:animEffect transition="out" filter="blinds(horizontal)">
                                      <p:cBhvr>
                                        <p:cTn id="1057" dur="2000"/>
                                        <p:tgtEl>
                                          <p:spTgt spid="60"/>
                                        </p:tgtEl>
                                      </p:cBhvr>
                                    </p:animEffect>
                                    <p:set>
                                      <p:cBhvr>
                                        <p:cTn id="1058" dur="1" fill="hold">
                                          <p:stCondLst>
                                            <p:cond delay="1999"/>
                                          </p:stCondLst>
                                        </p:cTn>
                                        <p:tgtEl>
                                          <p:spTgt spid="60"/>
                                        </p:tgtEl>
                                        <p:attrNameLst>
                                          <p:attrName>style.visibility</p:attrName>
                                        </p:attrNameLst>
                                      </p:cBhvr>
                                      <p:to>
                                        <p:strVal val="hidden"/>
                                      </p:to>
                                    </p:set>
                                  </p:childTnLst>
                                </p:cTn>
                              </p:par>
                              <p:par>
                                <p:cTn id="1059" presetID="3" presetClass="exit" presetSubtype="10" fill="hold" grpId="2" nodeType="withEffect">
                                  <p:stCondLst>
                                    <p:cond delay="0"/>
                                  </p:stCondLst>
                                  <p:childTnLst>
                                    <p:animEffect transition="out" filter="blinds(horizontal)">
                                      <p:cBhvr>
                                        <p:cTn id="1060" dur="2000"/>
                                        <p:tgtEl>
                                          <p:spTgt spid="61"/>
                                        </p:tgtEl>
                                      </p:cBhvr>
                                    </p:animEffect>
                                    <p:set>
                                      <p:cBhvr>
                                        <p:cTn id="1061" dur="1" fill="hold">
                                          <p:stCondLst>
                                            <p:cond delay="1999"/>
                                          </p:stCondLst>
                                        </p:cTn>
                                        <p:tgtEl>
                                          <p:spTgt spid="61"/>
                                        </p:tgtEl>
                                        <p:attrNameLst>
                                          <p:attrName>style.visibility</p:attrName>
                                        </p:attrNameLst>
                                      </p:cBhvr>
                                      <p:to>
                                        <p:strVal val="hidden"/>
                                      </p:to>
                                    </p:set>
                                  </p:childTnLst>
                                </p:cTn>
                              </p:par>
                              <p:par>
                                <p:cTn id="1062" presetID="3" presetClass="exit" presetSubtype="10" fill="hold" grpId="2" nodeType="withEffect">
                                  <p:stCondLst>
                                    <p:cond delay="0"/>
                                  </p:stCondLst>
                                  <p:childTnLst>
                                    <p:animEffect transition="out" filter="blinds(horizontal)">
                                      <p:cBhvr>
                                        <p:cTn id="1063" dur="2000"/>
                                        <p:tgtEl>
                                          <p:spTgt spid="62"/>
                                        </p:tgtEl>
                                      </p:cBhvr>
                                    </p:animEffect>
                                    <p:set>
                                      <p:cBhvr>
                                        <p:cTn id="1064" dur="1" fill="hold">
                                          <p:stCondLst>
                                            <p:cond delay="1999"/>
                                          </p:stCondLst>
                                        </p:cTn>
                                        <p:tgtEl>
                                          <p:spTgt spid="62"/>
                                        </p:tgtEl>
                                        <p:attrNameLst>
                                          <p:attrName>style.visibility</p:attrName>
                                        </p:attrNameLst>
                                      </p:cBhvr>
                                      <p:to>
                                        <p:strVal val="hidden"/>
                                      </p:to>
                                    </p:set>
                                  </p:childTnLst>
                                </p:cTn>
                              </p:par>
                              <p:par>
                                <p:cTn id="1065" presetID="3" presetClass="exit" presetSubtype="10" fill="hold" grpId="2" nodeType="withEffect">
                                  <p:stCondLst>
                                    <p:cond delay="0"/>
                                  </p:stCondLst>
                                  <p:childTnLst>
                                    <p:animEffect transition="out" filter="blinds(horizontal)">
                                      <p:cBhvr>
                                        <p:cTn id="1066" dur="2000"/>
                                        <p:tgtEl>
                                          <p:spTgt spid="63"/>
                                        </p:tgtEl>
                                      </p:cBhvr>
                                    </p:animEffect>
                                    <p:set>
                                      <p:cBhvr>
                                        <p:cTn id="1067" dur="1" fill="hold">
                                          <p:stCondLst>
                                            <p:cond delay="1999"/>
                                          </p:stCondLst>
                                        </p:cTn>
                                        <p:tgtEl>
                                          <p:spTgt spid="63"/>
                                        </p:tgtEl>
                                        <p:attrNameLst>
                                          <p:attrName>style.visibility</p:attrName>
                                        </p:attrNameLst>
                                      </p:cBhvr>
                                      <p:to>
                                        <p:strVal val="hidden"/>
                                      </p:to>
                                    </p:set>
                                  </p:childTnLst>
                                </p:cTn>
                              </p:par>
                              <p:par>
                                <p:cTn id="1068" presetID="3" presetClass="exit" presetSubtype="10" fill="hold" grpId="2" nodeType="withEffect">
                                  <p:stCondLst>
                                    <p:cond delay="0"/>
                                  </p:stCondLst>
                                  <p:childTnLst>
                                    <p:animEffect transition="out" filter="blinds(horizontal)">
                                      <p:cBhvr>
                                        <p:cTn id="1069" dur="2000"/>
                                        <p:tgtEl>
                                          <p:spTgt spid="64"/>
                                        </p:tgtEl>
                                      </p:cBhvr>
                                    </p:animEffect>
                                    <p:set>
                                      <p:cBhvr>
                                        <p:cTn id="1070" dur="1" fill="hold">
                                          <p:stCondLst>
                                            <p:cond delay="1999"/>
                                          </p:stCondLst>
                                        </p:cTn>
                                        <p:tgtEl>
                                          <p:spTgt spid="64"/>
                                        </p:tgtEl>
                                        <p:attrNameLst>
                                          <p:attrName>style.visibility</p:attrName>
                                        </p:attrNameLst>
                                      </p:cBhvr>
                                      <p:to>
                                        <p:strVal val="hidden"/>
                                      </p:to>
                                    </p:set>
                                  </p:childTnLst>
                                </p:cTn>
                              </p:par>
                              <p:par>
                                <p:cTn id="1071" presetID="3" presetClass="exit" presetSubtype="10" fill="hold" grpId="2" nodeType="withEffect">
                                  <p:stCondLst>
                                    <p:cond delay="0"/>
                                  </p:stCondLst>
                                  <p:childTnLst>
                                    <p:animEffect transition="out" filter="blinds(horizontal)">
                                      <p:cBhvr>
                                        <p:cTn id="1072" dur="2000"/>
                                        <p:tgtEl>
                                          <p:spTgt spid="65"/>
                                        </p:tgtEl>
                                      </p:cBhvr>
                                    </p:animEffect>
                                    <p:set>
                                      <p:cBhvr>
                                        <p:cTn id="1073" dur="1" fill="hold">
                                          <p:stCondLst>
                                            <p:cond delay="1999"/>
                                          </p:stCondLst>
                                        </p:cTn>
                                        <p:tgtEl>
                                          <p:spTgt spid="65"/>
                                        </p:tgtEl>
                                        <p:attrNameLst>
                                          <p:attrName>style.visibility</p:attrName>
                                        </p:attrNameLst>
                                      </p:cBhvr>
                                      <p:to>
                                        <p:strVal val="hidden"/>
                                      </p:to>
                                    </p:set>
                                  </p:childTnLst>
                                </p:cTn>
                              </p:par>
                              <p:par>
                                <p:cTn id="1074" presetID="3" presetClass="exit" presetSubtype="10" fill="hold" grpId="2" nodeType="withEffect">
                                  <p:stCondLst>
                                    <p:cond delay="0"/>
                                  </p:stCondLst>
                                  <p:childTnLst>
                                    <p:animEffect transition="out" filter="blinds(horizontal)">
                                      <p:cBhvr>
                                        <p:cTn id="1075" dur="2000"/>
                                        <p:tgtEl>
                                          <p:spTgt spid="66"/>
                                        </p:tgtEl>
                                      </p:cBhvr>
                                    </p:animEffect>
                                    <p:set>
                                      <p:cBhvr>
                                        <p:cTn id="1076" dur="1" fill="hold">
                                          <p:stCondLst>
                                            <p:cond delay="1999"/>
                                          </p:stCondLst>
                                        </p:cTn>
                                        <p:tgtEl>
                                          <p:spTgt spid="66"/>
                                        </p:tgtEl>
                                        <p:attrNameLst>
                                          <p:attrName>style.visibility</p:attrName>
                                        </p:attrNameLst>
                                      </p:cBhvr>
                                      <p:to>
                                        <p:strVal val="hidden"/>
                                      </p:to>
                                    </p:set>
                                  </p:childTnLst>
                                </p:cTn>
                              </p:par>
                              <p:par>
                                <p:cTn id="1077" presetID="3" presetClass="exit" presetSubtype="10" fill="hold" grpId="2" nodeType="withEffect">
                                  <p:stCondLst>
                                    <p:cond delay="0"/>
                                  </p:stCondLst>
                                  <p:childTnLst>
                                    <p:animEffect transition="out" filter="blinds(horizontal)">
                                      <p:cBhvr>
                                        <p:cTn id="1078" dur="2000"/>
                                        <p:tgtEl>
                                          <p:spTgt spid="67"/>
                                        </p:tgtEl>
                                      </p:cBhvr>
                                    </p:animEffect>
                                    <p:set>
                                      <p:cBhvr>
                                        <p:cTn id="1079" dur="1" fill="hold">
                                          <p:stCondLst>
                                            <p:cond delay="1999"/>
                                          </p:stCondLst>
                                        </p:cTn>
                                        <p:tgtEl>
                                          <p:spTgt spid="67"/>
                                        </p:tgtEl>
                                        <p:attrNameLst>
                                          <p:attrName>style.visibility</p:attrName>
                                        </p:attrNameLst>
                                      </p:cBhvr>
                                      <p:to>
                                        <p:strVal val="hidden"/>
                                      </p:to>
                                    </p:set>
                                  </p:childTnLst>
                                </p:cTn>
                              </p:par>
                              <p:par>
                                <p:cTn id="1080" presetID="3" presetClass="exit" presetSubtype="10" fill="hold" grpId="2" nodeType="withEffect">
                                  <p:stCondLst>
                                    <p:cond delay="0"/>
                                  </p:stCondLst>
                                  <p:childTnLst>
                                    <p:animEffect transition="out" filter="blinds(horizontal)">
                                      <p:cBhvr>
                                        <p:cTn id="1081" dur="2000"/>
                                        <p:tgtEl>
                                          <p:spTgt spid="68"/>
                                        </p:tgtEl>
                                      </p:cBhvr>
                                    </p:animEffect>
                                    <p:set>
                                      <p:cBhvr>
                                        <p:cTn id="1082" dur="1" fill="hold">
                                          <p:stCondLst>
                                            <p:cond delay="1999"/>
                                          </p:stCondLst>
                                        </p:cTn>
                                        <p:tgtEl>
                                          <p:spTgt spid="68"/>
                                        </p:tgtEl>
                                        <p:attrNameLst>
                                          <p:attrName>style.visibility</p:attrName>
                                        </p:attrNameLst>
                                      </p:cBhvr>
                                      <p:to>
                                        <p:strVal val="hidden"/>
                                      </p:to>
                                    </p:set>
                                  </p:childTnLst>
                                </p:cTn>
                              </p:par>
                              <p:par>
                                <p:cTn id="1083" presetID="3" presetClass="exit" presetSubtype="10" fill="hold" grpId="2" nodeType="withEffect">
                                  <p:stCondLst>
                                    <p:cond delay="0"/>
                                  </p:stCondLst>
                                  <p:childTnLst>
                                    <p:animEffect transition="out" filter="blinds(horizontal)">
                                      <p:cBhvr>
                                        <p:cTn id="1084" dur="2000"/>
                                        <p:tgtEl>
                                          <p:spTgt spid="69"/>
                                        </p:tgtEl>
                                      </p:cBhvr>
                                    </p:animEffect>
                                    <p:set>
                                      <p:cBhvr>
                                        <p:cTn id="1085" dur="1" fill="hold">
                                          <p:stCondLst>
                                            <p:cond delay="1999"/>
                                          </p:stCondLst>
                                        </p:cTn>
                                        <p:tgtEl>
                                          <p:spTgt spid="69"/>
                                        </p:tgtEl>
                                        <p:attrNameLst>
                                          <p:attrName>style.visibility</p:attrName>
                                        </p:attrNameLst>
                                      </p:cBhvr>
                                      <p:to>
                                        <p:strVal val="hidden"/>
                                      </p:to>
                                    </p:set>
                                  </p:childTnLst>
                                </p:cTn>
                              </p:par>
                              <p:par>
                                <p:cTn id="1086" presetID="3" presetClass="exit" presetSubtype="10" fill="hold" grpId="2" nodeType="withEffect">
                                  <p:stCondLst>
                                    <p:cond delay="0"/>
                                  </p:stCondLst>
                                  <p:childTnLst>
                                    <p:animEffect transition="out" filter="blinds(horizontal)">
                                      <p:cBhvr>
                                        <p:cTn id="1087" dur="2000"/>
                                        <p:tgtEl>
                                          <p:spTgt spid="70"/>
                                        </p:tgtEl>
                                      </p:cBhvr>
                                    </p:animEffect>
                                    <p:set>
                                      <p:cBhvr>
                                        <p:cTn id="1088" dur="1" fill="hold">
                                          <p:stCondLst>
                                            <p:cond delay="1999"/>
                                          </p:stCondLst>
                                        </p:cTn>
                                        <p:tgtEl>
                                          <p:spTgt spid="70"/>
                                        </p:tgtEl>
                                        <p:attrNameLst>
                                          <p:attrName>style.visibility</p:attrName>
                                        </p:attrNameLst>
                                      </p:cBhvr>
                                      <p:to>
                                        <p:strVal val="hidden"/>
                                      </p:to>
                                    </p:set>
                                  </p:childTnLst>
                                </p:cTn>
                              </p:par>
                              <p:par>
                                <p:cTn id="1089" presetID="3" presetClass="exit" presetSubtype="10" fill="hold" grpId="2" nodeType="withEffect">
                                  <p:stCondLst>
                                    <p:cond delay="0"/>
                                  </p:stCondLst>
                                  <p:childTnLst>
                                    <p:animEffect transition="out" filter="blinds(horizontal)">
                                      <p:cBhvr>
                                        <p:cTn id="1090" dur="2000"/>
                                        <p:tgtEl>
                                          <p:spTgt spid="71"/>
                                        </p:tgtEl>
                                      </p:cBhvr>
                                    </p:animEffect>
                                    <p:set>
                                      <p:cBhvr>
                                        <p:cTn id="1091" dur="1" fill="hold">
                                          <p:stCondLst>
                                            <p:cond delay="1999"/>
                                          </p:stCondLst>
                                        </p:cTn>
                                        <p:tgtEl>
                                          <p:spTgt spid="71"/>
                                        </p:tgtEl>
                                        <p:attrNameLst>
                                          <p:attrName>style.visibility</p:attrName>
                                        </p:attrNameLst>
                                      </p:cBhvr>
                                      <p:to>
                                        <p:strVal val="hidden"/>
                                      </p:to>
                                    </p:set>
                                  </p:childTnLst>
                                </p:cTn>
                              </p:par>
                              <p:par>
                                <p:cTn id="1092" presetID="3" presetClass="exit" presetSubtype="10" fill="hold" grpId="2" nodeType="withEffect">
                                  <p:stCondLst>
                                    <p:cond delay="0"/>
                                  </p:stCondLst>
                                  <p:childTnLst>
                                    <p:animEffect transition="out" filter="blinds(horizontal)">
                                      <p:cBhvr>
                                        <p:cTn id="1093" dur="2000"/>
                                        <p:tgtEl>
                                          <p:spTgt spid="72"/>
                                        </p:tgtEl>
                                      </p:cBhvr>
                                    </p:animEffect>
                                    <p:set>
                                      <p:cBhvr>
                                        <p:cTn id="1094" dur="1" fill="hold">
                                          <p:stCondLst>
                                            <p:cond delay="1999"/>
                                          </p:stCondLst>
                                        </p:cTn>
                                        <p:tgtEl>
                                          <p:spTgt spid="72"/>
                                        </p:tgtEl>
                                        <p:attrNameLst>
                                          <p:attrName>style.visibility</p:attrName>
                                        </p:attrNameLst>
                                      </p:cBhvr>
                                      <p:to>
                                        <p:strVal val="hidden"/>
                                      </p:to>
                                    </p:set>
                                  </p:childTnLst>
                                </p:cTn>
                              </p:par>
                              <p:par>
                                <p:cTn id="1095" presetID="3" presetClass="exit" presetSubtype="10" fill="hold" grpId="2" nodeType="withEffect">
                                  <p:stCondLst>
                                    <p:cond delay="0"/>
                                  </p:stCondLst>
                                  <p:childTnLst>
                                    <p:animEffect transition="out" filter="blinds(horizontal)">
                                      <p:cBhvr>
                                        <p:cTn id="1096" dur="2000"/>
                                        <p:tgtEl>
                                          <p:spTgt spid="73"/>
                                        </p:tgtEl>
                                      </p:cBhvr>
                                    </p:animEffect>
                                    <p:set>
                                      <p:cBhvr>
                                        <p:cTn id="1097" dur="1" fill="hold">
                                          <p:stCondLst>
                                            <p:cond delay="1999"/>
                                          </p:stCondLst>
                                        </p:cTn>
                                        <p:tgtEl>
                                          <p:spTgt spid="73"/>
                                        </p:tgtEl>
                                        <p:attrNameLst>
                                          <p:attrName>style.visibility</p:attrName>
                                        </p:attrNameLst>
                                      </p:cBhvr>
                                      <p:to>
                                        <p:strVal val="hidden"/>
                                      </p:to>
                                    </p:set>
                                  </p:childTnLst>
                                </p:cTn>
                              </p:par>
                              <p:par>
                                <p:cTn id="1098" presetID="3" presetClass="exit" presetSubtype="10" fill="hold" grpId="2" nodeType="withEffect">
                                  <p:stCondLst>
                                    <p:cond delay="0"/>
                                  </p:stCondLst>
                                  <p:childTnLst>
                                    <p:animEffect transition="out" filter="blinds(horizontal)">
                                      <p:cBhvr>
                                        <p:cTn id="1099" dur="2000"/>
                                        <p:tgtEl>
                                          <p:spTgt spid="74"/>
                                        </p:tgtEl>
                                      </p:cBhvr>
                                    </p:animEffect>
                                    <p:set>
                                      <p:cBhvr>
                                        <p:cTn id="1100" dur="1" fill="hold">
                                          <p:stCondLst>
                                            <p:cond delay="1999"/>
                                          </p:stCondLst>
                                        </p:cTn>
                                        <p:tgtEl>
                                          <p:spTgt spid="74"/>
                                        </p:tgtEl>
                                        <p:attrNameLst>
                                          <p:attrName>style.visibility</p:attrName>
                                        </p:attrNameLst>
                                      </p:cBhvr>
                                      <p:to>
                                        <p:strVal val="hidden"/>
                                      </p:to>
                                    </p:set>
                                  </p:childTnLst>
                                </p:cTn>
                              </p:par>
                              <p:par>
                                <p:cTn id="1101" presetID="3" presetClass="exit" presetSubtype="10" fill="hold" grpId="2" nodeType="withEffect">
                                  <p:stCondLst>
                                    <p:cond delay="0"/>
                                  </p:stCondLst>
                                  <p:childTnLst>
                                    <p:animEffect transition="out" filter="blinds(horizontal)">
                                      <p:cBhvr>
                                        <p:cTn id="1102" dur="2000"/>
                                        <p:tgtEl>
                                          <p:spTgt spid="75"/>
                                        </p:tgtEl>
                                      </p:cBhvr>
                                    </p:animEffect>
                                    <p:set>
                                      <p:cBhvr>
                                        <p:cTn id="1103" dur="1" fill="hold">
                                          <p:stCondLst>
                                            <p:cond delay="1999"/>
                                          </p:stCondLst>
                                        </p:cTn>
                                        <p:tgtEl>
                                          <p:spTgt spid="75"/>
                                        </p:tgtEl>
                                        <p:attrNameLst>
                                          <p:attrName>style.visibility</p:attrName>
                                        </p:attrNameLst>
                                      </p:cBhvr>
                                      <p:to>
                                        <p:strVal val="hidden"/>
                                      </p:to>
                                    </p:set>
                                  </p:childTnLst>
                                </p:cTn>
                              </p:par>
                              <p:par>
                                <p:cTn id="1104" presetID="3" presetClass="exit" presetSubtype="10" fill="hold" grpId="2" nodeType="withEffect">
                                  <p:stCondLst>
                                    <p:cond delay="0"/>
                                  </p:stCondLst>
                                  <p:childTnLst>
                                    <p:animEffect transition="out" filter="blinds(horizontal)">
                                      <p:cBhvr>
                                        <p:cTn id="1105" dur="2000"/>
                                        <p:tgtEl>
                                          <p:spTgt spid="76"/>
                                        </p:tgtEl>
                                      </p:cBhvr>
                                    </p:animEffect>
                                    <p:set>
                                      <p:cBhvr>
                                        <p:cTn id="1106" dur="1" fill="hold">
                                          <p:stCondLst>
                                            <p:cond delay="1999"/>
                                          </p:stCondLst>
                                        </p:cTn>
                                        <p:tgtEl>
                                          <p:spTgt spid="76"/>
                                        </p:tgtEl>
                                        <p:attrNameLst>
                                          <p:attrName>style.visibility</p:attrName>
                                        </p:attrNameLst>
                                      </p:cBhvr>
                                      <p:to>
                                        <p:strVal val="hidden"/>
                                      </p:to>
                                    </p:set>
                                  </p:childTnLst>
                                </p:cTn>
                              </p:par>
                              <p:par>
                                <p:cTn id="1107" presetID="3" presetClass="exit" presetSubtype="10" fill="hold" grpId="2" nodeType="withEffect">
                                  <p:stCondLst>
                                    <p:cond delay="0"/>
                                  </p:stCondLst>
                                  <p:childTnLst>
                                    <p:animEffect transition="out" filter="blinds(horizontal)">
                                      <p:cBhvr>
                                        <p:cTn id="1108" dur="2000"/>
                                        <p:tgtEl>
                                          <p:spTgt spid="77"/>
                                        </p:tgtEl>
                                      </p:cBhvr>
                                    </p:animEffect>
                                    <p:set>
                                      <p:cBhvr>
                                        <p:cTn id="1109" dur="1" fill="hold">
                                          <p:stCondLst>
                                            <p:cond delay="1999"/>
                                          </p:stCondLst>
                                        </p:cTn>
                                        <p:tgtEl>
                                          <p:spTgt spid="77"/>
                                        </p:tgtEl>
                                        <p:attrNameLst>
                                          <p:attrName>style.visibility</p:attrName>
                                        </p:attrNameLst>
                                      </p:cBhvr>
                                      <p:to>
                                        <p:strVal val="hidden"/>
                                      </p:to>
                                    </p:set>
                                  </p:childTnLst>
                                </p:cTn>
                              </p:par>
                              <p:par>
                                <p:cTn id="1110" presetID="3" presetClass="exit" presetSubtype="10" fill="hold" grpId="2" nodeType="withEffect">
                                  <p:stCondLst>
                                    <p:cond delay="0"/>
                                  </p:stCondLst>
                                  <p:childTnLst>
                                    <p:animEffect transition="out" filter="blinds(horizontal)">
                                      <p:cBhvr>
                                        <p:cTn id="1111" dur="2000"/>
                                        <p:tgtEl>
                                          <p:spTgt spid="78"/>
                                        </p:tgtEl>
                                      </p:cBhvr>
                                    </p:animEffect>
                                    <p:set>
                                      <p:cBhvr>
                                        <p:cTn id="1112" dur="1" fill="hold">
                                          <p:stCondLst>
                                            <p:cond delay="1999"/>
                                          </p:stCondLst>
                                        </p:cTn>
                                        <p:tgtEl>
                                          <p:spTgt spid="78"/>
                                        </p:tgtEl>
                                        <p:attrNameLst>
                                          <p:attrName>style.visibility</p:attrName>
                                        </p:attrNameLst>
                                      </p:cBhvr>
                                      <p:to>
                                        <p:strVal val="hidden"/>
                                      </p:to>
                                    </p:set>
                                  </p:childTnLst>
                                </p:cTn>
                              </p:par>
                              <p:par>
                                <p:cTn id="1113" presetID="3" presetClass="exit" presetSubtype="10" fill="hold" grpId="2" nodeType="withEffect">
                                  <p:stCondLst>
                                    <p:cond delay="0"/>
                                  </p:stCondLst>
                                  <p:childTnLst>
                                    <p:animEffect transition="out" filter="blinds(horizontal)">
                                      <p:cBhvr>
                                        <p:cTn id="1114" dur="2000"/>
                                        <p:tgtEl>
                                          <p:spTgt spid="79"/>
                                        </p:tgtEl>
                                      </p:cBhvr>
                                    </p:animEffect>
                                    <p:set>
                                      <p:cBhvr>
                                        <p:cTn id="1115" dur="1" fill="hold">
                                          <p:stCondLst>
                                            <p:cond delay="1999"/>
                                          </p:stCondLst>
                                        </p:cTn>
                                        <p:tgtEl>
                                          <p:spTgt spid="79"/>
                                        </p:tgtEl>
                                        <p:attrNameLst>
                                          <p:attrName>style.visibility</p:attrName>
                                        </p:attrNameLst>
                                      </p:cBhvr>
                                      <p:to>
                                        <p:strVal val="hidden"/>
                                      </p:to>
                                    </p:set>
                                  </p:childTnLst>
                                </p:cTn>
                              </p:par>
                              <p:par>
                                <p:cTn id="1116" presetID="3" presetClass="exit" presetSubtype="10" fill="hold" grpId="2" nodeType="withEffect">
                                  <p:stCondLst>
                                    <p:cond delay="0"/>
                                  </p:stCondLst>
                                  <p:childTnLst>
                                    <p:animEffect transition="out" filter="blinds(horizontal)">
                                      <p:cBhvr>
                                        <p:cTn id="1117" dur="2000"/>
                                        <p:tgtEl>
                                          <p:spTgt spid="80"/>
                                        </p:tgtEl>
                                      </p:cBhvr>
                                    </p:animEffect>
                                    <p:set>
                                      <p:cBhvr>
                                        <p:cTn id="1118" dur="1" fill="hold">
                                          <p:stCondLst>
                                            <p:cond delay="1999"/>
                                          </p:stCondLst>
                                        </p:cTn>
                                        <p:tgtEl>
                                          <p:spTgt spid="80"/>
                                        </p:tgtEl>
                                        <p:attrNameLst>
                                          <p:attrName>style.visibility</p:attrName>
                                        </p:attrNameLst>
                                      </p:cBhvr>
                                      <p:to>
                                        <p:strVal val="hidden"/>
                                      </p:to>
                                    </p:set>
                                  </p:childTnLst>
                                </p:cTn>
                              </p:par>
                              <p:par>
                                <p:cTn id="1119" presetID="3" presetClass="exit" presetSubtype="10" fill="hold" grpId="2" nodeType="withEffect">
                                  <p:stCondLst>
                                    <p:cond delay="0"/>
                                  </p:stCondLst>
                                  <p:childTnLst>
                                    <p:animEffect transition="out" filter="blinds(horizontal)">
                                      <p:cBhvr>
                                        <p:cTn id="1120" dur="2000"/>
                                        <p:tgtEl>
                                          <p:spTgt spid="81"/>
                                        </p:tgtEl>
                                      </p:cBhvr>
                                    </p:animEffect>
                                    <p:set>
                                      <p:cBhvr>
                                        <p:cTn id="1121" dur="1" fill="hold">
                                          <p:stCondLst>
                                            <p:cond delay="1999"/>
                                          </p:stCondLst>
                                        </p:cTn>
                                        <p:tgtEl>
                                          <p:spTgt spid="81"/>
                                        </p:tgtEl>
                                        <p:attrNameLst>
                                          <p:attrName>style.visibility</p:attrName>
                                        </p:attrNameLst>
                                      </p:cBhvr>
                                      <p:to>
                                        <p:strVal val="hidden"/>
                                      </p:to>
                                    </p:set>
                                  </p:childTnLst>
                                </p:cTn>
                              </p:par>
                              <p:par>
                                <p:cTn id="1122" presetID="3" presetClass="exit" presetSubtype="10" fill="hold" grpId="2" nodeType="withEffect">
                                  <p:stCondLst>
                                    <p:cond delay="0"/>
                                  </p:stCondLst>
                                  <p:childTnLst>
                                    <p:animEffect transition="out" filter="blinds(horizontal)">
                                      <p:cBhvr>
                                        <p:cTn id="1123" dur="2000"/>
                                        <p:tgtEl>
                                          <p:spTgt spid="82"/>
                                        </p:tgtEl>
                                      </p:cBhvr>
                                    </p:animEffect>
                                    <p:set>
                                      <p:cBhvr>
                                        <p:cTn id="1124" dur="1" fill="hold">
                                          <p:stCondLst>
                                            <p:cond delay="1999"/>
                                          </p:stCondLst>
                                        </p:cTn>
                                        <p:tgtEl>
                                          <p:spTgt spid="82"/>
                                        </p:tgtEl>
                                        <p:attrNameLst>
                                          <p:attrName>style.visibility</p:attrName>
                                        </p:attrNameLst>
                                      </p:cBhvr>
                                      <p:to>
                                        <p:strVal val="hidden"/>
                                      </p:to>
                                    </p:set>
                                  </p:childTnLst>
                                </p:cTn>
                              </p:par>
                              <p:par>
                                <p:cTn id="1125" presetID="3" presetClass="exit" presetSubtype="10" fill="hold" grpId="2" nodeType="withEffect">
                                  <p:stCondLst>
                                    <p:cond delay="0"/>
                                  </p:stCondLst>
                                  <p:childTnLst>
                                    <p:animEffect transition="out" filter="blinds(horizontal)">
                                      <p:cBhvr>
                                        <p:cTn id="1126" dur="2000"/>
                                        <p:tgtEl>
                                          <p:spTgt spid="83"/>
                                        </p:tgtEl>
                                      </p:cBhvr>
                                    </p:animEffect>
                                    <p:set>
                                      <p:cBhvr>
                                        <p:cTn id="1127" dur="1" fill="hold">
                                          <p:stCondLst>
                                            <p:cond delay="1999"/>
                                          </p:stCondLst>
                                        </p:cTn>
                                        <p:tgtEl>
                                          <p:spTgt spid="83"/>
                                        </p:tgtEl>
                                        <p:attrNameLst>
                                          <p:attrName>style.visibility</p:attrName>
                                        </p:attrNameLst>
                                      </p:cBhvr>
                                      <p:to>
                                        <p:strVal val="hidden"/>
                                      </p:to>
                                    </p:set>
                                  </p:childTnLst>
                                </p:cTn>
                              </p:par>
                              <p:par>
                                <p:cTn id="1128" presetID="17" presetClass="entr" presetSubtype="1" fill="hold" nodeType="withEffect">
                                  <p:stCondLst>
                                    <p:cond delay="0"/>
                                  </p:stCondLst>
                                  <p:childTnLst>
                                    <p:set>
                                      <p:cBhvr>
                                        <p:cTn id="1129" dur="1" fill="hold">
                                          <p:stCondLst>
                                            <p:cond delay="0"/>
                                          </p:stCondLst>
                                        </p:cTn>
                                        <p:tgtEl>
                                          <p:spTgt spid="2"/>
                                        </p:tgtEl>
                                        <p:attrNameLst>
                                          <p:attrName>style.visibility</p:attrName>
                                        </p:attrNameLst>
                                      </p:cBhvr>
                                      <p:to>
                                        <p:strVal val="visible"/>
                                      </p:to>
                                    </p:set>
                                    <p:anim calcmode="lin" valueType="num">
                                      <p:cBhvr>
                                        <p:cTn id="1130" dur="2000" fill="hold"/>
                                        <p:tgtEl>
                                          <p:spTgt spid="2"/>
                                        </p:tgtEl>
                                        <p:attrNameLst>
                                          <p:attrName>ppt_x</p:attrName>
                                        </p:attrNameLst>
                                      </p:cBhvr>
                                      <p:tavLst>
                                        <p:tav tm="0">
                                          <p:val>
                                            <p:strVal val="#ppt_x"/>
                                          </p:val>
                                        </p:tav>
                                        <p:tav tm="100000">
                                          <p:val>
                                            <p:strVal val="#ppt_x"/>
                                          </p:val>
                                        </p:tav>
                                      </p:tavLst>
                                    </p:anim>
                                    <p:anim calcmode="lin" valueType="num">
                                      <p:cBhvr>
                                        <p:cTn id="1131" dur="2000" fill="hold"/>
                                        <p:tgtEl>
                                          <p:spTgt spid="2"/>
                                        </p:tgtEl>
                                        <p:attrNameLst>
                                          <p:attrName>ppt_y</p:attrName>
                                        </p:attrNameLst>
                                      </p:cBhvr>
                                      <p:tavLst>
                                        <p:tav tm="0">
                                          <p:val>
                                            <p:strVal val="#ppt_y-#ppt_h/2"/>
                                          </p:val>
                                        </p:tav>
                                        <p:tav tm="100000">
                                          <p:val>
                                            <p:strVal val="#ppt_y"/>
                                          </p:val>
                                        </p:tav>
                                      </p:tavLst>
                                    </p:anim>
                                    <p:anim calcmode="lin" valueType="num">
                                      <p:cBhvr>
                                        <p:cTn id="1132" dur="2000" fill="hold"/>
                                        <p:tgtEl>
                                          <p:spTgt spid="2"/>
                                        </p:tgtEl>
                                        <p:attrNameLst>
                                          <p:attrName>ppt_w</p:attrName>
                                        </p:attrNameLst>
                                      </p:cBhvr>
                                      <p:tavLst>
                                        <p:tav tm="0">
                                          <p:val>
                                            <p:strVal val="#ppt_w"/>
                                          </p:val>
                                        </p:tav>
                                        <p:tav tm="100000">
                                          <p:val>
                                            <p:strVal val="#ppt_w"/>
                                          </p:val>
                                        </p:tav>
                                      </p:tavLst>
                                    </p:anim>
                                    <p:anim calcmode="lin" valueType="num">
                                      <p:cBhvr>
                                        <p:cTn id="113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zoom.png"/>
          <p:cNvPicPr>
            <a:picLocks noChangeAspect="1"/>
          </p:cNvPicPr>
          <p:nvPr/>
        </p:nvPicPr>
        <p:blipFill>
          <a:blip r:embed="rId2">
            <a:duotone>
              <a:schemeClr val="accent6">
                <a:shade val="45000"/>
                <a:satMod val="135000"/>
              </a:schemeClr>
              <a:prstClr val="white"/>
            </a:duotone>
          </a:blip>
          <a:stretch>
            <a:fillRect/>
          </a:stretch>
        </p:blipFill>
        <p:spPr>
          <a:xfrm>
            <a:off x="1116" y="0"/>
            <a:ext cx="9141767" cy="5143500"/>
          </a:xfrm>
          <a:prstGeom prst="rect">
            <a:avLst/>
          </a:prstGeom>
        </p:spPr>
      </p:pic>
      <p:pic>
        <p:nvPicPr>
          <p:cNvPr id="4" name="3 Imagen" descr="petirrojo-europeo-7324.gif"/>
          <p:cNvPicPr>
            <a:picLocks noChangeAspect="1"/>
          </p:cNvPicPr>
          <p:nvPr/>
        </p:nvPicPr>
        <p:blipFill>
          <a:blip r:embed="rId3">
            <a:lum contrast="20000"/>
          </a:blip>
          <a:stretch>
            <a:fillRect/>
          </a:stretch>
        </p:blipFill>
        <p:spPr>
          <a:xfrm>
            <a:off x="571472" y="1714494"/>
            <a:ext cx="2497729" cy="2976568"/>
          </a:xfrm>
          <a:prstGeom prst="rect">
            <a:avLst/>
          </a:prstGeom>
          <a:effectLst>
            <a:softEdge rad="12700"/>
          </a:effectLst>
        </p:spPr>
      </p:pic>
      <p:sp>
        <p:nvSpPr>
          <p:cNvPr id="5" name="4 CuadroTexto"/>
          <p:cNvSpPr txBox="1"/>
          <p:nvPr/>
        </p:nvSpPr>
        <p:spPr>
          <a:xfrm>
            <a:off x="3286116" y="1857370"/>
            <a:ext cx="3214710" cy="1815882"/>
          </a:xfrm>
          <a:prstGeom prst="rect">
            <a:avLst/>
          </a:prstGeom>
          <a:noFill/>
        </p:spPr>
        <p:txBody>
          <a:bodyPr wrap="square" rtlCol="0">
            <a:spAutoFit/>
          </a:bodyPr>
          <a:lstStyle/>
          <a:p>
            <a:pPr algn="ctr"/>
            <a:r>
              <a:rPr lang="es-PE" sz="1400" b="1" dirty="0" smtClean="0"/>
              <a:t>Ahora que sabemos un poco mejor de dónde le viene el color a las plumas de las aves y cómo en determinados casos hembras y machos van igualando su apariencia externa</a:t>
            </a:r>
            <a:endParaRPr lang="es-PE" sz="1400" dirty="0" smtClean="0"/>
          </a:p>
          <a:p>
            <a:pPr algn="ctr"/>
            <a:r>
              <a:rPr lang="es-PE" sz="1400" dirty="0" smtClean="0"/>
              <a:t> </a:t>
            </a:r>
          </a:p>
          <a:p>
            <a:pPr algn="ctr"/>
            <a:endParaRPr lang="es-PE" sz="1400" dirty="0"/>
          </a:p>
        </p:txBody>
      </p:sp>
      <p:sp>
        <p:nvSpPr>
          <p:cNvPr id="6" name="5 Rectángulo"/>
          <p:cNvSpPr/>
          <p:nvPr/>
        </p:nvSpPr>
        <p:spPr>
          <a:xfrm>
            <a:off x="-428660" y="-357208"/>
            <a:ext cx="10001320" cy="585791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effectLst/>
      </p:bgPr>
    </p:bg>
    <p:spTree>
      <p:nvGrpSpPr>
        <p:cNvPr id="1" name=""/>
        <p:cNvGrpSpPr/>
        <p:nvPr/>
      </p:nvGrpSpPr>
      <p:grpSpPr>
        <a:xfrm>
          <a:off x="0" y="0"/>
          <a:ext cx="0" cy="0"/>
          <a:chOff x="0" y="0"/>
          <a:chExt cx="0" cy="0"/>
        </a:xfrm>
      </p:grpSpPr>
      <p:pic>
        <p:nvPicPr>
          <p:cNvPr id="2" name="1 Imagen" descr="stock-photo-3123820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0" y="285734"/>
            <a:ext cx="2071671" cy="2071702"/>
          </a:xfrm>
          <a:prstGeom prst="donut">
            <a:avLst>
              <a:gd name="adj" fmla="val 7770"/>
            </a:avLst>
          </a:prstGeom>
          <a:blipFill>
            <a:blip r:embed="rId3">
              <a:duotone>
                <a:schemeClr val="bg2">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4" name="3 Anillo"/>
          <p:cNvSpPr/>
          <p:nvPr/>
        </p:nvSpPr>
        <p:spPr>
          <a:xfrm>
            <a:off x="571472" y="357172"/>
            <a:ext cx="2071671" cy="2071702"/>
          </a:xfrm>
          <a:prstGeom prst="donut">
            <a:avLst>
              <a:gd name="adj" fmla="val 7770"/>
            </a:avLst>
          </a:prstGeom>
          <a:blipFill>
            <a:blip r:embed="rId3">
              <a:duotone>
                <a:schemeClr val="bg2">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5" name="4 Anillo"/>
          <p:cNvSpPr/>
          <p:nvPr/>
        </p:nvSpPr>
        <p:spPr>
          <a:xfrm>
            <a:off x="1285852" y="357172"/>
            <a:ext cx="2071671" cy="2071702"/>
          </a:xfrm>
          <a:prstGeom prst="donut">
            <a:avLst>
              <a:gd name="adj" fmla="val 7770"/>
            </a:avLst>
          </a:prstGeom>
          <a:blipFill>
            <a:blip r:embed="rId3">
              <a:duotone>
                <a:schemeClr val="bg2">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6" name="5 Anillo"/>
          <p:cNvSpPr/>
          <p:nvPr/>
        </p:nvSpPr>
        <p:spPr>
          <a:xfrm>
            <a:off x="1928794" y="357172"/>
            <a:ext cx="2071671" cy="2071702"/>
          </a:xfrm>
          <a:prstGeom prst="donut">
            <a:avLst>
              <a:gd name="adj" fmla="val 7770"/>
            </a:avLst>
          </a:prstGeom>
          <a:blipFill>
            <a:blip r:embed="rId3">
              <a:duotone>
                <a:schemeClr val="bg2">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7" name="6 Anillo"/>
          <p:cNvSpPr/>
          <p:nvPr/>
        </p:nvSpPr>
        <p:spPr>
          <a:xfrm>
            <a:off x="2500298" y="357172"/>
            <a:ext cx="2071671" cy="2071702"/>
          </a:xfrm>
          <a:prstGeom prst="donut">
            <a:avLst>
              <a:gd name="adj" fmla="val 7770"/>
            </a:avLst>
          </a:prstGeom>
          <a:blipFill>
            <a:blip r:embed="rId3">
              <a:duotone>
                <a:schemeClr val="bg2">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8" name="7 Anillo"/>
          <p:cNvSpPr/>
          <p:nvPr/>
        </p:nvSpPr>
        <p:spPr>
          <a:xfrm>
            <a:off x="3214678" y="357172"/>
            <a:ext cx="2071671" cy="2071702"/>
          </a:xfrm>
          <a:prstGeom prst="donut">
            <a:avLst>
              <a:gd name="adj" fmla="val 7770"/>
            </a:avLst>
          </a:prstGeom>
          <a:blipFill>
            <a:blip r:embed="rId3">
              <a:duotone>
                <a:schemeClr val="bg2">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9" name="8 Anillo"/>
          <p:cNvSpPr/>
          <p:nvPr/>
        </p:nvSpPr>
        <p:spPr>
          <a:xfrm>
            <a:off x="3857620" y="357172"/>
            <a:ext cx="2071671" cy="2071702"/>
          </a:xfrm>
          <a:prstGeom prst="donut">
            <a:avLst>
              <a:gd name="adj" fmla="val 7770"/>
            </a:avLst>
          </a:prstGeom>
          <a:blipFill>
            <a:blip r:embed="rId3">
              <a:duotone>
                <a:schemeClr val="bg2">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0" name="9 Anillo"/>
          <p:cNvSpPr/>
          <p:nvPr/>
        </p:nvSpPr>
        <p:spPr>
          <a:xfrm>
            <a:off x="4572000" y="357172"/>
            <a:ext cx="2071671" cy="2071702"/>
          </a:xfrm>
          <a:prstGeom prst="donut">
            <a:avLst>
              <a:gd name="adj" fmla="val 7770"/>
            </a:avLst>
          </a:prstGeom>
          <a:blipFill>
            <a:blip r:embed="rId3">
              <a:duotone>
                <a:schemeClr val="bg2">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1" name="10 Anillo"/>
          <p:cNvSpPr/>
          <p:nvPr/>
        </p:nvSpPr>
        <p:spPr>
          <a:xfrm>
            <a:off x="5429256" y="357172"/>
            <a:ext cx="2071671" cy="2071702"/>
          </a:xfrm>
          <a:prstGeom prst="donut">
            <a:avLst>
              <a:gd name="adj" fmla="val 7770"/>
            </a:avLst>
          </a:prstGeom>
          <a:blipFill>
            <a:blip r:embed="rId3">
              <a:duotone>
                <a:schemeClr val="bg2">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2" name="11 Anillo"/>
          <p:cNvSpPr/>
          <p:nvPr/>
        </p:nvSpPr>
        <p:spPr>
          <a:xfrm>
            <a:off x="6072198" y="357172"/>
            <a:ext cx="2071671" cy="2071702"/>
          </a:xfrm>
          <a:prstGeom prst="donut">
            <a:avLst>
              <a:gd name="adj" fmla="val 7770"/>
            </a:avLst>
          </a:prstGeom>
          <a:blipFill>
            <a:blip r:embed="rId3">
              <a:duotone>
                <a:schemeClr val="bg2">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3" name="12 Anillo"/>
          <p:cNvSpPr/>
          <p:nvPr/>
        </p:nvSpPr>
        <p:spPr>
          <a:xfrm>
            <a:off x="6572264" y="357172"/>
            <a:ext cx="2071671" cy="2071702"/>
          </a:xfrm>
          <a:prstGeom prst="donut">
            <a:avLst>
              <a:gd name="adj" fmla="val 7770"/>
            </a:avLst>
          </a:prstGeom>
          <a:blipFill>
            <a:blip r:embed="rId3">
              <a:duotone>
                <a:schemeClr val="bg2">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sp>
        <p:nvSpPr>
          <p:cNvPr id="14" name="13 Anillo"/>
          <p:cNvSpPr/>
          <p:nvPr/>
        </p:nvSpPr>
        <p:spPr>
          <a:xfrm>
            <a:off x="7072329" y="428610"/>
            <a:ext cx="2071671" cy="2071702"/>
          </a:xfrm>
          <a:prstGeom prst="donut">
            <a:avLst>
              <a:gd name="adj" fmla="val 7770"/>
            </a:avLst>
          </a:prstGeom>
          <a:blipFill>
            <a:blip r:embed="rId3">
              <a:duotone>
                <a:schemeClr val="bg2">
                  <a:shade val="45000"/>
                  <a:satMod val="135000"/>
                </a:schemeClr>
                <a:prstClr val="white"/>
              </a:duotone>
              <a:lum bright="4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ffectLst/>
            </a:endParaRPr>
          </a:p>
        </p:txBody>
      </p:sp>
      <p:pic>
        <p:nvPicPr>
          <p:cNvPr id="15" name="14 Imagen" descr="cooltext366119174260844.png"/>
          <p:cNvPicPr>
            <a:picLocks noChangeAspect="1"/>
          </p:cNvPicPr>
          <p:nvPr/>
        </p:nvPicPr>
        <p:blipFill>
          <a:blip r:embed="rId4">
            <a:lum contrast="40000"/>
          </a:blip>
          <a:stretch>
            <a:fillRect/>
          </a:stretch>
        </p:blipFill>
        <p:spPr>
          <a:xfrm>
            <a:off x="1346060" y="3000379"/>
            <a:ext cx="1944507" cy="1285884"/>
          </a:xfrm>
          <a:prstGeom prst="rect">
            <a:avLst/>
          </a:prstGeom>
        </p:spPr>
      </p:pic>
      <p:sp>
        <p:nvSpPr>
          <p:cNvPr id="16" name="15 Rectángulo"/>
          <p:cNvSpPr/>
          <p:nvPr/>
        </p:nvSpPr>
        <p:spPr>
          <a:xfrm>
            <a:off x="-428660" y="-357208"/>
            <a:ext cx="10001320" cy="585791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Click="0"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17"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ppt_x</p:attrName>
                                        </p:attrNameLst>
                                      </p:cBhvr>
                                      <p:tavLst>
                                        <p:tav tm="0">
                                          <p:val>
                                            <p:strVal val="#ppt_x-#ppt_w/2"/>
                                          </p:val>
                                        </p:tav>
                                        <p:tav tm="100000">
                                          <p:val>
                                            <p:strVal val="#ppt_x"/>
                                          </p:val>
                                        </p:tav>
                                      </p:tavLst>
                                    </p:anim>
                                    <p:anim calcmode="lin" valueType="num">
                                      <p:cBhvr>
                                        <p:cTn id="10" dur="2000" fill="hold"/>
                                        <p:tgtEl>
                                          <p:spTgt spid="3"/>
                                        </p:tgtEl>
                                        <p:attrNameLst>
                                          <p:attrName>ppt_y</p:attrName>
                                        </p:attrNameLst>
                                      </p:cBhvr>
                                      <p:tavLst>
                                        <p:tav tm="0">
                                          <p:val>
                                            <p:strVal val="#ppt_y"/>
                                          </p:val>
                                        </p:tav>
                                        <p:tav tm="100000">
                                          <p:val>
                                            <p:strVal val="#ppt_y"/>
                                          </p:val>
                                        </p:tav>
                                      </p:tavLst>
                                    </p:anim>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strVal val="#ppt_h"/>
                                          </p:val>
                                        </p:tav>
                                        <p:tav tm="100000">
                                          <p:val>
                                            <p:strVal val="#ppt_h"/>
                                          </p:val>
                                        </p:tav>
                                      </p:tavLst>
                                    </p:anim>
                                  </p:childTnLst>
                                </p:cTn>
                              </p:par>
                              <p:par>
                                <p:cTn id="13" presetID="17" presetClass="entr" presetSubtype="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ppt_x</p:attrName>
                                        </p:attrNameLst>
                                      </p:cBhvr>
                                      <p:tavLst>
                                        <p:tav tm="0">
                                          <p:val>
                                            <p:strVal val="#ppt_x-#ppt_w/2"/>
                                          </p:val>
                                        </p:tav>
                                        <p:tav tm="100000">
                                          <p:val>
                                            <p:strVal val="#ppt_x"/>
                                          </p:val>
                                        </p:tav>
                                      </p:tavLst>
                                    </p:anim>
                                    <p:anim calcmode="lin" valueType="num">
                                      <p:cBhvr>
                                        <p:cTn id="16" dur="2000" fill="hold"/>
                                        <p:tgtEl>
                                          <p:spTgt spid="4"/>
                                        </p:tgtEl>
                                        <p:attrNameLst>
                                          <p:attrName>ppt_y</p:attrName>
                                        </p:attrNameLst>
                                      </p:cBhvr>
                                      <p:tavLst>
                                        <p:tav tm="0">
                                          <p:val>
                                            <p:strVal val="#ppt_y"/>
                                          </p:val>
                                        </p:tav>
                                        <p:tav tm="100000">
                                          <p:val>
                                            <p:strVal val="#ppt_y"/>
                                          </p:val>
                                        </p:tav>
                                      </p:tavLst>
                                    </p:anim>
                                    <p:anim calcmode="lin" valueType="num">
                                      <p:cBhvr>
                                        <p:cTn id="17" dur="2000" fill="hold"/>
                                        <p:tgtEl>
                                          <p:spTgt spid="4"/>
                                        </p:tgtEl>
                                        <p:attrNameLst>
                                          <p:attrName>ppt_w</p:attrName>
                                        </p:attrNameLst>
                                      </p:cBhvr>
                                      <p:tavLst>
                                        <p:tav tm="0">
                                          <p:val>
                                            <p:fltVal val="0"/>
                                          </p:val>
                                        </p:tav>
                                        <p:tav tm="100000">
                                          <p:val>
                                            <p:strVal val="#ppt_w"/>
                                          </p:val>
                                        </p:tav>
                                      </p:tavLst>
                                    </p:anim>
                                    <p:anim calcmode="lin" valueType="num">
                                      <p:cBhvr>
                                        <p:cTn id="18" dur="2000" fill="hold"/>
                                        <p:tgtEl>
                                          <p:spTgt spid="4"/>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ppt_x</p:attrName>
                                        </p:attrNameLst>
                                      </p:cBhvr>
                                      <p:tavLst>
                                        <p:tav tm="0">
                                          <p:val>
                                            <p:strVal val="#ppt_x-#ppt_w/2"/>
                                          </p:val>
                                        </p:tav>
                                        <p:tav tm="100000">
                                          <p:val>
                                            <p:strVal val="#ppt_x"/>
                                          </p:val>
                                        </p:tav>
                                      </p:tavLst>
                                    </p:anim>
                                    <p:anim calcmode="lin" valueType="num">
                                      <p:cBhvr>
                                        <p:cTn id="22" dur="2000" fill="hold"/>
                                        <p:tgtEl>
                                          <p:spTgt spid="5"/>
                                        </p:tgtEl>
                                        <p:attrNameLst>
                                          <p:attrName>ppt_y</p:attrName>
                                        </p:attrNameLst>
                                      </p:cBhvr>
                                      <p:tavLst>
                                        <p:tav tm="0">
                                          <p:val>
                                            <p:strVal val="#ppt_y"/>
                                          </p:val>
                                        </p:tav>
                                        <p:tav tm="100000">
                                          <p:val>
                                            <p:strVal val="#ppt_y"/>
                                          </p:val>
                                        </p:tav>
                                      </p:tavLst>
                                    </p:anim>
                                    <p:anim calcmode="lin" valueType="num">
                                      <p:cBhvr>
                                        <p:cTn id="23" dur="2000" fill="hold"/>
                                        <p:tgtEl>
                                          <p:spTgt spid="5"/>
                                        </p:tgtEl>
                                        <p:attrNameLst>
                                          <p:attrName>ppt_w</p:attrName>
                                        </p:attrNameLst>
                                      </p:cBhvr>
                                      <p:tavLst>
                                        <p:tav tm="0">
                                          <p:val>
                                            <p:fltVal val="0"/>
                                          </p:val>
                                        </p:tav>
                                        <p:tav tm="100000">
                                          <p:val>
                                            <p:strVal val="#ppt_w"/>
                                          </p:val>
                                        </p:tav>
                                      </p:tavLst>
                                    </p:anim>
                                    <p:anim calcmode="lin" valueType="num">
                                      <p:cBhvr>
                                        <p:cTn id="24" dur="2000" fill="hold"/>
                                        <p:tgtEl>
                                          <p:spTgt spid="5"/>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ppt_x</p:attrName>
                                        </p:attrNameLst>
                                      </p:cBhvr>
                                      <p:tavLst>
                                        <p:tav tm="0">
                                          <p:val>
                                            <p:strVal val="#ppt_x-#ppt_w/2"/>
                                          </p:val>
                                        </p:tav>
                                        <p:tav tm="100000">
                                          <p:val>
                                            <p:strVal val="#ppt_x"/>
                                          </p:val>
                                        </p:tav>
                                      </p:tavLst>
                                    </p:anim>
                                    <p:anim calcmode="lin" valueType="num">
                                      <p:cBhvr>
                                        <p:cTn id="28" dur="2000" fill="hold"/>
                                        <p:tgtEl>
                                          <p:spTgt spid="6"/>
                                        </p:tgtEl>
                                        <p:attrNameLst>
                                          <p:attrName>ppt_y</p:attrName>
                                        </p:attrNameLst>
                                      </p:cBhvr>
                                      <p:tavLst>
                                        <p:tav tm="0">
                                          <p:val>
                                            <p:strVal val="#ppt_y"/>
                                          </p:val>
                                        </p:tav>
                                        <p:tav tm="100000">
                                          <p:val>
                                            <p:strVal val="#ppt_y"/>
                                          </p:val>
                                        </p:tav>
                                      </p:tavLst>
                                    </p:anim>
                                    <p:anim calcmode="lin" valueType="num">
                                      <p:cBhvr>
                                        <p:cTn id="29" dur="2000" fill="hold"/>
                                        <p:tgtEl>
                                          <p:spTgt spid="6"/>
                                        </p:tgtEl>
                                        <p:attrNameLst>
                                          <p:attrName>ppt_w</p:attrName>
                                        </p:attrNameLst>
                                      </p:cBhvr>
                                      <p:tavLst>
                                        <p:tav tm="0">
                                          <p:val>
                                            <p:fltVal val="0"/>
                                          </p:val>
                                        </p:tav>
                                        <p:tav tm="100000">
                                          <p:val>
                                            <p:strVal val="#ppt_w"/>
                                          </p:val>
                                        </p:tav>
                                      </p:tavLst>
                                    </p:anim>
                                    <p:anim calcmode="lin" valueType="num">
                                      <p:cBhvr>
                                        <p:cTn id="30" dur="2000" fill="hold"/>
                                        <p:tgtEl>
                                          <p:spTgt spid="6"/>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ppt_x</p:attrName>
                                        </p:attrNameLst>
                                      </p:cBhvr>
                                      <p:tavLst>
                                        <p:tav tm="0">
                                          <p:val>
                                            <p:strVal val="#ppt_x-#ppt_w/2"/>
                                          </p:val>
                                        </p:tav>
                                        <p:tav tm="100000">
                                          <p:val>
                                            <p:strVal val="#ppt_x"/>
                                          </p:val>
                                        </p:tav>
                                      </p:tavLst>
                                    </p:anim>
                                    <p:anim calcmode="lin" valueType="num">
                                      <p:cBhvr>
                                        <p:cTn id="34" dur="2000" fill="hold"/>
                                        <p:tgtEl>
                                          <p:spTgt spid="7"/>
                                        </p:tgtEl>
                                        <p:attrNameLst>
                                          <p:attrName>ppt_y</p:attrName>
                                        </p:attrNameLst>
                                      </p:cBhvr>
                                      <p:tavLst>
                                        <p:tav tm="0">
                                          <p:val>
                                            <p:strVal val="#ppt_y"/>
                                          </p:val>
                                        </p:tav>
                                        <p:tav tm="100000">
                                          <p:val>
                                            <p:strVal val="#ppt_y"/>
                                          </p:val>
                                        </p:tav>
                                      </p:tavLst>
                                    </p:anim>
                                    <p:anim calcmode="lin" valueType="num">
                                      <p:cBhvr>
                                        <p:cTn id="35" dur="2000" fill="hold"/>
                                        <p:tgtEl>
                                          <p:spTgt spid="7"/>
                                        </p:tgtEl>
                                        <p:attrNameLst>
                                          <p:attrName>ppt_w</p:attrName>
                                        </p:attrNameLst>
                                      </p:cBhvr>
                                      <p:tavLst>
                                        <p:tav tm="0">
                                          <p:val>
                                            <p:fltVal val="0"/>
                                          </p:val>
                                        </p:tav>
                                        <p:tav tm="100000">
                                          <p:val>
                                            <p:strVal val="#ppt_w"/>
                                          </p:val>
                                        </p:tav>
                                      </p:tavLst>
                                    </p:anim>
                                    <p:anim calcmode="lin" valueType="num">
                                      <p:cBhvr>
                                        <p:cTn id="36" dur="2000" fill="hold"/>
                                        <p:tgtEl>
                                          <p:spTgt spid="7"/>
                                        </p:tgtEl>
                                        <p:attrNameLst>
                                          <p:attrName>ppt_h</p:attrName>
                                        </p:attrNameLst>
                                      </p:cBhvr>
                                      <p:tavLst>
                                        <p:tav tm="0">
                                          <p:val>
                                            <p:strVal val="#ppt_h"/>
                                          </p:val>
                                        </p:tav>
                                        <p:tav tm="100000">
                                          <p:val>
                                            <p:strVal val="#ppt_h"/>
                                          </p:val>
                                        </p:tav>
                                      </p:tavLst>
                                    </p:anim>
                                  </p:childTnLst>
                                </p:cTn>
                              </p:par>
                              <p:par>
                                <p:cTn id="37" presetID="17" presetClass="entr" presetSubtype="8"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ppt_x</p:attrName>
                                        </p:attrNameLst>
                                      </p:cBhvr>
                                      <p:tavLst>
                                        <p:tav tm="0">
                                          <p:val>
                                            <p:strVal val="#ppt_x-#ppt_w/2"/>
                                          </p:val>
                                        </p:tav>
                                        <p:tav tm="100000">
                                          <p:val>
                                            <p:strVal val="#ppt_x"/>
                                          </p:val>
                                        </p:tav>
                                      </p:tavLst>
                                    </p:anim>
                                    <p:anim calcmode="lin" valueType="num">
                                      <p:cBhvr>
                                        <p:cTn id="40" dur="2000" fill="hold"/>
                                        <p:tgtEl>
                                          <p:spTgt spid="8"/>
                                        </p:tgtEl>
                                        <p:attrNameLst>
                                          <p:attrName>ppt_y</p:attrName>
                                        </p:attrNameLst>
                                      </p:cBhvr>
                                      <p:tavLst>
                                        <p:tav tm="0">
                                          <p:val>
                                            <p:strVal val="#ppt_y"/>
                                          </p:val>
                                        </p:tav>
                                        <p:tav tm="100000">
                                          <p:val>
                                            <p:strVal val="#ppt_y"/>
                                          </p:val>
                                        </p:tav>
                                      </p:tavLst>
                                    </p:anim>
                                    <p:anim calcmode="lin" valueType="num">
                                      <p:cBhvr>
                                        <p:cTn id="41" dur="2000" fill="hold"/>
                                        <p:tgtEl>
                                          <p:spTgt spid="8"/>
                                        </p:tgtEl>
                                        <p:attrNameLst>
                                          <p:attrName>ppt_w</p:attrName>
                                        </p:attrNameLst>
                                      </p:cBhvr>
                                      <p:tavLst>
                                        <p:tav tm="0">
                                          <p:val>
                                            <p:fltVal val="0"/>
                                          </p:val>
                                        </p:tav>
                                        <p:tav tm="100000">
                                          <p:val>
                                            <p:strVal val="#ppt_w"/>
                                          </p:val>
                                        </p:tav>
                                      </p:tavLst>
                                    </p:anim>
                                    <p:anim calcmode="lin" valueType="num">
                                      <p:cBhvr>
                                        <p:cTn id="42" dur="2000" fill="hold"/>
                                        <p:tgtEl>
                                          <p:spTgt spid="8"/>
                                        </p:tgtEl>
                                        <p:attrNameLst>
                                          <p:attrName>ppt_h</p:attrName>
                                        </p:attrNameLst>
                                      </p:cBhvr>
                                      <p:tavLst>
                                        <p:tav tm="0">
                                          <p:val>
                                            <p:strVal val="#ppt_h"/>
                                          </p:val>
                                        </p:tav>
                                        <p:tav tm="100000">
                                          <p:val>
                                            <p:strVal val="#ppt_h"/>
                                          </p:val>
                                        </p:tav>
                                      </p:tavLst>
                                    </p:anim>
                                  </p:childTnLst>
                                </p:cTn>
                              </p:par>
                              <p:par>
                                <p:cTn id="43" presetID="17" presetClass="entr" presetSubtype="8"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ppt_x</p:attrName>
                                        </p:attrNameLst>
                                      </p:cBhvr>
                                      <p:tavLst>
                                        <p:tav tm="0">
                                          <p:val>
                                            <p:strVal val="#ppt_x-#ppt_w/2"/>
                                          </p:val>
                                        </p:tav>
                                        <p:tav tm="100000">
                                          <p:val>
                                            <p:strVal val="#ppt_x"/>
                                          </p:val>
                                        </p:tav>
                                      </p:tavLst>
                                    </p:anim>
                                    <p:anim calcmode="lin" valueType="num">
                                      <p:cBhvr>
                                        <p:cTn id="46" dur="2000" fill="hold"/>
                                        <p:tgtEl>
                                          <p:spTgt spid="9"/>
                                        </p:tgtEl>
                                        <p:attrNameLst>
                                          <p:attrName>ppt_y</p:attrName>
                                        </p:attrNameLst>
                                      </p:cBhvr>
                                      <p:tavLst>
                                        <p:tav tm="0">
                                          <p:val>
                                            <p:strVal val="#ppt_y"/>
                                          </p:val>
                                        </p:tav>
                                        <p:tav tm="100000">
                                          <p:val>
                                            <p:strVal val="#ppt_y"/>
                                          </p:val>
                                        </p:tav>
                                      </p:tavLst>
                                    </p:anim>
                                    <p:anim calcmode="lin" valueType="num">
                                      <p:cBhvr>
                                        <p:cTn id="47" dur="2000" fill="hold"/>
                                        <p:tgtEl>
                                          <p:spTgt spid="9"/>
                                        </p:tgtEl>
                                        <p:attrNameLst>
                                          <p:attrName>ppt_w</p:attrName>
                                        </p:attrNameLst>
                                      </p:cBhvr>
                                      <p:tavLst>
                                        <p:tav tm="0">
                                          <p:val>
                                            <p:fltVal val="0"/>
                                          </p:val>
                                        </p:tav>
                                        <p:tav tm="100000">
                                          <p:val>
                                            <p:strVal val="#ppt_w"/>
                                          </p:val>
                                        </p:tav>
                                      </p:tavLst>
                                    </p:anim>
                                    <p:anim calcmode="lin" valueType="num">
                                      <p:cBhvr>
                                        <p:cTn id="48" dur="2000" fill="hold"/>
                                        <p:tgtEl>
                                          <p:spTgt spid="9"/>
                                        </p:tgtEl>
                                        <p:attrNameLst>
                                          <p:attrName>ppt_h</p:attrName>
                                        </p:attrNameLst>
                                      </p:cBhvr>
                                      <p:tavLst>
                                        <p:tav tm="0">
                                          <p:val>
                                            <p:strVal val="#ppt_h"/>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ppt_x</p:attrName>
                                        </p:attrNameLst>
                                      </p:cBhvr>
                                      <p:tavLst>
                                        <p:tav tm="0">
                                          <p:val>
                                            <p:strVal val="#ppt_x-#ppt_w/2"/>
                                          </p:val>
                                        </p:tav>
                                        <p:tav tm="100000">
                                          <p:val>
                                            <p:strVal val="#ppt_x"/>
                                          </p:val>
                                        </p:tav>
                                      </p:tavLst>
                                    </p:anim>
                                    <p:anim calcmode="lin" valueType="num">
                                      <p:cBhvr>
                                        <p:cTn id="52" dur="2000" fill="hold"/>
                                        <p:tgtEl>
                                          <p:spTgt spid="10"/>
                                        </p:tgtEl>
                                        <p:attrNameLst>
                                          <p:attrName>ppt_y</p:attrName>
                                        </p:attrNameLst>
                                      </p:cBhvr>
                                      <p:tavLst>
                                        <p:tav tm="0">
                                          <p:val>
                                            <p:strVal val="#ppt_y"/>
                                          </p:val>
                                        </p:tav>
                                        <p:tav tm="100000">
                                          <p:val>
                                            <p:strVal val="#ppt_y"/>
                                          </p:val>
                                        </p:tav>
                                      </p:tavLst>
                                    </p:anim>
                                    <p:anim calcmode="lin" valueType="num">
                                      <p:cBhvr>
                                        <p:cTn id="53" dur="2000" fill="hold"/>
                                        <p:tgtEl>
                                          <p:spTgt spid="10"/>
                                        </p:tgtEl>
                                        <p:attrNameLst>
                                          <p:attrName>ppt_w</p:attrName>
                                        </p:attrNameLst>
                                      </p:cBhvr>
                                      <p:tavLst>
                                        <p:tav tm="0">
                                          <p:val>
                                            <p:fltVal val="0"/>
                                          </p:val>
                                        </p:tav>
                                        <p:tav tm="100000">
                                          <p:val>
                                            <p:strVal val="#ppt_w"/>
                                          </p:val>
                                        </p:tav>
                                      </p:tavLst>
                                    </p:anim>
                                    <p:anim calcmode="lin" valueType="num">
                                      <p:cBhvr>
                                        <p:cTn id="54" dur="2000" fill="hold"/>
                                        <p:tgtEl>
                                          <p:spTgt spid="10"/>
                                        </p:tgtEl>
                                        <p:attrNameLst>
                                          <p:attrName>ppt_h</p:attrName>
                                        </p:attrNameLst>
                                      </p:cBhvr>
                                      <p:tavLst>
                                        <p:tav tm="0">
                                          <p:val>
                                            <p:strVal val="#ppt_h"/>
                                          </p:val>
                                        </p:tav>
                                        <p:tav tm="100000">
                                          <p:val>
                                            <p:strVal val="#ppt_h"/>
                                          </p:val>
                                        </p:tav>
                                      </p:tavLst>
                                    </p:anim>
                                  </p:childTnLst>
                                </p:cTn>
                              </p:par>
                              <p:par>
                                <p:cTn id="55" presetID="17" presetClass="entr" presetSubtype="8"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ppt_x</p:attrName>
                                        </p:attrNameLst>
                                      </p:cBhvr>
                                      <p:tavLst>
                                        <p:tav tm="0">
                                          <p:val>
                                            <p:strVal val="#ppt_x-#ppt_w/2"/>
                                          </p:val>
                                        </p:tav>
                                        <p:tav tm="100000">
                                          <p:val>
                                            <p:strVal val="#ppt_x"/>
                                          </p:val>
                                        </p:tav>
                                      </p:tavLst>
                                    </p:anim>
                                    <p:anim calcmode="lin" valueType="num">
                                      <p:cBhvr>
                                        <p:cTn id="58" dur="2000" fill="hold"/>
                                        <p:tgtEl>
                                          <p:spTgt spid="11"/>
                                        </p:tgtEl>
                                        <p:attrNameLst>
                                          <p:attrName>ppt_y</p:attrName>
                                        </p:attrNameLst>
                                      </p:cBhvr>
                                      <p:tavLst>
                                        <p:tav tm="0">
                                          <p:val>
                                            <p:strVal val="#ppt_y"/>
                                          </p:val>
                                        </p:tav>
                                        <p:tav tm="100000">
                                          <p:val>
                                            <p:strVal val="#ppt_y"/>
                                          </p:val>
                                        </p:tav>
                                      </p:tavLst>
                                    </p:anim>
                                    <p:anim calcmode="lin" valueType="num">
                                      <p:cBhvr>
                                        <p:cTn id="59" dur="2000" fill="hold"/>
                                        <p:tgtEl>
                                          <p:spTgt spid="11"/>
                                        </p:tgtEl>
                                        <p:attrNameLst>
                                          <p:attrName>ppt_w</p:attrName>
                                        </p:attrNameLst>
                                      </p:cBhvr>
                                      <p:tavLst>
                                        <p:tav tm="0">
                                          <p:val>
                                            <p:fltVal val="0"/>
                                          </p:val>
                                        </p:tav>
                                        <p:tav tm="100000">
                                          <p:val>
                                            <p:strVal val="#ppt_w"/>
                                          </p:val>
                                        </p:tav>
                                      </p:tavLst>
                                    </p:anim>
                                    <p:anim calcmode="lin" valueType="num">
                                      <p:cBhvr>
                                        <p:cTn id="60" dur="2000" fill="hold"/>
                                        <p:tgtEl>
                                          <p:spTgt spid="11"/>
                                        </p:tgtEl>
                                        <p:attrNameLst>
                                          <p:attrName>ppt_h</p:attrName>
                                        </p:attrNameLst>
                                      </p:cBhvr>
                                      <p:tavLst>
                                        <p:tav tm="0">
                                          <p:val>
                                            <p:strVal val="#ppt_h"/>
                                          </p:val>
                                        </p:tav>
                                        <p:tav tm="100000">
                                          <p:val>
                                            <p:strVal val="#ppt_h"/>
                                          </p:val>
                                        </p:tav>
                                      </p:tavLst>
                                    </p:anim>
                                  </p:childTnLst>
                                </p:cTn>
                              </p:par>
                              <p:par>
                                <p:cTn id="61" presetID="17" presetClass="entr" presetSubtype="8"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ppt_x</p:attrName>
                                        </p:attrNameLst>
                                      </p:cBhvr>
                                      <p:tavLst>
                                        <p:tav tm="0">
                                          <p:val>
                                            <p:strVal val="#ppt_x-#ppt_w/2"/>
                                          </p:val>
                                        </p:tav>
                                        <p:tav tm="100000">
                                          <p:val>
                                            <p:strVal val="#ppt_x"/>
                                          </p:val>
                                        </p:tav>
                                      </p:tavLst>
                                    </p:anim>
                                    <p:anim calcmode="lin" valueType="num">
                                      <p:cBhvr>
                                        <p:cTn id="64" dur="2000" fill="hold"/>
                                        <p:tgtEl>
                                          <p:spTgt spid="12"/>
                                        </p:tgtEl>
                                        <p:attrNameLst>
                                          <p:attrName>ppt_y</p:attrName>
                                        </p:attrNameLst>
                                      </p:cBhvr>
                                      <p:tavLst>
                                        <p:tav tm="0">
                                          <p:val>
                                            <p:strVal val="#ppt_y"/>
                                          </p:val>
                                        </p:tav>
                                        <p:tav tm="100000">
                                          <p:val>
                                            <p:strVal val="#ppt_y"/>
                                          </p:val>
                                        </p:tav>
                                      </p:tavLst>
                                    </p:anim>
                                    <p:anim calcmode="lin" valueType="num">
                                      <p:cBhvr>
                                        <p:cTn id="65" dur="2000" fill="hold"/>
                                        <p:tgtEl>
                                          <p:spTgt spid="12"/>
                                        </p:tgtEl>
                                        <p:attrNameLst>
                                          <p:attrName>ppt_w</p:attrName>
                                        </p:attrNameLst>
                                      </p:cBhvr>
                                      <p:tavLst>
                                        <p:tav tm="0">
                                          <p:val>
                                            <p:fltVal val="0"/>
                                          </p:val>
                                        </p:tav>
                                        <p:tav tm="100000">
                                          <p:val>
                                            <p:strVal val="#ppt_w"/>
                                          </p:val>
                                        </p:tav>
                                      </p:tavLst>
                                    </p:anim>
                                    <p:anim calcmode="lin" valueType="num">
                                      <p:cBhvr>
                                        <p:cTn id="66" dur="2000" fill="hold"/>
                                        <p:tgtEl>
                                          <p:spTgt spid="12"/>
                                        </p:tgtEl>
                                        <p:attrNameLst>
                                          <p:attrName>ppt_h</p:attrName>
                                        </p:attrNameLst>
                                      </p:cBhvr>
                                      <p:tavLst>
                                        <p:tav tm="0">
                                          <p:val>
                                            <p:strVal val="#ppt_h"/>
                                          </p:val>
                                        </p:tav>
                                        <p:tav tm="100000">
                                          <p:val>
                                            <p:strVal val="#ppt_h"/>
                                          </p:val>
                                        </p:tav>
                                      </p:tavLst>
                                    </p:anim>
                                  </p:childTnLst>
                                </p:cTn>
                              </p:par>
                              <p:par>
                                <p:cTn id="67" presetID="17" presetClass="entr" presetSubtype="8"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ppt_x</p:attrName>
                                        </p:attrNameLst>
                                      </p:cBhvr>
                                      <p:tavLst>
                                        <p:tav tm="0">
                                          <p:val>
                                            <p:strVal val="#ppt_x-#ppt_w/2"/>
                                          </p:val>
                                        </p:tav>
                                        <p:tav tm="100000">
                                          <p:val>
                                            <p:strVal val="#ppt_x"/>
                                          </p:val>
                                        </p:tav>
                                      </p:tavLst>
                                    </p:anim>
                                    <p:anim calcmode="lin" valueType="num">
                                      <p:cBhvr>
                                        <p:cTn id="70" dur="2000" fill="hold"/>
                                        <p:tgtEl>
                                          <p:spTgt spid="13"/>
                                        </p:tgtEl>
                                        <p:attrNameLst>
                                          <p:attrName>ppt_y</p:attrName>
                                        </p:attrNameLst>
                                      </p:cBhvr>
                                      <p:tavLst>
                                        <p:tav tm="0">
                                          <p:val>
                                            <p:strVal val="#ppt_y"/>
                                          </p:val>
                                        </p:tav>
                                        <p:tav tm="100000">
                                          <p:val>
                                            <p:strVal val="#ppt_y"/>
                                          </p:val>
                                        </p:tav>
                                      </p:tavLst>
                                    </p:anim>
                                    <p:anim calcmode="lin" valueType="num">
                                      <p:cBhvr>
                                        <p:cTn id="71" dur="2000" fill="hold"/>
                                        <p:tgtEl>
                                          <p:spTgt spid="13"/>
                                        </p:tgtEl>
                                        <p:attrNameLst>
                                          <p:attrName>ppt_w</p:attrName>
                                        </p:attrNameLst>
                                      </p:cBhvr>
                                      <p:tavLst>
                                        <p:tav tm="0">
                                          <p:val>
                                            <p:fltVal val="0"/>
                                          </p:val>
                                        </p:tav>
                                        <p:tav tm="100000">
                                          <p:val>
                                            <p:strVal val="#ppt_w"/>
                                          </p:val>
                                        </p:tav>
                                      </p:tavLst>
                                    </p:anim>
                                    <p:anim calcmode="lin" valueType="num">
                                      <p:cBhvr>
                                        <p:cTn id="72" dur="2000" fill="hold"/>
                                        <p:tgtEl>
                                          <p:spTgt spid="13"/>
                                        </p:tgtEl>
                                        <p:attrNameLst>
                                          <p:attrName>ppt_h</p:attrName>
                                        </p:attrNameLst>
                                      </p:cBhvr>
                                      <p:tavLst>
                                        <p:tav tm="0">
                                          <p:val>
                                            <p:strVal val="#ppt_h"/>
                                          </p:val>
                                        </p:tav>
                                        <p:tav tm="100000">
                                          <p:val>
                                            <p:strVal val="#ppt_h"/>
                                          </p:val>
                                        </p:tav>
                                      </p:tavLst>
                                    </p:anim>
                                  </p:childTnLst>
                                </p:cTn>
                              </p:par>
                              <p:par>
                                <p:cTn id="73" presetID="17" presetClass="entr" presetSubtype="8"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ppt_x</p:attrName>
                                        </p:attrNameLst>
                                      </p:cBhvr>
                                      <p:tavLst>
                                        <p:tav tm="0">
                                          <p:val>
                                            <p:strVal val="#ppt_x-#ppt_w/2"/>
                                          </p:val>
                                        </p:tav>
                                        <p:tav tm="100000">
                                          <p:val>
                                            <p:strVal val="#ppt_x"/>
                                          </p:val>
                                        </p:tav>
                                      </p:tavLst>
                                    </p:anim>
                                    <p:anim calcmode="lin" valueType="num">
                                      <p:cBhvr>
                                        <p:cTn id="76" dur="2000" fill="hold"/>
                                        <p:tgtEl>
                                          <p:spTgt spid="14"/>
                                        </p:tgtEl>
                                        <p:attrNameLst>
                                          <p:attrName>ppt_y</p:attrName>
                                        </p:attrNameLst>
                                      </p:cBhvr>
                                      <p:tavLst>
                                        <p:tav tm="0">
                                          <p:val>
                                            <p:strVal val="#ppt_y"/>
                                          </p:val>
                                        </p:tav>
                                        <p:tav tm="100000">
                                          <p:val>
                                            <p:strVal val="#ppt_y"/>
                                          </p:val>
                                        </p:tav>
                                      </p:tavLst>
                                    </p:anim>
                                    <p:anim calcmode="lin" valueType="num">
                                      <p:cBhvr>
                                        <p:cTn id="77" dur="2000" fill="hold"/>
                                        <p:tgtEl>
                                          <p:spTgt spid="14"/>
                                        </p:tgtEl>
                                        <p:attrNameLst>
                                          <p:attrName>ppt_w</p:attrName>
                                        </p:attrNameLst>
                                      </p:cBhvr>
                                      <p:tavLst>
                                        <p:tav tm="0">
                                          <p:val>
                                            <p:fltVal val="0"/>
                                          </p:val>
                                        </p:tav>
                                        <p:tav tm="100000">
                                          <p:val>
                                            <p:strVal val="#ppt_w"/>
                                          </p:val>
                                        </p:tav>
                                      </p:tavLst>
                                    </p:anim>
                                    <p:anim calcmode="lin" valueType="num">
                                      <p:cBhvr>
                                        <p:cTn id="78" dur="2000" fill="hold"/>
                                        <p:tgtEl>
                                          <p:spTgt spid="14"/>
                                        </p:tgtEl>
                                        <p:attrNameLst>
                                          <p:attrName>ppt_h</p:attrName>
                                        </p:attrNameLst>
                                      </p:cBhvr>
                                      <p:tavLst>
                                        <p:tav tm="0">
                                          <p:val>
                                            <p:strVal val="#ppt_h"/>
                                          </p:val>
                                        </p:tav>
                                        <p:tav tm="100000">
                                          <p:val>
                                            <p:strVal val="#ppt_h"/>
                                          </p:val>
                                        </p:tav>
                                      </p:tavLst>
                                    </p:anim>
                                  </p:childTnLst>
                                </p:cTn>
                              </p:par>
                              <p:par>
                                <p:cTn id="79" presetID="8" presetClass="emph" presetSubtype="0" fill="hold" grpId="1" nodeType="withEffect">
                                  <p:stCondLst>
                                    <p:cond delay="0"/>
                                  </p:stCondLst>
                                  <p:childTnLst>
                                    <p:animRot by="21600000">
                                      <p:cBhvr>
                                        <p:cTn id="80" dur="2000" fill="hold"/>
                                        <p:tgtEl>
                                          <p:spTgt spid="3"/>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4"/>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5"/>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6"/>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7"/>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2"/>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3"/>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4"/>
                                        </p:tgtEl>
                                        <p:attrNameLst>
                                          <p:attrName>r</p:attrName>
                                        </p:attrNameLst>
                                      </p:cBhvr>
                                    </p:animRot>
                                  </p:childTnLst>
                                </p:cTn>
                              </p:par>
                            </p:childTnLst>
                          </p:cTn>
                        </p:par>
                        <p:par>
                          <p:cTn id="103" fill="hold">
                            <p:stCondLst>
                              <p:cond delay="2000"/>
                            </p:stCondLst>
                            <p:childTnLst>
                              <p:par>
                                <p:cTn id="104" presetID="2" presetClass="exit" presetSubtype="2" fill="hold" grpId="2"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ppt_y"/>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1+ppt_w/2"/>
                                          </p:val>
                                        </p:tav>
                                      </p:tavLst>
                                    </p:anim>
                                    <p:anim calcmode="lin" valueType="num">
                                      <p:cBhvr additive="base">
                                        <p:cTn id="110" dur="2000"/>
                                        <p:tgtEl>
                                          <p:spTgt spid="4"/>
                                        </p:tgtEl>
                                        <p:attrNameLst>
                                          <p:attrName>ppt_y</p:attrName>
                                        </p:attrNameLst>
                                      </p:cBhvr>
                                      <p:tavLst>
                                        <p:tav tm="0">
                                          <p:val>
                                            <p:strVal val="ppt_y"/>
                                          </p:val>
                                        </p:tav>
                                        <p:tav tm="100000">
                                          <p:val>
                                            <p:strVal val="ppt_y"/>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1+ppt_w/2"/>
                                          </p:val>
                                        </p:tav>
                                      </p:tavLst>
                                    </p:anim>
                                    <p:anim calcmode="lin" valueType="num">
                                      <p:cBhvr additive="base">
                                        <p:cTn id="114" dur="2000"/>
                                        <p:tgtEl>
                                          <p:spTgt spid="5"/>
                                        </p:tgtEl>
                                        <p:attrNameLst>
                                          <p:attrName>ppt_y</p:attrName>
                                        </p:attrNameLst>
                                      </p:cBhvr>
                                      <p:tavLst>
                                        <p:tav tm="0">
                                          <p:val>
                                            <p:strVal val="ppt_y"/>
                                          </p:val>
                                        </p:tav>
                                        <p:tav tm="100000">
                                          <p:val>
                                            <p:strVal val="ppt_y"/>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1+ppt_w/2"/>
                                          </p:val>
                                        </p:tav>
                                      </p:tavLst>
                                    </p:anim>
                                    <p:anim calcmode="lin" valueType="num">
                                      <p:cBhvr additive="base">
                                        <p:cTn id="118" dur="2000"/>
                                        <p:tgtEl>
                                          <p:spTgt spid="6"/>
                                        </p:tgtEl>
                                        <p:attrNameLst>
                                          <p:attrName>ppt_y</p:attrName>
                                        </p:attrNameLst>
                                      </p:cBhvr>
                                      <p:tavLst>
                                        <p:tav tm="0">
                                          <p:val>
                                            <p:strVal val="ppt_y"/>
                                          </p:val>
                                        </p:tav>
                                        <p:tav tm="100000">
                                          <p:val>
                                            <p:strVal val="ppt_y"/>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ppt_y"/>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ppt_y"/>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1+ppt_w/2"/>
                                          </p:val>
                                        </p:tav>
                                      </p:tavLst>
                                    </p:anim>
                                    <p:anim calcmode="lin" valueType="num">
                                      <p:cBhvr additive="base">
                                        <p:cTn id="134" dur="2000"/>
                                        <p:tgtEl>
                                          <p:spTgt spid="10"/>
                                        </p:tgtEl>
                                        <p:attrNameLst>
                                          <p:attrName>ppt_y</p:attrName>
                                        </p:attrNameLst>
                                      </p:cBhvr>
                                      <p:tavLst>
                                        <p:tav tm="0">
                                          <p:val>
                                            <p:strVal val="ppt_y"/>
                                          </p:val>
                                        </p:tav>
                                        <p:tav tm="100000">
                                          <p:val>
                                            <p:strVal val="ppt_y"/>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ppt_y"/>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1+ppt_w/2"/>
                                          </p:val>
                                        </p:tav>
                                      </p:tavLst>
                                    </p:anim>
                                    <p:anim calcmode="lin" valueType="num">
                                      <p:cBhvr additive="base">
                                        <p:cTn id="142" dur="2000"/>
                                        <p:tgtEl>
                                          <p:spTgt spid="12"/>
                                        </p:tgtEl>
                                        <p:attrNameLst>
                                          <p:attrName>ppt_y</p:attrName>
                                        </p:attrNameLst>
                                      </p:cBhvr>
                                      <p:tavLst>
                                        <p:tav tm="0">
                                          <p:val>
                                            <p:strVal val="ppt_y"/>
                                          </p:val>
                                        </p:tav>
                                        <p:tav tm="100000">
                                          <p:val>
                                            <p:strVal val="ppt_y"/>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ppt_y"/>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ppt_y"/>
                                          </p:val>
                                        </p:tav>
                                      </p:tavLst>
                                    </p:anim>
                                    <p:set>
                                      <p:cBhvr>
                                        <p:cTn id="151" dur="1" fill="hold">
                                          <p:stCondLst>
                                            <p:cond delay="1999"/>
                                          </p:stCondLst>
                                        </p:cTn>
                                        <p:tgtEl>
                                          <p:spTgt spid="14"/>
                                        </p:tgtEl>
                                        <p:attrNameLst>
                                          <p:attrName>style.visibility</p:attrName>
                                        </p:attrNameLst>
                                      </p:cBhvr>
                                      <p:to>
                                        <p:strVal val="hidden"/>
                                      </p:to>
                                    </p:set>
                                  </p:childTnLst>
                                </p:cTn>
                              </p:par>
                              <p:par>
                                <p:cTn id="152" presetID="17" presetClass="entr" presetSubtype="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ppt_w/2"/>
                                          </p:val>
                                        </p:tav>
                                        <p:tav tm="100000">
                                          <p:val>
                                            <p:strVal val="#ppt_x"/>
                                          </p:val>
                                        </p:tav>
                                      </p:tavLst>
                                    </p:anim>
                                    <p:anim calcmode="lin" valueType="num">
                                      <p:cBhvr>
                                        <p:cTn id="155" dur="2000" fill="hold"/>
                                        <p:tgtEl>
                                          <p:spTgt spid="2"/>
                                        </p:tgtEl>
                                        <p:attrNameLst>
                                          <p:attrName>ppt_y</p:attrName>
                                        </p:attrNameLst>
                                      </p:cBhvr>
                                      <p:tavLst>
                                        <p:tav tm="0">
                                          <p:val>
                                            <p:strVal val="#ppt_y"/>
                                          </p:val>
                                        </p:tav>
                                        <p:tav tm="100000">
                                          <p:val>
                                            <p:strVal val="#ppt_y"/>
                                          </p:val>
                                        </p:tav>
                                      </p:tavLst>
                                    </p:anim>
                                    <p:anim calcmode="lin" valueType="num">
                                      <p:cBhvr>
                                        <p:cTn id="156" dur="2000" fill="hold"/>
                                        <p:tgtEl>
                                          <p:spTgt spid="2"/>
                                        </p:tgtEl>
                                        <p:attrNameLst>
                                          <p:attrName>ppt_w</p:attrName>
                                        </p:attrNameLst>
                                      </p:cBhvr>
                                      <p:tavLst>
                                        <p:tav tm="0">
                                          <p:val>
                                            <p:fltVal val="0"/>
                                          </p:val>
                                        </p:tav>
                                        <p:tav tm="100000">
                                          <p:val>
                                            <p:strVal val="#ppt_w"/>
                                          </p:val>
                                        </p:tav>
                                      </p:tavLst>
                                    </p:anim>
                                    <p:anim calcmode="lin" valueType="num">
                                      <p:cBhvr>
                                        <p:cTn id="157" dur="2000" fill="hold"/>
                                        <p:tgtEl>
                                          <p:spTgt spid="2"/>
                                        </p:tgtEl>
                                        <p:attrNameLst>
                                          <p:attrName>ppt_h</p:attrName>
                                        </p:attrNameLst>
                                      </p:cBhvr>
                                      <p:tavLst>
                                        <p:tav tm="0">
                                          <p:val>
                                            <p:strVal val="#ppt_h"/>
                                          </p:val>
                                        </p:tav>
                                        <p:tav tm="100000">
                                          <p:val>
                                            <p:strVal val="#ppt_h"/>
                                          </p:val>
                                        </p:tav>
                                      </p:tavLst>
                                    </p:anim>
                                  </p:childTnLst>
                                </p:cTn>
                              </p:par>
                            </p:childTnLst>
                          </p:cTn>
                        </p:par>
                        <p:par>
                          <p:cTn id="158" fill="hold">
                            <p:stCondLst>
                              <p:cond delay="4000"/>
                            </p:stCondLst>
                            <p:childTnLst>
                              <p:par>
                                <p:cTn id="159" presetID="23" presetClass="entr" presetSubtype="528" fill="hold" nodeType="afterEffect">
                                  <p:stCondLst>
                                    <p:cond delay="0"/>
                                  </p:stCondLst>
                                  <p:childTnLst>
                                    <p:set>
                                      <p:cBhvr>
                                        <p:cTn id="160" dur="1" fill="hold">
                                          <p:stCondLst>
                                            <p:cond delay="0"/>
                                          </p:stCondLst>
                                        </p:cTn>
                                        <p:tgtEl>
                                          <p:spTgt spid="15"/>
                                        </p:tgtEl>
                                        <p:attrNameLst>
                                          <p:attrName>style.visibility</p:attrName>
                                        </p:attrNameLst>
                                      </p:cBhvr>
                                      <p:to>
                                        <p:strVal val="visible"/>
                                      </p:to>
                                    </p:set>
                                    <p:anim calcmode="lin" valueType="num">
                                      <p:cBhvr>
                                        <p:cTn id="161" dur="2000" fill="hold"/>
                                        <p:tgtEl>
                                          <p:spTgt spid="15"/>
                                        </p:tgtEl>
                                        <p:attrNameLst>
                                          <p:attrName>ppt_w</p:attrName>
                                        </p:attrNameLst>
                                      </p:cBhvr>
                                      <p:tavLst>
                                        <p:tav tm="0">
                                          <p:val>
                                            <p:fltVal val="0"/>
                                          </p:val>
                                        </p:tav>
                                        <p:tav tm="100000">
                                          <p:val>
                                            <p:strVal val="#ppt_w"/>
                                          </p:val>
                                        </p:tav>
                                      </p:tavLst>
                                    </p:anim>
                                    <p:anim calcmode="lin" valueType="num">
                                      <p:cBhvr>
                                        <p:cTn id="162" dur="2000" fill="hold"/>
                                        <p:tgtEl>
                                          <p:spTgt spid="15"/>
                                        </p:tgtEl>
                                        <p:attrNameLst>
                                          <p:attrName>ppt_h</p:attrName>
                                        </p:attrNameLst>
                                      </p:cBhvr>
                                      <p:tavLst>
                                        <p:tav tm="0">
                                          <p:val>
                                            <p:fltVal val="0"/>
                                          </p:val>
                                        </p:tav>
                                        <p:tav tm="100000">
                                          <p:val>
                                            <p:strVal val="#ppt_h"/>
                                          </p:val>
                                        </p:tav>
                                      </p:tavLst>
                                    </p:anim>
                                    <p:anim calcmode="lin" valueType="num">
                                      <p:cBhvr>
                                        <p:cTn id="163" dur="2000" fill="hold"/>
                                        <p:tgtEl>
                                          <p:spTgt spid="15"/>
                                        </p:tgtEl>
                                        <p:attrNameLst>
                                          <p:attrName>ppt_x</p:attrName>
                                        </p:attrNameLst>
                                      </p:cBhvr>
                                      <p:tavLst>
                                        <p:tav tm="0">
                                          <p:val>
                                            <p:fltVal val="0.5"/>
                                          </p:val>
                                        </p:tav>
                                        <p:tav tm="100000">
                                          <p:val>
                                            <p:strVal val="#ppt_x"/>
                                          </p:val>
                                        </p:tav>
                                      </p:tavLst>
                                    </p:anim>
                                    <p:anim calcmode="lin" valueType="num">
                                      <p:cBhvr>
                                        <p:cTn id="164" dur="2000" fill="hold"/>
                                        <p:tgtEl>
                                          <p:spTgt spid="1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río">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202</Words>
  <Application>Microsoft Office PowerPoint</Application>
  <PresentationFormat>Presentación en pantalla (16:9)</PresentationFormat>
  <Paragraphs>13</Paragraphs>
  <Slides>39</Slides>
  <Notes>1</Notes>
  <HiddenSlides>0</HiddenSlides>
  <MMClips>1</MMClips>
  <ScaleCrop>false</ScaleCrop>
  <HeadingPairs>
    <vt:vector size="4" baseType="variant">
      <vt:variant>
        <vt:lpstr>Tema</vt:lpstr>
      </vt:variant>
      <vt:variant>
        <vt:i4>2</vt:i4>
      </vt:variant>
      <vt:variant>
        <vt:lpstr>Títulos de diapositiva</vt:lpstr>
      </vt:variant>
      <vt:variant>
        <vt:i4>39</vt:i4>
      </vt:variant>
    </vt:vector>
  </HeadingPairs>
  <TitlesOfParts>
    <vt:vector size="4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409</cp:revision>
  <dcterms:created xsi:type="dcterms:W3CDTF">2019-12-28T22:18:30Z</dcterms:created>
  <dcterms:modified xsi:type="dcterms:W3CDTF">2020-10-23T15:23:45Z</dcterms:modified>
</cp:coreProperties>
</file>