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2" r:id="rId3"/>
    <p:sldId id="271" r:id="rId4"/>
    <p:sldId id="258" r:id="rId5"/>
    <p:sldId id="299" r:id="rId6"/>
    <p:sldId id="294" r:id="rId7"/>
    <p:sldId id="259" r:id="rId8"/>
    <p:sldId id="315" r:id="rId9"/>
    <p:sldId id="257" r:id="rId10"/>
    <p:sldId id="263" r:id="rId11"/>
    <p:sldId id="260" r:id="rId12"/>
    <p:sldId id="314" r:id="rId13"/>
    <p:sldId id="264" r:id="rId14"/>
    <p:sldId id="261" r:id="rId15"/>
    <p:sldId id="262" r:id="rId16"/>
    <p:sldId id="266" r:id="rId17"/>
    <p:sldId id="273" r:id="rId18"/>
    <p:sldId id="265" r:id="rId19"/>
    <p:sldId id="267" r:id="rId20"/>
    <p:sldId id="275" r:id="rId21"/>
    <p:sldId id="269" r:id="rId22"/>
    <p:sldId id="276" r:id="rId23"/>
    <p:sldId id="278" r:id="rId24"/>
    <p:sldId id="268" r:id="rId25"/>
    <p:sldId id="277" r:id="rId26"/>
    <p:sldId id="272" r:id="rId27"/>
    <p:sldId id="270" r:id="rId28"/>
    <p:sldId id="274" r:id="rId29"/>
    <p:sldId id="279" r:id="rId30"/>
    <p:sldId id="281" r:id="rId31"/>
    <p:sldId id="282" r:id="rId32"/>
    <p:sldId id="280" r:id="rId33"/>
    <p:sldId id="283" r:id="rId34"/>
    <p:sldId id="301" r:id="rId35"/>
    <p:sldId id="284" r:id="rId36"/>
    <p:sldId id="285" r:id="rId37"/>
    <p:sldId id="290" r:id="rId38"/>
    <p:sldId id="286" r:id="rId39"/>
    <p:sldId id="288" r:id="rId40"/>
    <p:sldId id="289" r:id="rId41"/>
    <p:sldId id="293" r:id="rId42"/>
    <p:sldId id="305" r:id="rId43"/>
    <p:sldId id="300" r:id="rId44"/>
    <p:sldId id="296" r:id="rId45"/>
    <p:sldId id="302" r:id="rId46"/>
    <p:sldId id="311" r:id="rId47"/>
    <p:sldId id="303" r:id="rId48"/>
    <p:sldId id="304" r:id="rId49"/>
    <p:sldId id="306" r:id="rId50"/>
    <p:sldId id="307" r:id="rId51"/>
    <p:sldId id="309" r:id="rId52"/>
    <p:sldId id="310" r:id="rId53"/>
    <p:sldId id="297" r:id="rId54"/>
    <p:sldId id="316" r:id="rId5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fQSooFWQHPTDBNxUFtQuQ" hashData="/hlwXQZAal4N/pFzkFtMZEHR5f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788A"/>
    <a:srgbClr val="EC709F"/>
    <a:srgbClr val="F197B9"/>
    <a:srgbClr val="FF7C80"/>
    <a:srgbClr val="0000FF"/>
    <a:srgbClr val="FF3300"/>
    <a:srgbClr val="E49912"/>
    <a:srgbClr val="663300"/>
    <a:srgbClr val="9D5B13"/>
    <a:srgbClr val="B08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9847" autoAdjust="0"/>
    <p:restoredTop sz="94660"/>
  </p:normalViewPr>
  <p:slideViewPr>
    <p:cSldViewPr>
      <p:cViewPr>
        <p:scale>
          <a:sx n="334" d="100"/>
          <a:sy n="334" d="100"/>
        </p:scale>
        <p:origin x="4092" y="28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52B10-AC5C-4395-ABE8-4564998BC235}" type="datetimeFigureOut">
              <a:rPr lang="es-PE" smtClean="0"/>
              <a:pPr/>
              <a:t>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F220D-B7B8-452E-8B84-CA50E65D0C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197B9">
                <a:shade val="67500"/>
                <a:satMod val="115000"/>
              </a:srgbClr>
            </a:gs>
            <a:gs pos="100000">
              <a:srgbClr val="F197B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969075">
            <a:off x="1868751" y="1575483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9000">
                <a:schemeClr val="tx1">
                  <a:alpha val="0"/>
                </a:schemeClr>
              </a:gs>
              <a:gs pos="50000">
                <a:srgbClr val="E4788A">
                  <a:shade val="67500"/>
                  <a:satMod val="115000"/>
                </a:srgbClr>
              </a:gs>
              <a:gs pos="100000">
                <a:srgbClr val="E478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3298246">
            <a:off x="5702625" y="1559396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9000">
                <a:schemeClr val="tx1">
                  <a:alpha val="0"/>
                </a:schemeClr>
              </a:gs>
              <a:gs pos="50000">
                <a:srgbClr val="E4788A">
                  <a:shade val="67500"/>
                  <a:satMod val="115000"/>
                </a:srgbClr>
              </a:gs>
              <a:gs pos="100000">
                <a:srgbClr val="E478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34133">
            <a:off x="3796332" y="154540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9000">
                <a:schemeClr val="tx1">
                  <a:alpha val="0"/>
                </a:schemeClr>
              </a:gs>
              <a:gs pos="50000">
                <a:srgbClr val="E4788A">
                  <a:shade val="67500"/>
                  <a:satMod val="115000"/>
                </a:srgbClr>
              </a:gs>
              <a:gs pos="100000">
                <a:srgbClr val="E478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4326">
            <a:off x="3795806" y="3447199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9000">
                <a:schemeClr val="tx1">
                  <a:alpha val="0"/>
                </a:schemeClr>
              </a:gs>
              <a:gs pos="50000">
                <a:srgbClr val="E4788A">
                  <a:shade val="67500"/>
                  <a:satMod val="115000"/>
                </a:srgbClr>
              </a:gs>
              <a:gs pos="100000">
                <a:srgbClr val="E478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00174">
            <a:off x="5020510" y="449565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9000">
                <a:schemeClr val="tx1">
                  <a:alpha val="0"/>
                </a:schemeClr>
              </a:gs>
              <a:gs pos="50000">
                <a:srgbClr val="E4788A">
                  <a:shade val="67500"/>
                  <a:satMod val="115000"/>
                </a:srgbClr>
              </a:gs>
              <a:gs pos="100000">
                <a:srgbClr val="E478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399565">
            <a:off x="5046909" y="3118096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9000">
                <a:schemeClr val="tx1">
                  <a:alpha val="0"/>
                </a:schemeClr>
              </a:gs>
              <a:gs pos="50000">
                <a:srgbClr val="E4788A">
                  <a:shade val="67500"/>
                  <a:satMod val="115000"/>
                </a:srgbClr>
              </a:gs>
              <a:gs pos="100000">
                <a:srgbClr val="E478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470909" y="407684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9000">
                <a:schemeClr val="tx1">
                  <a:alpha val="0"/>
                </a:schemeClr>
              </a:gs>
              <a:gs pos="50000">
                <a:srgbClr val="E4788A">
                  <a:shade val="67500"/>
                  <a:satMod val="115000"/>
                </a:srgbClr>
              </a:gs>
              <a:gs pos="100000">
                <a:srgbClr val="E478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271">
            <a:off x="2370489" y="3012563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9000">
                <a:schemeClr val="tx1">
                  <a:alpha val="0"/>
                </a:schemeClr>
              </a:gs>
              <a:gs pos="50000">
                <a:srgbClr val="E4788A">
                  <a:shade val="67500"/>
                  <a:satMod val="115000"/>
                </a:srgbClr>
              </a:gs>
              <a:gs pos="100000">
                <a:srgbClr val="E478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g-gif-update.php.gif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tretch>
            <a:fillRect/>
          </a:stretch>
        </p:blipFill>
        <p:spPr>
          <a:xfrm>
            <a:off x="4071934" y="3286130"/>
            <a:ext cx="946854" cy="628649"/>
          </a:xfrm>
          <a:prstGeom prst="rect">
            <a:avLst/>
          </a:prstGeom>
        </p:spPr>
      </p:pic>
      <p:pic>
        <p:nvPicPr>
          <p:cNvPr id="21" name="20 Imagen" descr="g-gif-update.phpRT7.gif"/>
          <p:cNvPicPr>
            <a:picLocks noChangeAspect="1"/>
          </p:cNvPicPr>
          <p:nvPr/>
        </p:nvPicPr>
        <p:blipFill>
          <a:blip r:embed="rId5">
            <a:lum bright="-30000" contrast="40000"/>
          </a:blip>
          <a:stretch>
            <a:fillRect/>
          </a:stretch>
        </p:blipFill>
        <p:spPr>
          <a:xfrm>
            <a:off x="4714876" y="2928940"/>
            <a:ext cx="1042870" cy="638174"/>
          </a:xfrm>
          <a:prstGeom prst="rect">
            <a:avLst/>
          </a:prstGeom>
        </p:spPr>
      </p:pic>
      <p:pic>
        <p:nvPicPr>
          <p:cNvPr id="22" name="21 Imagen" descr="g-gif-update.gif"/>
          <p:cNvPicPr>
            <a:picLocks noChangeAspect="1"/>
          </p:cNvPicPr>
          <p:nvPr/>
        </p:nvPicPr>
        <p:blipFill>
          <a:blip r:embed="rId6">
            <a:lum bright="-30000" contrast="40000"/>
          </a:blip>
          <a:stretch>
            <a:fillRect/>
          </a:stretch>
        </p:blipFill>
        <p:spPr>
          <a:xfrm>
            <a:off x="5429256" y="2428874"/>
            <a:ext cx="925973" cy="609599"/>
          </a:xfrm>
          <a:prstGeom prst="rect">
            <a:avLst/>
          </a:prstGeom>
        </p:spPr>
      </p:pic>
      <p:pic>
        <p:nvPicPr>
          <p:cNvPr id="24" name="23 Imagen" descr="g-gif-update.phpRT7.gif"/>
          <p:cNvPicPr>
            <a:picLocks noChangeAspect="1"/>
          </p:cNvPicPr>
          <p:nvPr/>
        </p:nvPicPr>
        <p:blipFill>
          <a:blip r:embed="rId5">
            <a:lum bright="-30000" contrast="40000"/>
          </a:blip>
          <a:stretch>
            <a:fillRect/>
          </a:stretch>
        </p:blipFill>
        <p:spPr>
          <a:xfrm>
            <a:off x="6072198" y="2000246"/>
            <a:ext cx="1042870" cy="638174"/>
          </a:xfrm>
          <a:prstGeom prst="rect">
            <a:avLst/>
          </a:prstGeom>
        </p:spPr>
      </p:pic>
      <p:pic>
        <p:nvPicPr>
          <p:cNvPr id="25" name="24 Imagen" descr="g-gif-update.phpRYIU.gif"/>
          <p:cNvPicPr>
            <a:picLocks noChangeAspect="1"/>
          </p:cNvPicPr>
          <p:nvPr/>
        </p:nvPicPr>
        <p:blipFill>
          <a:blip r:embed="rId7">
            <a:lum bright="-30000" contrast="40000"/>
          </a:blip>
          <a:stretch>
            <a:fillRect/>
          </a:stretch>
        </p:blipFill>
        <p:spPr>
          <a:xfrm>
            <a:off x="6715140" y="1500180"/>
            <a:ext cx="928694" cy="610900"/>
          </a:xfrm>
          <a:prstGeom prst="rect">
            <a:avLst/>
          </a:prstGeom>
        </p:spPr>
      </p:pic>
      <p:pic>
        <p:nvPicPr>
          <p:cNvPr id="26" name="25 Imagen" descr="g-gif-update.phpYTJM.gif"/>
          <p:cNvPicPr>
            <a:picLocks noChangeAspect="1"/>
          </p:cNvPicPr>
          <p:nvPr/>
        </p:nvPicPr>
        <p:blipFill>
          <a:blip r:embed="rId8">
            <a:lum bright="-30000" contrast="40000"/>
          </a:blip>
          <a:stretch>
            <a:fillRect/>
          </a:stretch>
        </p:blipFill>
        <p:spPr>
          <a:xfrm>
            <a:off x="7429520" y="1142990"/>
            <a:ext cx="1003138" cy="609599"/>
          </a:xfrm>
          <a:prstGeom prst="rect">
            <a:avLst/>
          </a:prstGeom>
        </p:spPr>
      </p:pic>
      <p:pic>
        <p:nvPicPr>
          <p:cNvPr id="27" name="26 Imagen" descr="g-gif-update.phpJMM.gif"/>
          <p:cNvPicPr>
            <a:picLocks noChangeAspect="1"/>
          </p:cNvPicPr>
          <p:nvPr/>
        </p:nvPicPr>
        <p:blipFill>
          <a:blip r:embed="rId9">
            <a:lum bright="-30000" contrast="40000"/>
          </a:blip>
          <a:stretch>
            <a:fillRect/>
          </a:stretch>
        </p:blipFill>
        <p:spPr>
          <a:xfrm>
            <a:off x="8072462" y="642924"/>
            <a:ext cx="928694" cy="590333"/>
          </a:xfrm>
          <a:prstGeom prst="rect">
            <a:avLst/>
          </a:prstGeom>
        </p:spPr>
      </p:pic>
      <p:pic>
        <p:nvPicPr>
          <p:cNvPr id="28" name="27 Imagen" descr="g-gif-update.phpJYSR.gif"/>
          <p:cNvPicPr>
            <a:picLocks noChangeAspect="1"/>
          </p:cNvPicPr>
          <p:nvPr/>
        </p:nvPicPr>
        <p:blipFill>
          <a:blip r:embed="rId10">
            <a:lum bright="-30000" contrast="40000"/>
          </a:blip>
          <a:stretch>
            <a:fillRect/>
          </a:stretch>
        </p:blipFill>
        <p:spPr>
          <a:xfrm>
            <a:off x="5929322" y="3000378"/>
            <a:ext cx="985664" cy="642942"/>
          </a:xfrm>
          <a:prstGeom prst="rect">
            <a:avLst/>
          </a:prstGeom>
        </p:spPr>
      </p:pic>
      <p:pic>
        <p:nvPicPr>
          <p:cNvPr id="29" name="28 Imagen" descr="g-gif-update.gif"/>
          <p:cNvPicPr>
            <a:picLocks noChangeAspect="1"/>
          </p:cNvPicPr>
          <p:nvPr/>
        </p:nvPicPr>
        <p:blipFill>
          <a:blip r:embed="rId6">
            <a:lum bright="-30000" contrast="40000"/>
          </a:blip>
          <a:stretch>
            <a:fillRect/>
          </a:stretch>
        </p:blipFill>
        <p:spPr>
          <a:xfrm>
            <a:off x="6572264" y="2714626"/>
            <a:ext cx="925973" cy="609599"/>
          </a:xfrm>
          <a:prstGeom prst="rect">
            <a:avLst/>
          </a:prstGeom>
        </p:spPr>
      </p:pic>
      <p:pic>
        <p:nvPicPr>
          <p:cNvPr id="30" name="29 Imagen" descr="HAT.gif"/>
          <p:cNvPicPr>
            <a:picLocks noChangeAspect="1"/>
          </p:cNvPicPr>
          <p:nvPr/>
        </p:nvPicPr>
        <p:blipFill>
          <a:blip r:embed="rId11">
            <a:lum bright="-30000" contrast="40000"/>
          </a:blip>
          <a:stretch>
            <a:fillRect/>
          </a:stretch>
        </p:blipFill>
        <p:spPr>
          <a:xfrm>
            <a:off x="5500694" y="4286262"/>
            <a:ext cx="1000132" cy="612484"/>
          </a:xfrm>
          <a:prstGeom prst="rect">
            <a:avLst/>
          </a:prstGeom>
        </p:spPr>
      </p:pic>
      <p:pic>
        <p:nvPicPr>
          <p:cNvPr id="31" name="30 Imagen" descr="ATHAAARE.gif"/>
          <p:cNvPicPr>
            <a:picLocks noChangeAspect="1"/>
          </p:cNvPicPr>
          <p:nvPr/>
        </p:nvPicPr>
        <p:blipFill>
          <a:blip r:embed="rId12">
            <a:lum bright="-30000" contrast="40000"/>
          </a:blip>
          <a:stretch>
            <a:fillRect/>
          </a:stretch>
        </p:blipFill>
        <p:spPr>
          <a:xfrm>
            <a:off x="6215074" y="3929072"/>
            <a:ext cx="857256" cy="594398"/>
          </a:xfrm>
          <a:prstGeom prst="rect">
            <a:avLst/>
          </a:prstGeom>
        </p:spPr>
      </p:pic>
      <p:pic>
        <p:nvPicPr>
          <p:cNvPr id="32" name="31 Imagen" descr="g-gif-update.phpYTJM.gif"/>
          <p:cNvPicPr>
            <a:picLocks noChangeAspect="1"/>
          </p:cNvPicPr>
          <p:nvPr/>
        </p:nvPicPr>
        <p:blipFill>
          <a:blip r:embed="rId8">
            <a:lum bright="-30000" contrast="40000"/>
          </a:blip>
          <a:stretch>
            <a:fillRect/>
          </a:stretch>
        </p:blipFill>
        <p:spPr>
          <a:xfrm>
            <a:off x="6858016" y="3429006"/>
            <a:ext cx="1003138" cy="609599"/>
          </a:xfrm>
          <a:prstGeom prst="rect">
            <a:avLst/>
          </a:prstGeom>
        </p:spPr>
      </p:pic>
      <p:pic>
        <p:nvPicPr>
          <p:cNvPr id="33" name="32 Imagen" descr="g-gif-update.gif"/>
          <p:cNvPicPr>
            <a:picLocks noChangeAspect="1"/>
          </p:cNvPicPr>
          <p:nvPr/>
        </p:nvPicPr>
        <p:blipFill>
          <a:blip r:embed="rId6">
            <a:lum bright="-30000" contrast="40000"/>
          </a:blip>
          <a:stretch>
            <a:fillRect/>
          </a:stretch>
        </p:blipFill>
        <p:spPr>
          <a:xfrm>
            <a:off x="7500958" y="2857502"/>
            <a:ext cx="925973" cy="609599"/>
          </a:xfrm>
          <a:prstGeom prst="rect">
            <a:avLst/>
          </a:prstGeom>
        </p:spPr>
      </p:pic>
      <p:pic>
        <p:nvPicPr>
          <p:cNvPr id="34" name="33 Imagen" descr="g-gif-update.phpRT7.gif"/>
          <p:cNvPicPr>
            <a:picLocks noChangeAspect="1"/>
          </p:cNvPicPr>
          <p:nvPr/>
        </p:nvPicPr>
        <p:blipFill>
          <a:blip r:embed="rId5">
            <a:lum bright="-30000" contrast="40000"/>
          </a:blip>
          <a:stretch>
            <a:fillRect/>
          </a:stretch>
        </p:blipFill>
        <p:spPr>
          <a:xfrm>
            <a:off x="7929586" y="2357436"/>
            <a:ext cx="1042870" cy="638174"/>
          </a:xfrm>
          <a:prstGeom prst="rect">
            <a:avLst/>
          </a:prstGeom>
        </p:spPr>
      </p:pic>
      <p:pic>
        <p:nvPicPr>
          <p:cNvPr id="35" name="34 Imagen" descr="g-gif-update.phpfrg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7158" y="3929072"/>
            <a:ext cx="2143108" cy="285752"/>
          </a:xfrm>
          <a:prstGeom prst="rect">
            <a:avLst/>
          </a:prstGeom>
        </p:spPr>
      </p:pic>
      <p:pic>
        <p:nvPicPr>
          <p:cNvPr id="36" name="35 Imagen" descr="1(5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8626" y="12382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Dan_Gibson_-_A_Path_to_Solitu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000"/>
                            </p:stCondLst>
                            <p:childTnLst>
                              <p:par>
                                <p:cTn id="14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000"/>
                            </p:stCondLst>
                            <p:childTnLst>
                              <p:par>
                                <p:cTn id="14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000"/>
                            </p:stCondLst>
                            <p:childTnLst>
                              <p:par>
                                <p:cTn id="15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9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21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786578" y="-785836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143636" y="28573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429256" y="128586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857752" y="2285998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429124" y="321469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85720" y="-857274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472" y="7142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142976" y="1000114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794" y="192880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643174" y="300037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1" name="40 Proceso"/>
          <p:cNvSpPr/>
          <p:nvPr/>
        </p:nvSpPr>
        <p:spPr>
          <a:xfrm>
            <a:off x="-428660" y="-642960"/>
            <a:ext cx="10215634" cy="8072494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536149" y="535767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536149" y="289322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500298" y="1714494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609876">
            <a:off x="4558211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536149" y="-250051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609876">
            <a:off x="5415467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49" y="3679039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643042" y="1714494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714348" y="1714494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6215074" y="1643056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5400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591707">
            <a:off x="4224105" y="-69569"/>
            <a:ext cx="1785297" cy="1606767"/>
          </a:xfrm>
          <a:prstGeom prst="rect">
            <a:avLst/>
          </a:prstGeom>
          <a:effectLst/>
        </p:spPr>
      </p:pic>
      <p:pic>
        <p:nvPicPr>
          <p:cNvPr id="22" name="2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23" name="2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24" name="2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25" name="2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26" name="2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27" name="2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28" name="2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29" name="2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30" name="2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sp>
        <p:nvSpPr>
          <p:cNvPr id="33" name="32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969075">
            <a:off x="1965349" y="160064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2000">
                <a:schemeClr val="tx1">
                  <a:alpha val="31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3298246">
            <a:off x="5799223" y="158455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2000">
                <a:schemeClr val="tx1">
                  <a:alpha val="31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34133">
            <a:off x="3892930" y="17969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2000">
                <a:schemeClr val="tx1">
                  <a:alpha val="31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4326">
            <a:off x="3892404" y="347235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2000">
                <a:schemeClr val="tx1">
                  <a:alpha val="31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00174">
            <a:off x="5117108" y="47472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2000">
                <a:schemeClr val="tx1">
                  <a:alpha val="31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399565">
            <a:off x="5143507" y="314325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2000">
                <a:schemeClr val="tx1">
                  <a:alpha val="31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567507" y="43284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2000">
                <a:schemeClr val="tx1">
                  <a:alpha val="31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271">
            <a:off x="2467087" y="303772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2000">
                <a:schemeClr val="tx1">
                  <a:alpha val="31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14297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42899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715008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85801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807246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14297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21454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342899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57200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5715008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85801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07246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206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3366"/>
            </a:gs>
            <a:gs pos="50000">
              <a:srgbClr val="993366">
                <a:tint val="44500"/>
                <a:satMod val="160000"/>
              </a:srgbClr>
            </a:gs>
            <a:gs pos="100000">
              <a:srgbClr val="99336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cb251fd5d2207857b41ae59109c5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ln>
            <a:noFill/>
          </a:ln>
        </p:spPr>
      </p:pic>
      <p:sp>
        <p:nvSpPr>
          <p:cNvPr id="20" name="19 Lágrima"/>
          <p:cNvSpPr/>
          <p:nvPr/>
        </p:nvSpPr>
        <p:spPr>
          <a:xfrm rot="3012812">
            <a:off x="1532930" y="145250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3635223">
            <a:off x="5680692" y="167180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485863">
            <a:off x="3811193" y="-3386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967770">
            <a:off x="3537833" y="367297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0621939">
            <a:off x="4977005" y="7365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6192758">
            <a:off x="2412260" y="-14712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6408010">
            <a:off x="4920827" y="3145727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2071671" y="3098099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roceso"/>
          <p:cNvSpPr/>
          <p:nvPr/>
        </p:nvSpPr>
        <p:spPr>
          <a:xfrm>
            <a:off x="-428660" y="-642960"/>
            <a:ext cx="10215634" cy="7429552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428610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66000">
                <a:srgbClr val="FF0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428610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66000">
                <a:srgbClr val="FF0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1321651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92989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678613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607275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536001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464663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536265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464927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357918" y="1893105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286580" y="1893105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602B">
                  <a:alpha val="52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-428660" y="-642960"/>
            <a:ext cx="10215634" cy="757242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00430" y="-321471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786314" y="-321471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286116" y="892951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892951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71802" y="2107397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000628" y="2107397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928926" y="3321843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143504" y="3321843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857488" y="4536289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214942" y="4536289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-428660" y="-642960"/>
            <a:ext cx="10215634" cy="7429552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969075">
            <a:off x="1965349" y="160064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alpha val="41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3298246">
            <a:off x="5799223" y="158455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alpha val="41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134133">
            <a:off x="3892930" y="17969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alpha val="41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54326">
            <a:off x="3892404" y="347235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alpha val="41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600174">
            <a:off x="5117108" y="47472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alpha val="41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399565">
            <a:off x="5143507" y="314325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alpha val="41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567507" y="43284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alpha val="41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7271">
            <a:off x="2467087" y="303772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alpha val="41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6786578" y="-357208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6143636" y="71436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5429256" y="171449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4857752" y="271462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4429124" y="3643320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0" y="-28577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71472" y="50004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142976" y="1428742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928794" y="235743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643174" y="342900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Proceso"/>
          <p:cNvSpPr/>
          <p:nvPr/>
        </p:nvSpPr>
        <p:spPr>
          <a:xfrm>
            <a:off x="-428660" y="-642960"/>
            <a:ext cx="10215634" cy="8786874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663300"/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591707">
            <a:off x="4224105" y="-69569"/>
            <a:ext cx="1785297" cy="1606767"/>
          </a:xfrm>
          <a:prstGeom prst="rect">
            <a:avLst/>
          </a:prstGeom>
          <a:effectLst/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sp>
        <p:nvSpPr>
          <p:cNvPr id="16" name="15 Proceso"/>
          <p:cNvSpPr/>
          <p:nvPr/>
        </p:nvSpPr>
        <p:spPr>
          <a:xfrm>
            <a:off x="-428660" y="-642960"/>
            <a:ext cx="10215634" cy="6786610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3012812">
            <a:off x="1675805" y="1506875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3635223">
            <a:off x="5823567" y="1726169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485863">
            <a:off x="3954068" y="-28429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67770">
            <a:off x="3680708" y="372734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21939">
            <a:off x="5119880" y="12802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6192758">
            <a:off x="2555135" y="-9275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08010">
            <a:off x="5063702" y="320009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14546" y="315246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3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chemeClr val="tx2">
                <a:lumMod val="50000"/>
              </a:schemeClr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-250024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-250024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35710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35710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321480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321480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607214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607214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892984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892984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178718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178718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464488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464488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1821660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1821660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035992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035992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393164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393164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678934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678934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2964668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2964668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250438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250438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536172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536172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3821942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3821942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179114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179114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500576"/>
            <a:ext cx="1357321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500576"/>
            <a:ext cx="1285884" cy="642924"/>
          </a:xfrm>
          <a:prstGeom prst="rtTriangle">
            <a:avLst/>
          </a:prstGeom>
          <a:gradFill flip="none" rotWithShape="1">
            <a:gsLst>
              <a:gs pos="62000">
                <a:srgbClr val="FFFF00">
                  <a:alpha val="63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14042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190520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14042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190520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140421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190520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140421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190520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3996936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399677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4639846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463968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5211382" y="140421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211225" y="190520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854292" y="140421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854135" y="190520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6568705" y="140421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6568548" y="190520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7211615" y="140421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8" y="190520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58054">
            <a:off x="7744164" y="14042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44007" y="190520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7744005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58054">
            <a:off x="7743847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7068896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58054">
            <a:off x="7068738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6354517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58054">
            <a:off x="6354359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5679408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58054">
            <a:off x="5679250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029361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58054">
            <a:off x="5029203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4354252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58054">
            <a:off x="4354094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3639873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58054">
            <a:off x="3639715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2964764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58054">
            <a:off x="2964606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314717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58054">
            <a:off x="2314559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1639608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58054">
            <a:off x="1639450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925229" y="340539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58054">
            <a:off x="925071" y="390454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250120" y="340539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58054">
            <a:off x="249962" y="390454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-217780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58054">
            <a:off x="-217938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2000"/>
                            </p:stCondLst>
                            <p:childTnLst>
                              <p:par>
                                <p:cTn id="37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086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6786578" y="-785836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6143636" y="28573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5429256" y="128586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857752" y="2285998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429124" y="321469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85720" y="-857274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71472" y="7142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142976" y="1000114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928794" y="192880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643174" y="300037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Proceso"/>
          <p:cNvSpPr/>
          <p:nvPr/>
        </p:nvSpPr>
        <p:spPr>
          <a:xfrm>
            <a:off x="-428660" y="-642960"/>
            <a:ext cx="10215634" cy="828680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657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19591707">
            <a:off x="4224105" y="-69569"/>
            <a:ext cx="1785297" cy="1606767"/>
          </a:xfrm>
          <a:prstGeom prst="rect">
            <a:avLst/>
          </a:prstGeom>
          <a:effectLst/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sp>
        <p:nvSpPr>
          <p:cNvPr id="13" name="12 Proceso"/>
          <p:cNvSpPr/>
          <p:nvPr/>
        </p:nvSpPr>
        <p:spPr>
          <a:xfrm>
            <a:off x="-428660" y="-642960"/>
            <a:ext cx="10215634" cy="6786610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012812">
            <a:off x="1532930" y="145250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3635223">
            <a:off x="5680692" y="167180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485863">
            <a:off x="3811193" y="-3386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7770">
            <a:off x="3537833" y="367297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621939">
            <a:off x="4977005" y="7365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6192758">
            <a:off x="2412260" y="-14712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08010">
            <a:off x="4920827" y="3145727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071671" y="3098099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536149" y="535767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536149" y="289322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500298" y="1714494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609876">
            <a:off x="4558211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536149" y="-250051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5415467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36149" y="3679039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643042" y="1714494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14348" y="1714494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6215074" y="1643056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30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chemeClr val="tx1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14297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42899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715008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85801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807246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14297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21454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342899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57200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5715008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85801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07246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6200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-428660" y="-642960"/>
            <a:ext cx="10215634" cy="7358114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206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Flecha curvada hacia la derecha"/>
          <p:cNvSpPr/>
          <p:nvPr/>
        </p:nvSpPr>
        <p:spPr>
          <a:xfrm>
            <a:off x="2071670" y="428610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28000">
                <a:srgbClr val="996633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 rot="10800000">
            <a:off x="4572000" y="428610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28000">
                <a:srgbClr val="996633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1321651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92989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678613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607275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536001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464663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536265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464927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357918" y="1893105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286580" y="1893105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00B0F0">
                  <a:alpha val="52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-428660" y="-642960"/>
            <a:ext cx="10215634" cy="7500990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00430" y="-321471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786314" y="-321471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286116" y="892951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892951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71802" y="2107397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000628" y="2107397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928926" y="3321843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143504" y="3321843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857488" y="4536289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214942" y="4536289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>
            <a:off x="-428660" y="-642960"/>
            <a:ext cx="10215634" cy="721523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969075">
            <a:off x="1965349" y="160064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0000">
                  <a:alpha val="46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3298246">
            <a:off x="5799223" y="158455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0000">
                  <a:alpha val="46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34133">
            <a:off x="3892930" y="17969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0000">
                  <a:alpha val="46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4326">
            <a:off x="3892404" y="347235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0000">
                  <a:alpha val="46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00174">
            <a:off x="5117108" y="47472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0000">
                  <a:alpha val="46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399565">
            <a:off x="5143507" y="314325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0000">
                  <a:alpha val="46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567507" y="43284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0000">
                  <a:alpha val="46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271">
            <a:off x="2467087" y="303772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0000">
                  <a:alpha val="46000"/>
                </a:srgb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chemeClr val="tx1"/>
            </a:gs>
            <a:gs pos="50000">
              <a:srgbClr val="E49912">
                <a:shade val="67500"/>
                <a:satMod val="115000"/>
              </a:srgbClr>
            </a:gs>
            <a:gs pos="100000">
              <a:srgbClr val="E49912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6786578" y="-357208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6143636" y="71436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5429256" y="171449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4857752" y="271462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4429124" y="3643320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0" y="-28577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71472" y="50004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142976" y="1428742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928794" y="235743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6435-martin4671-Photoshop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643174" y="342900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Proceso"/>
          <p:cNvSpPr/>
          <p:nvPr/>
        </p:nvSpPr>
        <p:spPr>
          <a:xfrm>
            <a:off x="-428660" y="-642960"/>
            <a:ext cx="10215634" cy="8429684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rgbClr val="00602B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9591707">
            <a:off x="4224105" y="-69569"/>
            <a:ext cx="1785297" cy="1606767"/>
          </a:xfrm>
          <a:prstGeom prst="rect">
            <a:avLst/>
          </a:prstGeom>
          <a:effectLst/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sp>
        <p:nvSpPr>
          <p:cNvPr id="14" name="13 Proceso"/>
          <p:cNvSpPr/>
          <p:nvPr/>
        </p:nvSpPr>
        <p:spPr>
          <a:xfrm>
            <a:off x="-428660" y="-642960"/>
            <a:ext cx="10215634" cy="6643734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7A3D00">
                <a:shade val="67500"/>
                <a:satMod val="115000"/>
              </a:srgbClr>
            </a:gs>
            <a:gs pos="100000">
              <a:srgbClr val="7A3D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3012812">
            <a:off x="1532930" y="145250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3635223">
            <a:off x="5680692" y="167180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485863">
            <a:off x="3811193" y="-3386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67770">
            <a:off x="3537833" y="367297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21939">
            <a:off x="4977005" y="7365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6192758">
            <a:off x="2412260" y="-14712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08010">
            <a:off x="4920827" y="3145727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71671" y="3098099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tx1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536149" y="535767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536149" y="289322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500298" y="1714494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609876">
            <a:off x="4558211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536149" y="-250051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609876">
            <a:off x="5415467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49" y="3679039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643042" y="1714494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714348" y="1714494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6215074" y="1643056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Elipse"/>
          <p:cNvSpPr/>
          <p:nvPr/>
        </p:nvSpPr>
        <p:spPr>
          <a:xfrm>
            <a:off x="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114297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221454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342899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457200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5715008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685801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807246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114297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221454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342899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457200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5715008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685801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807246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B050"/>
            </a:gs>
            <a:gs pos="50000">
              <a:srgbClr val="4A1DEF">
                <a:shade val="67500"/>
                <a:satMod val="115000"/>
              </a:srgbClr>
            </a:gs>
            <a:gs pos="100000">
              <a:srgbClr val="4A1DE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64000">
                <a:srgbClr val="4A1DEF">
                  <a:alpha val="6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-428660" y="-642960"/>
            <a:ext cx="10215634" cy="7072362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428610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428610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1321651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392989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678613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1607275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536001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464663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536265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464927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6357918" y="1893105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7286580" y="1893105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tx1">
                  <a:alpha val="75000"/>
                </a:schemeClr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>
            <a:off x="-428660" y="-642960"/>
            <a:ext cx="10215634" cy="7500990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ágrima"/>
          <p:cNvSpPr/>
          <p:nvPr/>
        </p:nvSpPr>
        <p:spPr>
          <a:xfrm rot="2969075">
            <a:off x="1965349" y="160064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298246">
            <a:off x="5799223" y="158455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34133">
            <a:off x="3892930" y="17969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4326">
            <a:off x="3892404" y="347235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00174">
            <a:off x="5117108" y="47472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99565">
            <a:off x="5143507" y="314325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67507" y="43284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7271">
            <a:off x="2467087" y="303772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48" name="AutoShape 4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PE"/>
          </a:p>
        </p:txBody>
      </p:sp>
      <p:sp>
        <p:nvSpPr>
          <p:cNvPr id="18" name="17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tx1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536149" y="535767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536149" y="289322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500298" y="1714494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609876">
            <a:off x="4558211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536149" y="-250051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609876">
            <a:off x="5415467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49" y="3679039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643042" y="1714494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714348" y="1714494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6215074" y="1643056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7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14297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42899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715008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85801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807246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14297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21454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342899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57200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5715008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85801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07246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00B0F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69000">
                <a:schemeClr val="tx1">
                  <a:alpha val="7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-428660" y="-642960"/>
            <a:ext cx="10215634" cy="757242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71670" y="428610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72000" y="428610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6633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1321651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92989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678613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607275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536001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464663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536265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464927" y="1821667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357918" y="1893105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286580" y="1893105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bg1"/>
              </a:gs>
              <a:gs pos="50000">
                <a:srgbClr val="9D5B13">
                  <a:shade val="67500"/>
                  <a:satMod val="115000"/>
                </a:srgbClr>
              </a:gs>
              <a:gs pos="100000">
                <a:srgbClr val="9D5B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-428660" y="-642960"/>
            <a:ext cx="10215634" cy="7286676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663300"/>
            </a:gs>
            <a:gs pos="50000">
              <a:srgbClr val="E49912">
                <a:shade val="67500"/>
                <a:satMod val="115000"/>
              </a:srgbClr>
            </a:gs>
            <a:gs pos="100000">
              <a:srgbClr val="E49912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-321471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786314" y="-321471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3286116" y="892951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929190" y="892951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3071802" y="2107397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000628" y="2107397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928926" y="3321843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143504" y="3321843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2857488" y="4536289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14942" y="4536289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002060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-428660" y="-642960"/>
            <a:ext cx="10215634" cy="757242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33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536149" y="535767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536149" y="289322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500298" y="1714494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609876">
            <a:off x="4558211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536149" y="-250051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5415467" y="1698677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36149" y="3679039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643042" y="1714494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14348" y="1714494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6215074" y="1643056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E49912">
                  <a:shade val="67500"/>
                  <a:satMod val="115000"/>
                </a:srgbClr>
              </a:gs>
              <a:gs pos="100000">
                <a:srgbClr val="E499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14297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42899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715008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858016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8072462" y="1357304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14297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21454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342899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572000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5715008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858016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072462" y="2714626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glow rad="228600">
              <a:srgbClr val="C0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0000FF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66000">
                <a:srgbClr val="00B050">
                  <a:alpha val="50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-428660" y="-642960"/>
            <a:ext cx="10215634" cy="7786742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500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roceso"/>
          <p:cNvSpPr/>
          <p:nvPr/>
        </p:nvSpPr>
        <p:spPr>
          <a:xfrm>
            <a:off x="-428660" y="-642960"/>
            <a:ext cx="10215634" cy="6500858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00430" y="-321471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786314" y="-321471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286116" y="892951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892951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71802" y="2107397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000628" y="2107397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928926" y="3321843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143504" y="3321843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857488" y="4536289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214942" y="4536289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3C269">
                  <a:shade val="67500"/>
                  <a:satMod val="115000"/>
                </a:srgbClr>
              </a:gs>
              <a:gs pos="100000">
                <a:srgbClr val="F3C2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g-gif-update.phpdt.gif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20508843">
            <a:off x="1588495" y="3391664"/>
            <a:ext cx="1249189" cy="595251"/>
          </a:xfrm>
          <a:prstGeom prst="rect">
            <a:avLst/>
          </a:prstGeom>
        </p:spPr>
      </p:pic>
      <p:sp>
        <p:nvSpPr>
          <p:cNvPr id="16" name="15 Proceso"/>
          <p:cNvSpPr/>
          <p:nvPr/>
        </p:nvSpPr>
        <p:spPr>
          <a:xfrm>
            <a:off x="-428660" y="-642960"/>
            <a:ext cx="10215634" cy="7500990"/>
          </a:xfrm>
          <a:prstGeom prst="flowChart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336</cp:revision>
  <dcterms:created xsi:type="dcterms:W3CDTF">2017-02-07T16:06:57Z</dcterms:created>
  <dcterms:modified xsi:type="dcterms:W3CDTF">2017-02-08T20:31:57Z</dcterms:modified>
</cp:coreProperties>
</file>