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0" r:id="rId3"/>
    <p:sldId id="283" r:id="rId4"/>
    <p:sldId id="299" r:id="rId5"/>
    <p:sldId id="265" r:id="rId6"/>
    <p:sldId id="261" r:id="rId7"/>
    <p:sldId id="300" r:id="rId8"/>
    <p:sldId id="264" r:id="rId9"/>
    <p:sldId id="281" r:id="rId10"/>
    <p:sldId id="301" r:id="rId11"/>
    <p:sldId id="269" r:id="rId12"/>
    <p:sldId id="258" r:id="rId13"/>
    <p:sldId id="302" r:id="rId14"/>
    <p:sldId id="259" r:id="rId15"/>
    <p:sldId id="266" r:id="rId16"/>
    <p:sldId id="303" r:id="rId17"/>
    <p:sldId id="272" r:id="rId18"/>
    <p:sldId id="284" r:id="rId19"/>
    <p:sldId id="304" r:id="rId20"/>
    <p:sldId id="275" r:id="rId21"/>
    <p:sldId id="287" r:id="rId22"/>
    <p:sldId id="305" r:id="rId23"/>
    <p:sldId id="286" r:id="rId24"/>
    <p:sldId id="282" r:id="rId25"/>
    <p:sldId id="306" r:id="rId26"/>
    <p:sldId id="297" r:id="rId27"/>
    <p:sldId id="288" r:id="rId28"/>
    <p:sldId id="307" r:id="rId29"/>
    <p:sldId id="289" r:id="rId30"/>
    <p:sldId id="291" r:id="rId31"/>
    <p:sldId id="309" r:id="rId32"/>
    <p:sldId id="292" r:id="rId33"/>
    <p:sldId id="294" r:id="rId34"/>
    <p:sldId id="308" r:id="rId35"/>
    <p:sldId id="295" r:id="rId36"/>
    <p:sldId id="311" r:id="rId3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h0dQLcwXYPJF+/apsVNgQ" hashData="w+3DRhkRpi1Z0NaJ6Cv7C3NQPT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1C02"/>
    <a:srgbClr val="CC9900"/>
    <a:srgbClr val="666633"/>
    <a:srgbClr val="2A1C14"/>
    <a:srgbClr val="642F04"/>
    <a:srgbClr val="663300"/>
    <a:srgbClr val="996600"/>
    <a:srgbClr val="0066FF"/>
    <a:srgbClr val="18441C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6060" y="42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60EF0-9CE3-438F-A05E-D5BAC6A44687}" type="datetimeFigureOut">
              <a:rPr lang="es-PE" smtClean="0"/>
              <a:pPr/>
              <a:t>13/01/2025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2767B-0DAD-4E8D-8805-DA7244DC661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2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3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3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gif"/><Relationship Id="rId4" Type="http://schemas.openxmlformats.org/officeDocument/2006/relationships/image" Target="../media/image1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4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5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58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5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3.png"/><Relationship Id="rId18" Type="http://schemas.openxmlformats.org/officeDocument/2006/relationships/image" Target="../media/image7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9.png"/><Relationship Id="rId11" Type="http://schemas.openxmlformats.org/officeDocument/2006/relationships/image" Target="../media/image7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8.png"/><Relationship Id="rId9" Type="http://schemas.openxmlformats.org/officeDocument/2006/relationships/image" Target="../media/image7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ngtree-a-3d-render-of-a-window-with-beautiful-plants-and-lush-image_1353489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24660"/>
          </a:xfrm>
          <a:prstGeom prst="rect">
            <a:avLst/>
          </a:prstGeom>
        </p:spPr>
      </p:pic>
      <p:pic>
        <p:nvPicPr>
          <p:cNvPr id="45058" name="Picture 2" descr="Decoración De Plantas PNG para descargar grati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2857502"/>
            <a:ext cx="2143140" cy="2143140"/>
          </a:xfrm>
          <a:prstGeom prst="rect">
            <a:avLst/>
          </a:prstGeom>
          <a:noFill/>
        </p:spPr>
      </p:pic>
      <p:pic>
        <p:nvPicPr>
          <p:cNvPr id="9" name="8 Imagen" descr="bd4793f055d5e5eb9884641f8b8b8de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714479" y="428610"/>
            <a:ext cx="3367801" cy="47148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15 Imagen" descr="Cool Text - Colitas 473697934872362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786314" y="214296"/>
            <a:ext cx="1436517" cy="440978"/>
          </a:xfrm>
          <a:prstGeom prst="rect">
            <a:avLst/>
          </a:prstGeom>
        </p:spPr>
      </p:pic>
      <p:pic>
        <p:nvPicPr>
          <p:cNvPr id="17" name="16 Imagen" descr="Cool Text - Que 473697946827620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6286512" y="214296"/>
            <a:ext cx="826083" cy="466337"/>
          </a:xfrm>
          <a:prstGeom prst="rect">
            <a:avLst/>
          </a:prstGeom>
        </p:spPr>
      </p:pic>
      <p:pic>
        <p:nvPicPr>
          <p:cNvPr id="18" name="17 Imagen" descr="Cool Text - mueven 473697955323136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5214942" y="785800"/>
            <a:ext cx="1603193" cy="432166"/>
          </a:xfrm>
          <a:prstGeom prst="rect">
            <a:avLst/>
          </a:prstGeom>
        </p:spPr>
      </p:pic>
      <p:pic>
        <p:nvPicPr>
          <p:cNvPr id="19" name="18 Imagen" descr="Cool Text - El 473697964934980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5929322" y="1357304"/>
            <a:ext cx="568616" cy="464601"/>
          </a:xfrm>
          <a:prstGeom prst="rect">
            <a:avLst/>
          </a:prstGeom>
        </p:spPr>
      </p:pic>
      <p:pic>
        <p:nvPicPr>
          <p:cNvPr id="20" name="19 Imagen" descr="Cool Text - Corazn 473697978877203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5214942" y="1857370"/>
            <a:ext cx="1701612" cy="500066"/>
          </a:xfrm>
          <a:prstGeom prst="rect">
            <a:avLst/>
          </a:prstGeom>
        </p:spPr>
      </p:pic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11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199229">
            <a:off x="7358082" y="4429138"/>
            <a:ext cx="1419142" cy="263556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ndAc>
      <p:stSnd loop="1">
        <p:snd r:embed="rId2" name="Leslie Mos Song for My Do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szczeniaki-buldoga-angielskiego-podczas-zabawy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42910" y="500048"/>
            <a:ext cx="8001056" cy="4071966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accent3">
                <a:lumMod val="75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005828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334497fb568fdf5e2494b77cba1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0"/>
            <a:ext cx="3798562" cy="5143500"/>
          </a:xfrm>
          <a:prstGeom prst="rect">
            <a:avLst/>
          </a:prstGeom>
        </p:spPr>
      </p:pic>
      <p:pic>
        <p:nvPicPr>
          <p:cNvPr id="7" name="6 Imagen" descr="smutny wilczu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8162" y="2285998"/>
            <a:ext cx="3344330" cy="2143140"/>
          </a:xfrm>
          <a:prstGeom prst="rect">
            <a:avLst/>
          </a:prstGeom>
        </p:spPr>
      </p:pic>
      <p:pic>
        <p:nvPicPr>
          <p:cNvPr id="9" name="8 Imagen" descr="BSR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43122"/>
            <a:ext cx="2468902" cy="236352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20997054">
            <a:off x="2972136" y="2327129"/>
            <a:ext cx="26329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En un rincón del hogar, un suave ladrido, un par de ojos brillantes, amor compartido. </a:t>
            </a:r>
            <a:br>
              <a:rPr lang="es-PE" dirty="0" smtClean="0"/>
            </a:br>
            <a:r>
              <a:rPr lang="es-PE" dirty="0" smtClean="0"/>
              <a:t>Con cada salto y cada juego, </a:t>
            </a:r>
            <a:br>
              <a:rPr lang="es-PE" dirty="0" smtClean="0"/>
            </a:br>
            <a:r>
              <a:rPr lang="es-PE" dirty="0" smtClean="0"/>
              <a:t>la vida se llena de un dulce fuego.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6" name="5 Marco"/>
          <p:cNvSpPr/>
          <p:nvPr/>
        </p:nvSpPr>
        <p:spPr>
          <a:xfrm>
            <a:off x="2500298" y="0"/>
            <a:ext cx="3786214" cy="5143500"/>
          </a:xfrm>
          <a:prstGeom prst="frame">
            <a:avLst>
              <a:gd name="adj1" fmla="val 7445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buldogi-angielskie-ze-szczeniakiem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714348" y="500048"/>
            <a:ext cx="7858180" cy="4071966"/>
          </a:xfrm>
          <a:prstGeom prst="roundRect">
            <a:avLst>
              <a:gd name="adj" fmla="val 2052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996600"/>
            </a:solidFill>
          </a:ln>
          <a:effectLst>
            <a:glow rad="228600">
              <a:srgbClr val="663300">
                <a:alpha val="40000"/>
              </a:srgbClr>
            </a:glow>
            <a:reflection blurRad="12700" stA="38000" endPos="28000" dist="5000" dir="5400000" sy="-100000" algn="bl" rotWithShape="0"/>
          </a:effectLst>
        </p:spPr>
      </p:pic>
      <p:sp>
        <p:nvSpPr>
          <p:cNvPr id="4" name="3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g_boxer_pet_bulldog_mammal-1870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714348" y="500048"/>
            <a:ext cx="7858180" cy="4000528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9966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334497fb568fdf5e2494b77cba1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000" y="0"/>
            <a:ext cx="3870000" cy="5143500"/>
          </a:xfrm>
          <a:prstGeom prst="rect">
            <a:avLst/>
          </a:prstGeom>
        </p:spPr>
      </p:pic>
      <p:pic>
        <p:nvPicPr>
          <p:cNvPr id="6" name="5 Imagen" descr="BSR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8742"/>
            <a:ext cx="2611810" cy="2500330"/>
          </a:xfrm>
          <a:prstGeom prst="rect">
            <a:avLst/>
          </a:prstGeom>
        </p:spPr>
      </p:pic>
      <p:pic>
        <p:nvPicPr>
          <p:cNvPr id="7" name="6 Imagen" descr="1768331_b4ff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826" y="1500180"/>
            <a:ext cx="2643174" cy="273843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21007830">
            <a:off x="3209658" y="2299404"/>
            <a:ext cx="26555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Un ronroneo suave, en las noches </a:t>
            </a:r>
          </a:p>
          <a:p>
            <a:r>
              <a:rPr lang="es-PE" dirty="0" smtClean="0"/>
              <a:t>solitarias un fiel abrigo. </a:t>
            </a:r>
            <a:br>
              <a:rPr lang="es-PE" dirty="0" smtClean="0"/>
            </a:br>
            <a:r>
              <a:rPr lang="es-PE" dirty="0" smtClean="0"/>
              <a:t>Su compañía es un regalo sincero, en sus patas llevan un amor verdadero.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8" name="7 Marco"/>
          <p:cNvSpPr/>
          <p:nvPr/>
        </p:nvSpPr>
        <p:spPr>
          <a:xfrm>
            <a:off x="2643174" y="0"/>
            <a:ext cx="3857652" cy="5143500"/>
          </a:xfrm>
          <a:prstGeom prst="frame">
            <a:avLst>
              <a:gd name="adj1" fmla="val 7445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buldog-angielski-i-szczeniak-buldoga-francuskiego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42910" y="500048"/>
            <a:ext cx="8001056" cy="4071966"/>
          </a:xfrm>
          <a:prstGeom prst="roundRect">
            <a:avLst>
              <a:gd name="adj" fmla="val 357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642F04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slodkie-husky-syberyjskie-w-koszu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42910" y="428610"/>
            <a:ext cx="8001056" cy="4154092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334497fb568fdf5e2494b77cba1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000" y="0"/>
            <a:ext cx="3870000" cy="5143500"/>
          </a:xfrm>
          <a:prstGeom prst="rect">
            <a:avLst/>
          </a:prstGeom>
        </p:spPr>
      </p:pic>
      <p:pic>
        <p:nvPicPr>
          <p:cNvPr id="6" name="5 Imagen" descr="070a263b4128983ae4791acf16bda87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43056"/>
            <a:ext cx="2552700" cy="2857500"/>
          </a:xfrm>
          <a:prstGeom prst="rect">
            <a:avLst/>
          </a:prstGeom>
        </p:spPr>
      </p:pic>
      <p:pic>
        <p:nvPicPr>
          <p:cNvPr id="7" name="6 Imagen" descr="ad71bfff333e0ea5b1ca9c02e7b968c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4" y="1142990"/>
            <a:ext cx="2464595" cy="34766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 rot="21056105">
            <a:off x="3148472" y="2279570"/>
            <a:ext cx="27275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Cada paseo juntos, un mundo por explorar, con su energía, nos enseñan a soñar. </a:t>
            </a:r>
            <a:br>
              <a:rPr lang="es-PE" dirty="0" smtClean="0"/>
            </a:br>
            <a:r>
              <a:rPr lang="es-PE" dirty="0" smtClean="0"/>
              <a:t>Son risas y juegos, son momentos de paz, en su lealtad, encontramos nuestro hogar.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8" name="7 Marco"/>
          <p:cNvSpPr/>
          <p:nvPr/>
        </p:nvSpPr>
        <p:spPr>
          <a:xfrm>
            <a:off x="2643174" y="0"/>
            <a:ext cx="3857652" cy="5143500"/>
          </a:xfrm>
          <a:prstGeom prst="frame">
            <a:avLst>
              <a:gd name="adj1" fmla="val 7445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czarne-szczeniaki-na-slomi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42910" y="500048"/>
            <a:ext cx="8001056" cy="4071966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bg1"/>
            </a:solidFill>
          </a:ln>
          <a:effectLst>
            <a:glow rad="101600">
              <a:schemeClr val="bg1">
                <a:lumMod val="95000"/>
                <a:alpha val="6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869_pieski_pomeranian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71472" y="500048"/>
            <a:ext cx="8143932" cy="4071966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906046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334497fb568fdf5e2494b77cba1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000" y="0"/>
            <a:ext cx="3870000" cy="5143500"/>
          </a:xfrm>
          <a:prstGeom prst="rect">
            <a:avLst/>
          </a:prstGeom>
        </p:spPr>
      </p:pic>
      <p:pic>
        <p:nvPicPr>
          <p:cNvPr id="5" name="4 Imagen" descr="perro-animado-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1357304"/>
            <a:ext cx="3286167" cy="32861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59265d53a1e871a66ff4668db5ed34db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0" y="1417836"/>
            <a:ext cx="2655534" cy="285888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 rot="21032653">
            <a:off x="3149205" y="2429553"/>
            <a:ext cx="27179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Cuando el día es gris y la tristeza asoma, su mirada tierna, como un rayo que se asoma. </a:t>
            </a:r>
            <a:br>
              <a:rPr lang="es-PE" dirty="0" smtClean="0"/>
            </a:br>
            <a:r>
              <a:rPr lang="es-PE" dirty="0" smtClean="0"/>
              <a:t>Con un simple gesto, nos llenan de alegría, son los mejores amigos.</a:t>
            </a:r>
            <a:endParaRPr lang="es-PE" dirty="0"/>
          </a:p>
        </p:txBody>
      </p:sp>
      <p:sp>
        <p:nvSpPr>
          <p:cNvPr id="8" name="7 Marco"/>
          <p:cNvSpPr/>
          <p:nvPr/>
        </p:nvSpPr>
        <p:spPr>
          <a:xfrm>
            <a:off x="2643174" y="0"/>
            <a:ext cx="3857652" cy="5143500"/>
          </a:xfrm>
          <a:prstGeom prst="frame">
            <a:avLst>
              <a:gd name="adj1" fmla="val 7445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3218_samochod_cztery_psy_dog_de_bordeaux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71472" y="428611"/>
            <a:ext cx="8072494" cy="4143404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bg1">
                <a:lumMod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14282" y="142858"/>
            <a:ext cx="8786874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cztery-brazowe-pudle-w-metalowej-walizc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71472" y="500048"/>
            <a:ext cx="8001056" cy="4071966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accent5">
                <a:lumMod val="40000"/>
                <a:lumOff val="60000"/>
              </a:schemeClr>
            </a:solidFill>
          </a:ln>
          <a:effectLst>
            <a:glow rad="228600">
              <a:schemeClr val="accent3">
                <a:lumMod val="50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14282" y="142858"/>
            <a:ext cx="8715436" cy="4786346"/>
          </a:xfrm>
          <a:prstGeom prst="frame">
            <a:avLst>
              <a:gd name="adj1" fmla="val 3948"/>
            </a:avLst>
          </a:prstGeom>
          <a:solidFill>
            <a:schemeClr val="accent5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334497fb568fdf5e2494b77cba1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000" y="0"/>
            <a:ext cx="3870000" cy="5143500"/>
          </a:xfrm>
          <a:prstGeom prst="rect">
            <a:avLst/>
          </a:prstGeom>
        </p:spPr>
      </p:pic>
      <p:pic>
        <p:nvPicPr>
          <p:cNvPr id="8" name="7 Imagen" descr="280650a160a06b162846301eb25c0d2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1357305"/>
            <a:ext cx="2643174" cy="3786196"/>
          </a:xfrm>
          <a:prstGeom prst="rect">
            <a:avLst/>
          </a:prstGeom>
        </p:spPr>
      </p:pic>
      <p:pic>
        <p:nvPicPr>
          <p:cNvPr id="7" name="6 Imagen" descr="ANIMALES (PERROS) (276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1214410"/>
            <a:ext cx="3929090" cy="392909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21063521">
            <a:off x="3212973" y="2272743"/>
            <a:ext cx="27460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En sus travesuras, la vida se vuelve danza, cada ladrido y salto, una nueva esperanza. </a:t>
            </a:r>
            <a:br>
              <a:rPr lang="es-PE" dirty="0" smtClean="0"/>
            </a:br>
            <a:r>
              <a:rPr lang="es-PE" dirty="0" smtClean="0"/>
              <a:t>Nos enseñan a amar sin condición, </a:t>
            </a:r>
            <a:br>
              <a:rPr lang="es-PE" dirty="0" smtClean="0"/>
            </a:br>
            <a:r>
              <a:rPr lang="es-PE" dirty="0" smtClean="0"/>
              <a:t>en su mundo simple, hallamos la razón.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6" name="5 Marco"/>
          <p:cNvSpPr/>
          <p:nvPr/>
        </p:nvSpPr>
        <p:spPr>
          <a:xfrm>
            <a:off x="2643174" y="0"/>
            <a:ext cx="3857652" cy="5143500"/>
          </a:xfrm>
          <a:prstGeom prst="frame">
            <a:avLst>
              <a:gd name="adj1" fmla="val 7445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apeta-dwa-owczarki-szetlandzkie-na-snieg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28610"/>
            <a:ext cx="8072494" cy="4143404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szczeniaki-buldoga-francuskiego-w-blekitnym-kocyku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71472" y="500048"/>
            <a:ext cx="8072494" cy="4071966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70C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0066F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334497fb568fdf5e2494b77cba1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000" y="0"/>
            <a:ext cx="3870000" cy="5143500"/>
          </a:xfrm>
          <a:prstGeom prst="rect">
            <a:avLst/>
          </a:prstGeom>
        </p:spPr>
      </p:pic>
      <p:pic>
        <p:nvPicPr>
          <p:cNvPr id="7" name="6 Imagen" descr="e951bd307d835ffee8d239af694ba453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6518653" y="1071552"/>
            <a:ext cx="2625347" cy="350046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rot="21057104">
            <a:off x="3094561" y="2342487"/>
            <a:ext cx="29284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Son guardianes del alma, con su amor sincero, en sus corazones, guardan nuestro anhelo. </a:t>
            </a:r>
            <a:br>
              <a:rPr lang="es-PE" dirty="0" smtClean="0"/>
            </a:br>
            <a:r>
              <a:rPr lang="es-PE" dirty="0" smtClean="0"/>
              <a:t>Nos recuerdan que la vida es un regalo, y que cada momento es un bello </a:t>
            </a:r>
            <a:r>
              <a:rPr lang="es-PE" dirty="0" smtClean="0"/>
              <a:t>halo de luz</a:t>
            </a:r>
            <a:r>
              <a:rPr lang="es-PE" dirty="0" smtClean="0"/>
              <a:t/>
            </a:r>
            <a:br>
              <a:rPr lang="es-PE" dirty="0" smtClean="0"/>
            </a:br>
            <a:endParaRPr lang="es-PE" dirty="0"/>
          </a:p>
        </p:txBody>
      </p:sp>
      <p:sp>
        <p:nvSpPr>
          <p:cNvPr id="8" name="7 Marco"/>
          <p:cNvSpPr/>
          <p:nvPr/>
        </p:nvSpPr>
        <p:spPr>
          <a:xfrm>
            <a:off x="2643174" y="0"/>
            <a:ext cx="3857652" cy="5143500"/>
          </a:xfrm>
          <a:prstGeom prst="frame">
            <a:avLst>
              <a:gd name="adj1" fmla="val 7445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9" name="8 Imagen" descr="perros-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85784" y="2214560"/>
            <a:ext cx="2983754" cy="1857387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psy-i-kolorowe-kwiaty-na-czarnym-tl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28596" y="500048"/>
            <a:ext cx="8215370" cy="4077892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2 Marco"/>
          <p:cNvSpPr/>
          <p:nvPr/>
        </p:nvSpPr>
        <p:spPr>
          <a:xfrm>
            <a:off x="142844" y="142858"/>
            <a:ext cx="8858312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szpice-miniaturowe-pomeranian-na-malej-drewnianej-laweczc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42910" y="500048"/>
            <a:ext cx="8001056" cy="4071966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CC99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334497fb568fdf5e2494b77cba1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000" y="0"/>
            <a:ext cx="3870000" cy="5143500"/>
          </a:xfrm>
          <a:prstGeom prst="rect">
            <a:avLst/>
          </a:prstGeom>
        </p:spPr>
      </p:pic>
      <p:pic>
        <p:nvPicPr>
          <p:cNvPr id="7" name="6 Imagen" descr="e951bd307d835ffee8d239af694ba453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6518653" y="1071552"/>
            <a:ext cx="2625347" cy="3500462"/>
          </a:xfrm>
          <a:prstGeom prst="rect">
            <a:avLst/>
          </a:prstGeom>
        </p:spPr>
      </p:pic>
      <p:pic>
        <p:nvPicPr>
          <p:cNvPr id="5" name="4 Imagen" descr="f42cdaf011eb7ebe9f2ff767df3f60d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1214428"/>
            <a:ext cx="3385252" cy="364332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rot="20968253">
            <a:off x="3152261" y="2388110"/>
            <a:ext cx="28022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Con ellos aprendemos el valor de la paciencia, en sus ojos brilla la pura esencia. </a:t>
            </a:r>
            <a:br>
              <a:rPr lang="es-PE" dirty="0" smtClean="0"/>
            </a:br>
            <a:r>
              <a:rPr lang="es-PE" dirty="0" smtClean="0"/>
              <a:t>Son maestros de vida, sin necesidad de </a:t>
            </a:r>
            <a:r>
              <a:rPr lang="es-PE" dirty="0" err="1" smtClean="0"/>
              <a:t>hablar,con</a:t>
            </a:r>
            <a:r>
              <a:rPr lang="es-PE" dirty="0" smtClean="0"/>
              <a:t> su amor</a:t>
            </a:r>
          </a:p>
          <a:p>
            <a:r>
              <a:rPr lang="es-PE" dirty="0" smtClean="0"/>
              <a:t>incondicional, nos enseñan a amar.</a:t>
            </a:r>
            <a:endParaRPr lang="es-PE" dirty="0"/>
          </a:p>
        </p:txBody>
      </p:sp>
      <p:sp>
        <p:nvSpPr>
          <p:cNvPr id="8" name="7 Marco"/>
          <p:cNvSpPr/>
          <p:nvPr/>
        </p:nvSpPr>
        <p:spPr>
          <a:xfrm>
            <a:off x="2643174" y="0"/>
            <a:ext cx="3857652" cy="5143500"/>
          </a:xfrm>
          <a:prstGeom prst="frame">
            <a:avLst>
              <a:gd name="adj1" fmla="val 7445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szczeniaki-retrievery-z-nowej-szkocji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71472" y="500048"/>
            <a:ext cx="8072494" cy="4071966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2A1C14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springer-spaniele-angielski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42910" y="500048"/>
            <a:ext cx="8001056" cy="4071966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334497fb568fdf5e2494b77cba1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000" y="0"/>
            <a:ext cx="3870000" cy="5143500"/>
          </a:xfrm>
          <a:prstGeom prst="rect">
            <a:avLst/>
          </a:prstGeom>
        </p:spPr>
      </p:pic>
      <p:pic>
        <p:nvPicPr>
          <p:cNvPr id="7" name="6 Imagen" descr="e951bd307d835ffee8d239af694ba453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6518653" y="1071552"/>
            <a:ext cx="2625347" cy="3500462"/>
          </a:xfrm>
          <a:prstGeom prst="rect">
            <a:avLst/>
          </a:prstGeom>
        </p:spPr>
      </p:pic>
      <p:pic>
        <p:nvPicPr>
          <p:cNvPr id="5" name="4 Imagen" descr="9e37b7273363caa9106eab8e26684a45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0" y="928676"/>
            <a:ext cx="2676525" cy="358616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rot="20997547">
            <a:off x="3149158" y="2433552"/>
            <a:ext cx="28006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Así, en cada hogar, una mascota es un tesoro, un compañero leal, un amor que no imploro. </a:t>
            </a:r>
            <a:br>
              <a:rPr lang="es-PE" dirty="0" smtClean="0"/>
            </a:br>
            <a:r>
              <a:rPr lang="es-PE" dirty="0" smtClean="0"/>
              <a:t>Son risas en la mañana, descanso en la noche.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8" name="7 Marco"/>
          <p:cNvSpPr/>
          <p:nvPr/>
        </p:nvSpPr>
        <p:spPr>
          <a:xfrm>
            <a:off x="2643174" y="0"/>
            <a:ext cx="3857652" cy="5143500"/>
          </a:xfrm>
          <a:prstGeom prst="frame">
            <a:avLst>
              <a:gd name="adj1" fmla="val 7445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trzy-pudle-z-obroza-w-grafic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42910" y="428610"/>
            <a:ext cx="8072494" cy="4143404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6633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yorkshire-terriery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71472" y="428610"/>
            <a:ext cx="8001056" cy="4143404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642F04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2A1C1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334497fb568fdf5e2494b77cba1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000" y="0"/>
            <a:ext cx="3870000" cy="5143500"/>
          </a:xfrm>
          <a:prstGeom prst="rect">
            <a:avLst/>
          </a:prstGeom>
        </p:spPr>
      </p:pic>
      <p:pic>
        <p:nvPicPr>
          <p:cNvPr id="5" name="4 Imagen" descr="acbd2aed654649dbb3980ddf9416ef3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8742"/>
            <a:ext cx="2786082" cy="2786082"/>
          </a:xfrm>
          <a:prstGeom prst="rect">
            <a:avLst/>
          </a:prstGeom>
        </p:spPr>
      </p:pic>
      <p:pic>
        <p:nvPicPr>
          <p:cNvPr id="9" name="8 Imagen" descr="dad224dc4ecbf0f4e03322b3b718818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826" y="1071552"/>
            <a:ext cx="2839661" cy="35719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 rot="21025054">
            <a:off x="3221831" y="2284723"/>
            <a:ext cx="27298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Así que abramos los brazos, y dejemos entrar, a esos seres peludos que vienen a amar. </a:t>
            </a:r>
            <a:br>
              <a:rPr lang="es-PE" dirty="0" smtClean="0"/>
            </a:br>
            <a:r>
              <a:rPr lang="es-PE" dirty="0" smtClean="0"/>
              <a:t>Porque tener una mascota es un viaje sin fin, un lazo eterno que comienza en un jardín.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7" name="6 Marco"/>
          <p:cNvSpPr/>
          <p:nvPr/>
        </p:nvSpPr>
        <p:spPr>
          <a:xfrm>
            <a:off x="2643174" y="0"/>
            <a:ext cx="3857652" cy="5143500"/>
          </a:xfrm>
          <a:prstGeom prst="frame">
            <a:avLst>
              <a:gd name="adj1" fmla="val 7445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mopsy-pod-choink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71472" y="428610"/>
            <a:ext cx="8072494" cy="4143404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bg1">
                <a:lumMod val="75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66633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osokowce-bawarski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42910" y="500048"/>
            <a:ext cx="8001056" cy="4071966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DC7724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334497fb568fdf5e2494b77cba1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000" y="0"/>
            <a:ext cx="3870000" cy="5143500"/>
          </a:xfrm>
          <a:prstGeom prst="rect">
            <a:avLst/>
          </a:prstGeom>
        </p:spPr>
      </p:pic>
      <p:pic>
        <p:nvPicPr>
          <p:cNvPr id="6" name="5 Imagen" descr="59265d53a1e871a66ff4668db5ed34db.gif"/>
          <p:cNvPicPr>
            <a:picLocks noChangeAspect="1"/>
          </p:cNvPicPr>
          <p:nvPr/>
        </p:nvPicPr>
        <p:blipFill>
          <a:blip r:embed="rId3">
            <a:lum bright="-20000" contrast="20000"/>
          </a:blip>
          <a:stretch>
            <a:fillRect/>
          </a:stretch>
        </p:blipFill>
        <p:spPr>
          <a:xfrm>
            <a:off x="6357950" y="1142990"/>
            <a:ext cx="2786050" cy="3071834"/>
          </a:xfrm>
          <a:prstGeom prst="rect">
            <a:avLst/>
          </a:prstGeom>
        </p:spPr>
      </p:pic>
      <p:pic>
        <p:nvPicPr>
          <p:cNvPr id="9" name="8 Imagen" descr="9e37b7273363caa9106eab8e26684a4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85866"/>
            <a:ext cx="2676525" cy="322897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20974216">
            <a:off x="3209394" y="2336120"/>
            <a:ext cx="27146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Así, en cada ladrido celebramos la vida, el amor compartido. Con una mascota a nuestro lado, </a:t>
            </a:r>
            <a:br>
              <a:rPr lang="es-PE" dirty="0" smtClean="0"/>
            </a:br>
            <a:r>
              <a:rPr lang="es-PE" dirty="0" smtClean="0"/>
              <a:t>la felicidad se siente en cada latido.</a:t>
            </a:r>
          </a:p>
          <a:p>
            <a:r>
              <a:rPr lang="es-PE" dirty="0" smtClean="0"/>
              <a:t> </a:t>
            </a:r>
          </a:p>
          <a:p>
            <a:endParaRPr lang="es-PE" dirty="0"/>
          </a:p>
        </p:txBody>
      </p:sp>
      <p:sp>
        <p:nvSpPr>
          <p:cNvPr id="7" name="6 Marco"/>
          <p:cNvSpPr/>
          <p:nvPr/>
        </p:nvSpPr>
        <p:spPr>
          <a:xfrm>
            <a:off x="2643174" y="0"/>
            <a:ext cx="3857652" cy="5143500"/>
          </a:xfrm>
          <a:prstGeom prst="frame">
            <a:avLst>
              <a:gd name="adj1" fmla="val 7445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rezenty-obok-dwoch-psow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642910" y="428610"/>
            <a:ext cx="7929618" cy="4143404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bg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zczeniak-chow-chow-z-mama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42910" y="428610"/>
            <a:ext cx="8001056" cy="4125858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334497fb568fdf5e2494b77cba18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000" y="0"/>
            <a:ext cx="3870000" cy="5143500"/>
          </a:xfrm>
          <a:prstGeom prst="rect">
            <a:avLst/>
          </a:prstGeom>
        </p:spPr>
      </p:pic>
      <p:pic>
        <p:nvPicPr>
          <p:cNvPr id="7" name="6 Imagen" descr="e6415f1c103a2636ca88a8712c99b7e0.gif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0" y="642924"/>
            <a:ext cx="2581591" cy="4214842"/>
          </a:xfrm>
          <a:prstGeom prst="rect">
            <a:avLst/>
          </a:prstGeom>
        </p:spPr>
      </p:pic>
      <p:pic>
        <p:nvPicPr>
          <p:cNvPr id="6" name="5 Imagen" descr="smutny wilczur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6361116" y="2285998"/>
            <a:ext cx="3121375" cy="200026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rot="21066853">
            <a:off x="3238831" y="2156352"/>
            <a:ext cx="2571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dirty="0" smtClean="0"/>
              <a:t>Estas estrofas reflejen la belleza y la importancia de tener una mascota en nuestras vidas. </a:t>
            </a:r>
          </a:p>
          <a:p>
            <a:r>
              <a:rPr lang="es-PE" sz="1600" dirty="0" smtClean="0"/>
              <a:t>¡Son verdaderos miembros de la familia!</a:t>
            </a:r>
          </a:p>
          <a:p>
            <a:r>
              <a:rPr lang="es-PE" sz="1600" dirty="0" smtClean="0"/>
              <a:t>¡Los perros realmente tienen una forma especial de tocar nuestros corazones! </a:t>
            </a:r>
          </a:p>
          <a:p>
            <a:endParaRPr lang="es-PE" sz="1600" dirty="0"/>
          </a:p>
        </p:txBody>
      </p:sp>
      <p:sp>
        <p:nvSpPr>
          <p:cNvPr id="8" name="7 Marco"/>
          <p:cNvSpPr/>
          <p:nvPr/>
        </p:nvSpPr>
        <p:spPr>
          <a:xfrm>
            <a:off x="2643174" y="0"/>
            <a:ext cx="3857652" cy="5143500"/>
          </a:xfrm>
          <a:prstGeom prst="frame">
            <a:avLst>
              <a:gd name="adj1" fmla="val 7445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zczeniaki-cavalier-king-charles-spaniel-w-koszyku.jpg"/>
          <p:cNvPicPr>
            <a:picLocks noGrp="1" noChangeAspect="1"/>
          </p:cNvPicPr>
          <p:nvPr isPhoto="1"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642910" y="428610"/>
            <a:ext cx="8001056" cy="4143404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 w="76200"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Marco"/>
          <p:cNvSpPr/>
          <p:nvPr/>
        </p:nvSpPr>
        <p:spPr>
          <a:xfrm>
            <a:off x="285720" y="142858"/>
            <a:ext cx="8715436" cy="4786346"/>
          </a:xfrm>
          <a:prstGeom prst="frame">
            <a:avLst>
              <a:gd name="adj1" fmla="val 3948"/>
            </a:avLst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2A1C14"/>
              </a:solidFill>
            </a:endParaRPr>
          </a:p>
        </p:txBody>
      </p:sp>
      <p:pic>
        <p:nvPicPr>
          <p:cNvPr id="4" name="3 Imagen" descr="cooltext473770778371593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1472" y="3929072"/>
            <a:ext cx="1735792" cy="644426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251</Words>
  <Application>Microsoft Office PowerPoint</Application>
  <PresentationFormat>Presentación en pantalla (16:9)</PresentationFormat>
  <Paragraphs>19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66</cp:revision>
  <dcterms:created xsi:type="dcterms:W3CDTF">2025-01-06T21:37:13Z</dcterms:created>
  <dcterms:modified xsi:type="dcterms:W3CDTF">2025-01-13T16:35:40Z</dcterms:modified>
</cp:coreProperties>
</file>