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8" r:id="rId4"/>
    <p:sldId id="285" r:id="rId5"/>
    <p:sldId id="284" r:id="rId6"/>
    <p:sldId id="283" r:id="rId7"/>
    <p:sldId id="282" r:id="rId8"/>
    <p:sldId id="281" r:id="rId9"/>
    <p:sldId id="280" r:id="rId10"/>
    <p:sldId id="279" r:id="rId11"/>
    <p:sldId id="278" r:id="rId12"/>
    <p:sldId id="277" r:id="rId13"/>
    <p:sldId id="276" r:id="rId14"/>
    <p:sldId id="275" r:id="rId15"/>
    <p:sldId id="274" r:id="rId16"/>
    <p:sldId id="273" r:id="rId17"/>
    <p:sldId id="272" r:id="rId18"/>
    <p:sldId id="271" r:id="rId19"/>
    <p:sldId id="270" r:id="rId20"/>
    <p:sldId id="269" r:id="rId21"/>
    <p:sldId id="268" r:id="rId22"/>
    <p:sldId id="267" r:id="rId23"/>
    <p:sldId id="266" r:id="rId24"/>
    <p:sldId id="265" r:id="rId25"/>
    <p:sldId id="264" r:id="rId26"/>
    <p:sldId id="263" r:id="rId27"/>
    <p:sldId id="262" r:id="rId28"/>
    <p:sldId id="261" r:id="rId29"/>
    <p:sldId id="260" r:id="rId30"/>
    <p:sldId id="259" r:id="rId31"/>
    <p:sldId id="257" r:id="rId32"/>
    <p:sldId id="286" r:id="rId33"/>
    <p:sldId id="295" r:id="rId34"/>
    <p:sldId id="294" r:id="rId35"/>
    <p:sldId id="293" r:id="rId36"/>
    <p:sldId id="292" r:id="rId37"/>
    <p:sldId id="291" r:id="rId38"/>
    <p:sldId id="290" r:id="rId39"/>
    <p:sldId id="289" r:id="rId40"/>
    <p:sldId id="296" r:id="rId4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RlkQU7OUA+KKXtX++zv34A==" hashData="E+RWaZpWudDSXjVkYAyBZj57u9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plu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B635C7-4F13-47AD-BC5B-5D725FFF5D6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4000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128345-193C-4DDF-B4C8-FF582355CC49}" type="datetimeFigureOut">
              <a:rPr lang="es-ES" smtClean="0"/>
              <a:pPr/>
              <a:t>17/09/2014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AA914-DF6C-4DCD-BC23-52EFB5D6274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411FBF67-D744-47EE-AF3F-B74A0ACFC299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4000">
    <p:plu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5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0.png"/><Relationship Id="rId4" Type="http://schemas.openxmlformats.org/officeDocument/2006/relationships/image" Target="../media/image25.gi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3.png"/><Relationship Id="rId7" Type="http://schemas.openxmlformats.org/officeDocument/2006/relationships/image" Target="../media/image5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716016" cy="404664"/>
          </a:xfrm>
          <a:prstGeom prst="rect">
            <a:avLst/>
          </a:prstGeom>
          <a:noFill/>
        </p:spPr>
      </p:pic>
      <p:pic>
        <p:nvPicPr>
          <p:cNvPr id="6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0"/>
            <a:ext cx="4644008" cy="404664"/>
          </a:xfrm>
          <a:prstGeom prst="rect">
            <a:avLst/>
          </a:prstGeom>
          <a:noFill/>
        </p:spPr>
      </p:pic>
      <p:pic>
        <p:nvPicPr>
          <p:cNvPr id="1028" name="Picture 4" descr="C:\Users\Usuario\Desktop\descargas\0_7b0f7_d572cad_L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762500" cy="390525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0_7b0f7_d572cad_L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0"/>
            <a:ext cx="4762500" cy="390525"/>
          </a:xfrm>
          <a:prstGeom prst="rect">
            <a:avLst/>
          </a:prstGeom>
          <a:noFill/>
        </p:spPr>
      </p:pic>
      <p:pic>
        <p:nvPicPr>
          <p:cNvPr id="9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453336"/>
            <a:ext cx="4716016" cy="404664"/>
          </a:xfrm>
          <a:prstGeom prst="rect">
            <a:avLst/>
          </a:prstGeom>
          <a:noFill/>
        </p:spPr>
      </p:pic>
      <p:pic>
        <p:nvPicPr>
          <p:cNvPr id="10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6453336"/>
            <a:ext cx="4644008" cy="404664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0_7b0f7_d572cad_L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467475"/>
            <a:ext cx="4762500" cy="390525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0_7b0f7_d572cad_L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81500" y="6467475"/>
            <a:ext cx="4762500" cy="390525"/>
          </a:xfrm>
          <a:prstGeom prst="rect">
            <a:avLst/>
          </a:prstGeom>
          <a:noFill/>
        </p:spPr>
      </p:pic>
      <p:pic>
        <p:nvPicPr>
          <p:cNvPr id="13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56107"/>
            <a:ext cx="4716016" cy="404664"/>
          </a:xfrm>
          <a:prstGeom prst="rect">
            <a:avLst/>
          </a:prstGeom>
          <a:noFill/>
        </p:spPr>
      </p:pic>
      <p:pic>
        <p:nvPicPr>
          <p:cNvPr id="14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3" y="12156107"/>
            <a:ext cx="4644008" cy="404664"/>
          </a:xfrm>
          <a:prstGeom prst="rect">
            <a:avLst/>
          </a:prstGeom>
          <a:noFill/>
        </p:spPr>
      </p:pic>
      <p:pic>
        <p:nvPicPr>
          <p:cNvPr id="15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231232" y="3231232"/>
            <a:ext cx="6858000" cy="395536"/>
          </a:xfrm>
          <a:prstGeom prst="rect">
            <a:avLst/>
          </a:prstGeom>
          <a:noFill/>
        </p:spPr>
      </p:pic>
      <p:pic>
        <p:nvPicPr>
          <p:cNvPr id="16" name="Picture 3" descr="C:\Users\Usuario\Desktop\descargas\82480939_large_gbdmisc7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517232" y="3231232"/>
            <a:ext cx="6858000" cy="395536"/>
          </a:xfrm>
          <a:prstGeom prst="rect">
            <a:avLst/>
          </a:prstGeom>
          <a:noFill/>
        </p:spPr>
      </p:pic>
      <p:pic>
        <p:nvPicPr>
          <p:cNvPr id="17" name="Picture 4" descr="C:\Users\Usuario\Desktop\descargas\0_7b0f7_d572cad_L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621163" y="3305746"/>
            <a:ext cx="7632850" cy="390525"/>
          </a:xfrm>
          <a:prstGeom prst="rect">
            <a:avLst/>
          </a:prstGeom>
          <a:noFill/>
        </p:spPr>
      </p:pic>
      <p:pic>
        <p:nvPicPr>
          <p:cNvPr id="18" name="Picture 4" descr="C:\Users\Usuario\Desktop\descargas\0_7b0f7_d572cad_L[1].gi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132313" y="3305747"/>
            <a:ext cx="7632850" cy="390525"/>
          </a:xfrm>
          <a:prstGeom prst="rect">
            <a:avLst/>
          </a:prstGeom>
          <a:noFill/>
        </p:spPr>
      </p:pic>
      <p:pic>
        <p:nvPicPr>
          <p:cNvPr id="19" name="Picture 12" descr="http://es.bloggif.com/tmp/98fe210b540043ed9c8dac8c875c37c5/text.gif?1403360271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483768" y="620688"/>
            <a:ext cx="3962400" cy="466726"/>
          </a:xfrm>
          <a:prstGeom prst="rect">
            <a:avLst/>
          </a:prstGeom>
          <a:noFill/>
        </p:spPr>
      </p:pic>
      <p:pic>
        <p:nvPicPr>
          <p:cNvPr id="20" name="Picture 14" descr="http://es.bloggif.com/tmp/98fe210b540043ed9c8dac8c875c37c5/text.gif?1403360299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796136" y="5733256"/>
            <a:ext cx="2809875" cy="438151"/>
          </a:xfrm>
          <a:prstGeom prst="rect">
            <a:avLst/>
          </a:prstGeom>
          <a:noFill/>
        </p:spPr>
      </p:pic>
      <p:pic>
        <p:nvPicPr>
          <p:cNvPr id="21" name="Picture 15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83568" y="5301208"/>
            <a:ext cx="754670" cy="886966"/>
          </a:xfrm>
          <a:prstGeom prst="rect">
            <a:avLst/>
          </a:prstGeom>
          <a:noFill/>
        </p:spPr>
      </p:pic>
      <p:pic>
        <p:nvPicPr>
          <p:cNvPr id="41986" name="Picture 2" descr="http://es.bloggif.com/tmp/023ac8da60dd7ed99e041bea1a7a09bf/text.gif?1406803140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971600" y="1556792"/>
            <a:ext cx="7086600" cy="1038225"/>
          </a:xfrm>
          <a:prstGeom prst="rect">
            <a:avLst/>
          </a:prstGeom>
          <a:noFill/>
        </p:spPr>
      </p:pic>
      <p:pic>
        <p:nvPicPr>
          <p:cNvPr id="41988" name="Picture 4" descr="http://es.bloggif.com/tmp/023ac8da60dd7ed99e041bea1a7a09bf/text.gif?1406803174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63688" y="2996952"/>
            <a:ext cx="5743575" cy="800100"/>
          </a:xfrm>
          <a:prstGeom prst="rect">
            <a:avLst/>
          </a:prstGeom>
          <a:noFill/>
        </p:spPr>
      </p:pic>
      <p:pic>
        <p:nvPicPr>
          <p:cNvPr id="41990" name="Picture 6" descr="http://es.bloggif.com/tmp/023ac8da60dd7ed99e041bea1a7a09bf/text.gif?1406803202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4293096"/>
            <a:ext cx="5915025" cy="800100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plus/>
    <p:sndAc>
      <p:stSnd>
        <p:snd r:embed="rId2" name="05_the_long_ro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138_0_3aff9_f21d2d4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996950"/>
            <a:ext cx="7920880" cy="4864100"/>
          </a:xfrm>
          <a:prstGeom prst="rect">
            <a:avLst/>
          </a:prstGeom>
        </p:spPr>
      </p:pic>
      <p:pic>
        <p:nvPicPr>
          <p:cNvPr id="1028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170_0_3affa_73dc7e67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5576" y="836712"/>
            <a:ext cx="7848872" cy="5256584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181_4_BF_200__Multicolored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96944" cy="597666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195_OW_WhiteRedDots_20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332656"/>
            <a:ext cx="8625780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7950_CostantiniAngels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260648"/>
            <a:ext cx="8568952" cy="635924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7904_Birds_1_Group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5"/>
            <a:ext cx="8280920" cy="6285875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213_0_3afe9_3450ae0d_1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424936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232_0_3afe8_8d74a608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23886" cy="590465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258_0_3afeb_758a4862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620688"/>
            <a:ext cx="8424936" cy="590465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284_0_3afec_6aa01444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764704"/>
            <a:ext cx="8280920" cy="583264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306_0_3afed_9f143260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48680"/>
            <a:ext cx="8424936" cy="597666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350_0_3afe1_1ad2ed80_2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352928" cy="5976664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434_0_3afe3_d710ce33_2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92824" cy="583264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521_Butterflies_OW_1_Photo_with_ten_V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4677948" cy="6264696"/>
          </a:xfrm>
          <a:prstGeom prst="rect">
            <a:avLst/>
          </a:prstGeom>
        </p:spPr>
      </p:pic>
      <p:pic>
        <p:nvPicPr>
          <p:cNvPr id="3" name="2 Imagen" descr="64298615_Fish_12_Photo_V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35605" y="332656"/>
            <a:ext cx="3568843" cy="6264696"/>
          </a:xfrm>
          <a:prstGeom prst="rect">
            <a:avLst/>
          </a:prstGeom>
        </p:spPr>
      </p:pic>
      <p:pic>
        <p:nvPicPr>
          <p:cNvPr id="4" name="Picture 2" descr="C:\Users\Usuario\Desktop\descargas\SEPARADORES GIF\0_63cd8_8fa1257f_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611052" y="3392996"/>
            <a:ext cx="6858000" cy="72008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551_Ausie_Corals_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762000"/>
            <a:ext cx="8064896" cy="5334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631_Large_Lagoo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9400" y="404664"/>
            <a:ext cx="8541072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9006_Flounder_600_smal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149080"/>
            <a:ext cx="8640960" cy="2448272"/>
          </a:xfrm>
          <a:prstGeom prst="rect">
            <a:avLst/>
          </a:prstGeom>
        </p:spPr>
      </p:pic>
      <p:pic>
        <p:nvPicPr>
          <p:cNvPr id="3" name="2 Imagen" descr="64298690_Shrimp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5536" y="476672"/>
            <a:ext cx="8280920" cy="3672408"/>
          </a:xfrm>
          <a:prstGeom prst="rect">
            <a:avLst/>
          </a:prstGeom>
        </p:spPr>
      </p:pic>
      <p:pic>
        <p:nvPicPr>
          <p:cNvPr id="2050" name="Picture 2" descr="C:\Users\Usuario\Desktop\descargas\SEPARADORES GIF\0_63cd8_8fa1257f_S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4077072"/>
            <a:ext cx="9144000" cy="88776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8662_Star_Fish_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64299595_Crab_Brown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336704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9750_Crab_100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3534_Lizards_Norbert_P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5"/>
            <a:ext cx="8568952" cy="6282331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299930_Crab_Brown_Top_view_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260648"/>
            <a:ext cx="8424936" cy="6350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3672_Frogs_Brown_Green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496944" cy="576064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3890_0_3afdf_2dbc1159_1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300" y="381000"/>
            <a:ext cx="8661400" cy="60960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3959_0_3afe2_2d2d6c56_1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332656"/>
            <a:ext cx="8424936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3991_0_3afdb_915be54f_1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568" y="548680"/>
            <a:ext cx="7848872" cy="583264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139_0_3afee_363c7321_2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332656"/>
            <a:ext cx="8424936" cy="626469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236_0_3aff3_915f1be5_1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04664"/>
            <a:ext cx="8496944" cy="619268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274_0_3aff4_2c1566b3_2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404664"/>
            <a:ext cx="8424936" cy="612068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64304375_0_3aff5_71ccf03e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620688"/>
            <a:ext cx="8064896" cy="5616624"/>
          </a:xfrm>
          <a:prstGeom prst="rect">
            <a:avLst/>
          </a:prstGeom>
        </p:spPr>
      </p:pic>
      <p:pic>
        <p:nvPicPr>
          <p:cNvPr id="5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433_0_3aff1_70b4bcb5_1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59632" y="620688"/>
            <a:ext cx="6350000" cy="5270500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610_0_3afef_6fd07c41_1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59" y="548680"/>
            <a:ext cx="7653545" cy="5112568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635_0_3aff0_49825840_1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11560" y="692696"/>
            <a:ext cx="7992888" cy="5544616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693_0_3afd4_ad2b5349_1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9512" y="404664"/>
            <a:ext cx="4445000" cy="5976664"/>
          </a:xfrm>
          <a:prstGeom prst="rect">
            <a:avLst/>
          </a:prstGeom>
        </p:spPr>
      </p:pic>
      <p:pic>
        <p:nvPicPr>
          <p:cNvPr id="3" name="2 Imagen" descr="64304727_0_3afd6_43a9cde1_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620688"/>
            <a:ext cx="4572000" cy="5854576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858_0_3afd8_6dc06fbe_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4572000" cy="5753100"/>
          </a:xfrm>
          <a:prstGeom prst="rect">
            <a:avLst/>
          </a:prstGeom>
        </p:spPr>
      </p:pic>
      <p:pic>
        <p:nvPicPr>
          <p:cNvPr id="3" name="2 Imagen" descr="64304926_0_3afd7_9628858a_1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7984" y="764704"/>
            <a:ext cx="4320480" cy="5472608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968_0_3afdc_f593205e_1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548680"/>
            <a:ext cx="8352928" cy="5688632"/>
          </a:xfrm>
          <a:prstGeom prst="rect">
            <a:avLst/>
          </a:prstGeom>
        </p:spPr>
      </p:pic>
      <p:pic>
        <p:nvPicPr>
          <p:cNvPr id="3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4304484_0_3aff2_ef5bcb66_1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79912" y="1196752"/>
            <a:ext cx="4752528" cy="4343400"/>
          </a:xfrm>
          <a:prstGeom prst="rect">
            <a:avLst/>
          </a:prstGeom>
        </p:spPr>
      </p:pic>
      <p:pic>
        <p:nvPicPr>
          <p:cNvPr id="3" name="2 Imagen" descr="64304943_0_3afd9_af0ef936_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3528" y="692696"/>
            <a:ext cx="3314700" cy="5334000"/>
          </a:xfrm>
          <a:prstGeom prst="rect">
            <a:avLst/>
          </a:prstGeom>
        </p:spPr>
      </p:pic>
      <p:pic>
        <p:nvPicPr>
          <p:cNvPr id="4" name="Picture 4" descr="C:\Users\Usuario\Desktop\descargas\zzzzzzzzMARCOS\marcosMUY DELGADOS ya\0_9f55a_e35e1918_L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53</TotalTime>
  <Words>40</Words>
  <Application>Microsoft Office PowerPoint</Application>
  <PresentationFormat>Presentación en pantalla (4:3)</PresentationFormat>
  <Paragraphs>15</Paragraphs>
  <Slides>39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39</vt:i4>
      </vt:variant>
    </vt:vector>
  </HeadingPairs>
  <TitlesOfParts>
    <vt:vector size="4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2014-06-26T20:53:40Z</dcterms:created>
  <dcterms:modified xsi:type="dcterms:W3CDTF">2014-09-17T18:54:52Z</dcterms:modified>
</cp:coreProperties>
</file>