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84" r:id="rId3"/>
    <p:sldId id="310" r:id="rId4"/>
    <p:sldId id="304" r:id="rId5"/>
    <p:sldId id="259" r:id="rId6"/>
    <p:sldId id="261" r:id="rId7"/>
    <p:sldId id="311" r:id="rId8"/>
    <p:sldId id="266" r:id="rId9"/>
    <p:sldId id="262" r:id="rId10"/>
    <p:sldId id="260" r:id="rId11"/>
    <p:sldId id="312" r:id="rId12"/>
    <p:sldId id="263" r:id="rId13"/>
    <p:sldId id="258" r:id="rId14"/>
    <p:sldId id="313" r:id="rId15"/>
    <p:sldId id="264" r:id="rId16"/>
    <p:sldId id="265" r:id="rId17"/>
    <p:sldId id="267" r:id="rId18"/>
    <p:sldId id="314" r:id="rId19"/>
    <p:sldId id="269" r:id="rId20"/>
    <p:sldId id="270" r:id="rId21"/>
    <p:sldId id="268" r:id="rId22"/>
    <p:sldId id="315" r:id="rId23"/>
    <p:sldId id="271" r:id="rId24"/>
    <p:sldId id="272" r:id="rId25"/>
    <p:sldId id="273" r:id="rId26"/>
    <p:sldId id="316" r:id="rId27"/>
    <p:sldId id="275" r:id="rId28"/>
    <p:sldId id="274" r:id="rId29"/>
    <p:sldId id="276" r:id="rId30"/>
    <p:sldId id="277" r:id="rId31"/>
    <p:sldId id="278" r:id="rId32"/>
    <p:sldId id="281" r:id="rId33"/>
    <p:sldId id="282" r:id="rId34"/>
    <p:sldId id="279" r:id="rId35"/>
    <p:sldId id="285" r:id="rId36"/>
    <p:sldId id="283" r:id="rId37"/>
    <p:sldId id="288" r:id="rId38"/>
    <p:sldId id="257" r:id="rId39"/>
    <p:sldId id="290" r:id="rId40"/>
    <p:sldId id="291" r:id="rId41"/>
    <p:sldId id="292" r:id="rId42"/>
    <p:sldId id="294" r:id="rId43"/>
    <p:sldId id="297" r:id="rId44"/>
    <p:sldId id="298" r:id="rId45"/>
    <p:sldId id="301" r:id="rId46"/>
    <p:sldId id="296" r:id="rId47"/>
    <p:sldId id="302" r:id="rId48"/>
    <p:sldId id="303" r:id="rId49"/>
    <p:sldId id="307" r:id="rId50"/>
    <p:sldId id="308" r:id="rId51"/>
    <p:sldId id="309" r:id="rId52"/>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EDSg4HfG7PZA8NYpzkNCWg" hashData="f6bGbDqbGCnNOrq0g2+Hcw8ys+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426" autoAdjust="0"/>
    <p:restoredTop sz="94660"/>
  </p:normalViewPr>
  <p:slideViewPr>
    <p:cSldViewPr>
      <p:cViewPr>
        <p:scale>
          <a:sx n="400" d="100"/>
          <a:sy n="400" d="100"/>
        </p:scale>
        <p:origin x="5826" y="3990"/>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4B01200A-E10D-4939-B6F1-BCEC7F0C4AC0}" type="datetimeFigureOut">
              <a:rPr lang="es-PE" smtClean="0"/>
              <a:pPr/>
              <a:t>27/07/2019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89CC5BF8-3776-499A-BFCA-6F30B269E1DD}" type="slidenum">
              <a:rPr lang="es-PE" smtClean="0"/>
              <a:pPr/>
              <a:t>‹Nº›</a:t>
            </a:fld>
            <a:endParaRPr lang="es-PE"/>
          </a:p>
        </p:txBody>
      </p:sp>
    </p:spTree>
  </p:cSld>
  <p:clrMapOvr>
    <a:masterClrMapping/>
  </p:clrMapOvr>
  <p:transition advClick="0"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4B01200A-E10D-4939-B6F1-BCEC7F0C4AC0}" type="datetimeFigureOut">
              <a:rPr lang="es-PE" smtClean="0"/>
              <a:pPr/>
              <a:t>27/07/2019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89CC5BF8-3776-499A-BFCA-6F30B269E1DD}" type="slidenum">
              <a:rPr lang="es-PE" smtClean="0"/>
              <a:pPr/>
              <a:t>‹Nº›</a:t>
            </a:fld>
            <a:endParaRPr lang="es-PE"/>
          </a:p>
        </p:txBody>
      </p:sp>
    </p:spTree>
  </p:cSld>
  <p:clrMapOvr>
    <a:masterClrMapping/>
  </p:clrMapOvr>
  <p:transition advClick="0"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B01200A-E10D-4939-B6F1-BCEC7F0C4AC0}" type="datetimeFigureOut">
              <a:rPr lang="es-PE" smtClean="0"/>
              <a:pPr/>
              <a:t>27/07/2019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89CC5BF8-3776-499A-BFCA-6F30B269E1DD}" type="slidenum">
              <a:rPr lang="es-PE" smtClean="0"/>
              <a:pPr/>
              <a:t>‹Nº›</a:t>
            </a:fld>
            <a:endParaRPr lang="es-PE"/>
          </a:p>
        </p:txBody>
      </p:sp>
    </p:spTree>
  </p:cSld>
  <p:clrMapOvr>
    <a:masterClrMapping/>
  </p:clrMapOvr>
  <p:transition advClick="0"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4B01200A-E10D-4939-B6F1-BCEC7F0C4AC0}" type="datetimeFigureOut">
              <a:rPr lang="es-PE" smtClean="0"/>
              <a:pPr/>
              <a:t>27/07/2019</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89CC5BF8-3776-499A-BFCA-6F30B269E1DD}" type="slidenum">
              <a:rPr lang="es-PE" smtClean="0"/>
              <a:pPr/>
              <a:t>‹Nº›</a:t>
            </a:fld>
            <a:endParaRPr lang="es-PE"/>
          </a:p>
        </p:txBody>
      </p:sp>
    </p:spTree>
  </p:cSld>
  <p:clrMapOvr>
    <a:masterClrMapping/>
  </p:clrMapOvr>
  <p:transition advClick="0"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4B01200A-E10D-4939-B6F1-BCEC7F0C4AC0}" type="datetimeFigureOut">
              <a:rPr lang="es-PE" smtClean="0"/>
              <a:pPr/>
              <a:t>27/07/2019</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89CC5BF8-3776-499A-BFCA-6F30B269E1DD}" type="slidenum">
              <a:rPr lang="es-PE" smtClean="0"/>
              <a:pPr/>
              <a:t>‹Nº›</a:t>
            </a:fld>
            <a:endParaRPr lang="es-PE"/>
          </a:p>
        </p:txBody>
      </p:sp>
    </p:spTree>
  </p:cSld>
  <p:clrMapOvr>
    <a:masterClrMapping/>
  </p:clrMapOvr>
  <p:transition advClick="0"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4B01200A-E10D-4939-B6F1-BCEC7F0C4AC0}" type="datetimeFigureOut">
              <a:rPr lang="es-PE" smtClean="0"/>
              <a:pPr/>
              <a:t>27/07/2019</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89CC5BF8-3776-499A-BFCA-6F30B269E1DD}" type="slidenum">
              <a:rPr lang="es-PE" smtClean="0"/>
              <a:pPr/>
              <a:t>‹Nº›</a:t>
            </a:fld>
            <a:endParaRPr lang="es-PE"/>
          </a:p>
        </p:txBody>
      </p:sp>
    </p:spTree>
  </p:cSld>
  <p:clrMapOvr>
    <a:masterClrMapping/>
  </p:clrMapOvr>
  <p:transition advClick="0"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B01200A-E10D-4939-B6F1-BCEC7F0C4AC0}" type="datetimeFigureOut">
              <a:rPr lang="es-PE" smtClean="0"/>
              <a:pPr/>
              <a:t>27/07/2019</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89CC5BF8-3776-499A-BFCA-6F30B269E1DD}" type="slidenum">
              <a:rPr lang="es-PE" smtClean="0"/>
              <a:pPr/>
              <a:t>‹Nº›</a:t>
            </a:fld>
            <a:endParaRPr lang="es-PE"/>
          </a:p>
        </p:txBody>
      </p:sp>
    </p:spTree>
  </p:cSld>
  <p:clrMapOvr>
    <a:masterClrMapping/>
  </p:clrMapOvr>
  <p:transition advClick="0"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B01200A-E10D-4939-B6F1-BCEC7F0C4AC0}" type="datetimeFigureOut">
              <a:rPr lang="es-PE" smtClean="0"/>
              <a:pPr/>
              <a:t>27/07/2019</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89CC5BF8-3776-499A-BFCA-6F30B269E1DD}" type="slidenum">
              <a:rPr lang="es-PE" smtClean="0"/>
              <a:pPr/>
              <a:t>‹Nº›</a:t>
            </a:fld>
            <a:endParaRPr lang="es-PE"/>
          </a:p>
        </p:txBody>
      </p:sp>
    </p:spTree>
  </p:cSld>
  <p:clrMapOvr>
    <a:masterClrMapping/>
  </p:clrMapOvr>
  <p:transition advClick="0"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B01200A-E10D-4939-B6F1-BCEC7F0C4AC0}" type="datetimeFigureOut">
              <a:rPr lang="es-PE" smtClean="0"/>
              <a:pPr/>
              <a:t>27/07/2019</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89CC5BF8-3776-499A-BFCA-6F30B269E1DD}" type="slidenum">
              <a:rPr lang="es-PE" smtClean="0"/>
              <a:pPr/>
              <a:t>‹Nº›</a:t>
            </a:fld>
            <a:endParaRPr lang="es-PE"/>
          </a:p>
        </p:txBody>
      </p:sp>
    </p:spTree>
  </p:cSld>
  <p:clrMapOvr>
    <a:masterClrMapping/>
  </p:clrMapOvr>
  <p:transition advClick="0"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4B01200A-E10D-4939-B6F1-BCEC7F0C4AC0}" type="datetimeFigureOut">
              <a:rPr lang="es-PE" smtClean="0"/>
              <a:pPr/>
              <a:t>27/07/2019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89CC5BF8-3776-499A-BFCA-6F30B269E1DD}" type="slidenum">
              <a:rPr lang="es-PE" smtClean="0"/>
              <a:pPr/>
              <a:t>‹Nº›</a:t>
            </a:fld>
            <a:endParaRPr lang="es-PE"/>
          </a:p>
        </p:txBody>
      </p:sp>
    </p:spTree>
  </p:cSld>
  <p:clrMapOvr>
    <a:masterClrMapping/>
  </p:clrMapOvr>
  <p:transition advClick="0"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4B01200A-E10D-4939-B6F1-BCEC7F0C4AC0}" type="datetimeFigureOut">
              <a:rPr lang="es-PE" smtClean="0"/>
              <a:pPr/>
              <a:t>27/07/2019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89CC5BF8-3776-499A-BFCA-6F30B269E1DD}" type="slidenum">
              <a:rPr lang="es-PE" smtClean="0"/>
              <a:pPr/>
              <a:t>‹Nº›</a:t>
            </a:fld>
            <a:endParaRPr lang="es-PE"/>
          </a:p>
        </p:txBody>
      </p:sp>
    </p:spTree>
  </p:cSld>
  <p:clrMapOvr>
    <a:masterClrMapping/>
  </p:clrMapOvr>
  <p:transition advClick="0"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Click="0" advTm="14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2000">
              <a:schemeClr val="tx1"/>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4B01200A-E10D-4939-B6F1-BCEC7F0C4AC0}" type="datetimeFigureOut">
              <a:rPr lang="es-PE" smtClean="0"/>
              <a:pPr/>
              <a:t>27/07/2019</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89CC5BF8-3776-499A-BFCA-6F30B269E1DD}"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Click="0"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Click="0" advTm="14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7.xml"/><Relationship Id="rId5" Type="http://schemas.openxmlformats.org/officeDocument/2006/relationships/image" Target="../media/image9.jpeg"/><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1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1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9.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0.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1.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2.jpeg"/><Relationship Id="rId1" Type="http://schemas.openxmlformats.org/officeDocument/2006/relationships/slideLayout" Target="../slideLayouts/slideLayout7.xml"/><Relationship Id="rId5" Type="http://schemas.openxmlformats.org/officeDocument/2006/relationships/image" Target="../media/image9.jpeg"/><Relationship Id="rId4" Type="http://schemas.openxmlformats.org/officeDocument/2006/relationships/image" Target="../media/image14.png"/></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3.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4.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5.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6.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2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7.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2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38.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9.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2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0.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1.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3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2.jpeg"/><Relationship Id="rId1" Type="http://schemas.openxmlformats.org/officeDocument/2006/relationships/slideLayout" Target="../slideLayouts/slideLayout7.xml"/><Relationship Id="rId5" Type="http://schemas.openxmlformats.org/officeDocument/2006/relationships/image" Target="../media/image9.jpeg"/><Relationship Id="rId4" Type="http://schemas.openxmlformats.org/officeDocument/2006/relationships/image" Target="../media/image14.png"/></Relationships>
</file>

<file path=ppt/slides/_rels/slide3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3.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3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4.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3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5.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3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6.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3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47.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8.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3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9.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3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0.jpeg"/><Relationship Id="rId1" Type="http://schemas.openxmlformats.org/officeDocument/2006/relationships/slideLayout" Target="../slideLayouts/slideLayout7.xml"/><Relationship Id="rId5" Type="http://schemas.openxmlformats.org/officeDocument/2006/relationships/image" Target="../media/image9.jpeg"/><Relationship Id="rId4" Type="http://schemas.openxmlformats.org/officeDocument/2006/relationships/image" Target="../media/image14.png"/></Relationships>
</file>

<file path=ppt/slides/_rels/slide4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1.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4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2.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4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3.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4.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4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5.jpeg"/><Relationship Id="rId1" Type="http://schemas.openxmlformats.org/officeDocument/2006/relationships/slideLayout" Target="../slideLayouts/slideLayout7.xml"/><Relationship Id="rId5" Type="http://schemas.openxmlformats.org/officeDocument/2006/relationships/image" Target="../media/image9.jpeg"/><Relationship Id="rId4" Type="http://schemas.openxmlformats.org/officeDocument/2006/relationships/image" Target="../media/image14.png"/></Relationships>
</file>

<file path=ppt/slides/_rels/slide4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6.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4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57.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4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8.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4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9.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4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0.jpeg"/><Relationship Id="rId1" Type="http://schemas.openxmlformats.org/officeDocument/2006/relationships/slideLayout" Target="../slideLayouts/slideLayout7.xml"/><Relationship Id="rId5" Type="http://schemas.openxmlformats.org/officeDocument/2006/relationships/image" Target="../media/image9.jpeg"/><Relationship Id="rId4" Type="http://schemas.openxmlformats.org/officeDocument/2006/relationships/image" Target="../media/image61.png"/></Relationships>
</file>

<file path=ppt/slides/_rels/slide50.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7.png"/><Relationship Id="rId18" Type="http://schemas.openxmlformats.org/officeDocument/2006/relationships/image" Target="../media/image70.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69.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63.png"/><Relationship Id="rId11" Type="http://schemas.openxmlformats.org/officeDocument/2006/relationships/image" Target="../media/image66.png"/><Relationship Id="rId5" Type="http://schemas.openxmlformats.org/officeDocument/2006/relationships/hyperlink" Target="http://www.mispps.com/" TargetMode="External"/><Relationship Id="rId15" Type="http://schemas.openxmlformats.org/officeDocument/2006/relationships/image" Target="../media/image68.png"/><Relationship Id="rId10" Type="http://schemas.openxmlformats.org/officeDocument/2006/relationships/hyperlink" Target="https://www.facebook.com/mispps" TargetMode="External"/><Relationship Id="rId4" Type="http://schemas.openxmlformats.org/officeDocument/2006/relationships/image" Target="../media/image62.png"/><Relationship Id="rId9" Type="http://schemas.openxmlformats.org/officeDocument/2006/relationships/image" Target="../media/image65.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30000">
              <a:srgbClr val="D49E6C"/>
            </a:gs>
            <a:gs pos="70000">
              <a:srgbClr val="A65528"/>
            </a:gs>
            <a:gs pos="100000">
              <a:srgbClr val="663012"/>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gepard-khishchniki-afriki-africa-s-deadliest-kogti-gepard.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pic>
        <p:nvPicPr>
          <p:cNvPr id="25" name="24 Imagen" descr="Concentricos color.png"/>
          <p:cNvPicPr>
            <a:picLocks noChangeAspect="1"/>
          </p:cNvPicPr>
          <p:nvPr/>
        </p:nvPicPr>
        <p:blipFill>
          <a:blip r:embed="rId4">
            <a:duotone>
              <a:prstClr val="black"/>
              <a:schemeClr val="accent6">
                <a:tint val="45000"/>
                <a:satMod val="400000"/>
              </a:schemeClr>
            </a:duotone>
            <a:lum bright="-10000" contrast="40000"/>
          </a:blip>
          <a:stretch>
            <a:fillRect/>
          </a:stretch>
        </p:blipFill>
        <p:spPr>
          <a:xfrm rot="19216319">
            <a:off x="4000495" y="857238"/>
            <a:ext cx="1166947" cy="1166947"/>
          </a:xfrm>
          <a:prstGeom prst="rect">
            <a:avLst/>
          </a:prstGeom>
        </p:spPr>
      </p:pic>
      <p:pic>
        <p:nvPicPr>
          <p:cNvPr id="26" name="25 Imagen" descr="Concentricos color.png"/>
          <p:cNvPicPr>
            <a:picLocks noChangeAspect="1"/>
          </p:cNvPicPr>
          <p:nvPr/>
        </p:nvPicPr>
        <p:blipFill>
          <a:blip r:embed="rId4">
            <a:duotone>
              <a:prstClr val="black"/>
              <a:schemeClr val="accent6">
                <a:tint val="45000"/>
                <a:satMod val="400000"/>
              </a:schemeClr>
            </a:duotone>
            <a:lum bright="-10000" contrast="40000"/>
          </a:blip>
          <a:stretch>
            <a:fillRect/>
          </a:stretch>
        </p:blipFill>
        <p:spPr>
          <a:xfrm rot="2758534">
            <a:off x="5170752" y="2027495"/>
            <a:ext cx="1166947" cy="1166947"/>
          </a:xfrm>
          <a:prstGeom prst="rect">
            <a:avLst/>
          </a:prstGeom>
        </p:spPr>
      </p:pic>
      <p:pic>
        <p:nvPicPr>
          <p:cNvPr id="27" name="26 Imagen" descr="Concentricos color.png"/>
          <p:cNvPicPr>
            <a:picLocks noChangeAspect="1"/>
          </p:cNvPicPr>
          <p:nvPr/>
        </p:nvPicPr>
        <p:blipFill>
          <a:blip r:embed="rId4">
            <a:duotone>
              <a:prstClr val="black"/>
              <a:schemeClr val="accent6">
                <a:tint val="45000"/>
                <a:satMod val="400000"/>
              </a:schemeClr>
            </a:duotone>
            <a:lum bright="-10000" contrast="40000"/>
          </a:blip>
          <a:stretch>
            <a:fillRect/>
          </a:stretch>
        </p:blipFill>
        <p:spPr>
          <a:xfrm>
            <a:off x="4857751" y="1142990"/>
            <a:ext cx="1166947" cy="1166947"/>
          </a:xfrm>
          <a:prstGeom prst="rect">
            <a:avLst/>
          </a:prstGeom>
        </p:spPr>
      </p:pic>
      <p:pic>
        <p:nvPicPr>
          <p:cNvPr id="28" name="27 Imagen" descr="Concentricos color.png"/>
          <p:cNvPicPr>
            <a:picLocks noChangeAspect="1"/>
          </p:cNvPicPr>
          <p:nvPr/>
        </p:nvPicPr>
        <p:blipFill>
          <a:blip r:embed="rId4">
            <a:duotone>
              <a:prstClr val="black"/>
              <a:schemeClr val="accent6">
                <a:tint val="45000"/>
                <a:satMod val="400000"/>
              </a:schemeClr>
            </a:duotone>
            <a:lum bright="-10000" contrast="40000"/>
          </a:blip>
          <a:stretch>
            <a:fillRect/>
          </a:stretch>
        </p:blipFill>
        <p:spPr>
          <a:xfrm rot="7520236">
            <a:off x="4016158" y="3158916"/>
            <a:ext cx="1166947" cy="1166947"/>
          </a:xfrm>
          <a:prstGeom prst="rect">
            <a:avLst/>
          </a:prstGeom>
        </p:spPr>
      </p:pic>
      <p:pic>
        <p:nvPicPr>
          <p:cNvPr id="29" name="28 Imagen" descr="Concentricos color.png"/>
          <p:cNvPicPr>
            <a:picLocks noChangeAspect="1"/>
          </p:cNvPicPr>
          <p:nvPr/>
        </p:nvPicPr>
        <p:blipFill>
          <a:blip r:embed="rId4">
            <a:duotone>
              <a:prstClr val="black"/>
              <a:schemeClr val="accent6">
                <a:tint val="45000"/>
                <a:satMod val="400000"/>
              </a:schemeClr>
            </a:duotone>
            <a:lum bright="-10000" contrast="40000"/>
          </a:blip>
          <a:stretch>
            <a:fillRect/>
          </a:stretch>
        </p:blipFill>
        <p:spPr>
          <a:xfrm rot="5400000">
            <a:off x="4828117" y="2899307"/>
            <a:ext cx="1166947" cy="1166947"/>
          </a:xfrm>
          <a:prstGeom prst="rect">
            <a:avLst/>
          </a:prstGeom>
        </p:spPr>
      </p:pic>
      <p:pic>
        <p:nvPicPr>
          <p:cNvPr id="30" name="29 Imagen" descr="Concentricos color.png"/>
          <p:cNvPicPr>
            <a:picLocks noChangeAspect="1"/>
          </p:cNvPicPr>
          <p:nvPr/>
        </p:nvPicPr>
        <p:blipFill>
          <a:blip r:embed="rId4">
            <a:duotone>
              <a:prstClr val="black"/>
              <a:schemeClr val="accent6">
                <a:tint val="45000"/>
                <a:satMod val="400000"/>
              </a:schemeClr>
            </a:duotone>
            <a:lum bright="-10000" contrast="40000"/>
          </a:blip>
          <a:stretch>
            <a:fillRect/>
          </a:stretch>
        </p:blipFill>
        <p:spPr>
          <a:xfrm rot="14437599">
            <a:off x="2925793" y="2068553"/>
            <a:ext cx="1166947" cy="1166947"/>
          </a:xfrm>
          <a:prstGeom prst="rect">
            <a:avLst/>
          </a:prstGeom>
        </p:spPr>
      </p:pic>
      <p:pic>
        <p:nvPicPr>
          <p:cNvPr id="31" name="30 Imagen" descr="Concentricos color.png"/>
          <p:cNvPicPr>
            <a:picLocks noChangeAspect="1"/>
          </p:cNvPicPr>
          <p:nvPr/>
        </p:nvPicPr>
        <p:blipFill>
          <a:blip r:embed="rId4">
            <a:duotone>
              <a:prstClr val="black"/>
              <a:schemeClr val="accent6">
                <a:tint val="45000"/>
                <a:satMod val="400000"/>
              </a:schemeClr>
            </a:duotone>
            <a:lum bright="-10000" contrast="40000"/>
          </a:blip>
          <a:stretch>
            <a:fillRect/>
          </a:stretch>
        </p:blipFill>
        <p:spPr>
          <a:xfrm rot="11311939">
            <a:off x="3151912" y="2937613"/>
            <a:ext cx="1166947" cy="1166947"/>
          </a:xfrm>
          <a:prstGeom prst="rect">
            <a:avLst/>
          </a:prstGeom>
        </p:spPr>
      </p:pic>
      <p:pic>
        <p:nvPicPr>
          <p:cNvPr id="32" name="31 Imagen" descr="Concentricos color.png"/>
          <p:cNvPicPr>
            <a:picLocks noChangeAspect="1"/>
          </p:cNvPicPr>
          <p:nvPr/>
        </p:nvPicPr>
        <p:blipFill>
          <a:blip r:embed="rId4">
            <a:duotone>
              <a:prstClr val="black"/>
              <a:schemeClr val="accent6">
                <a:tint val="45000"/>
                <a:satMod val="400000"/>
              </a:schemeClr>
            </a:duotone>
            <a:lum bright="-10000" contrast="40000"/>
          </a:blip>
          <a:stretch>
            <a:fillRect/>
          </a:stretch>
        </p:blipFill>
        <p:spPr>
          <a:xfrm rot="16880223">
            <a:off x="3175114" y="1103429"/>
            <a:ext cx="1166947" cy="1166947"/>
          </a:xfrm>
          <a:prstGeom prst="rect">
            <a:avLst/>
          </a:prstGeom>
        </p:spPr>
      </p:pic>
      <p:pic>
        <p:nvPicPr>
          <p:cNvPr id="11" name="10 Imagen" descr="Cool Text - Chita 331297214754426.png"/>
          <p:cNvPicPr>
            <a:picLocks noChangeAspect="1"/>
          </p:cNvPicPr>
          <p:nvPr/>
        </p:nvPicPr>
        <p:blipFill>
          <a:blip r:embed="rId5">
            <a:lum bright="20000" contrast="20000"/>
          </a:blip>
          <a:stretch>
            <a:fillRect/>
          </a:stretch>
        </p:blipFill>
        <p:spPr>
          <a:xfrm>
            <a:off x="3714744" y="2143122"/>
            <a:ext cx="1891988" cy="867974"/>
          </a:xfrm>
          <a:prstGeom prst="rect">
            <a:avLst/>
          </a:prstGeom>
        </p:spPr>
      </p:pic>
      <p:pic>
        <p:nvPicPr>
          <p:cNvPr id="12" name="11 Imagen" descr="Cool Text - O 331297249173176.png"/>
          <p:cNvPicPr>
            <a:picLocks noChangeAspect="1"/>
          </p:cNvPicPr>
          <p:nvPr/>
        </p:nvPicPr>
        <p:blipFill>
          <a:blip r:embed="rId6">
            <a:lum bright="20000" contrast="20000"/>
          </a:blip>
          <a:stretch>
            <a:fillRect/>
          </a:stretch>
        </p:blipFill>
        <p:spPr>
          <a:xfrm>
            <a:off x="4357686" y="3143254"/>
            <a:ext cx="653931" cy="644912"/>
          </a:xfrm>
          <a:prstGeom prst="rect">
            <a:avLst/>
          </a:prstGeom>
        </p:spPr>
      </p:pic>
      <p:pic>
        <p:nvPicPr>
          <p:cNvPr id="13" name="12 Imagen" descr="Cool Text - Guepardo 331297267351427.png"/>
          <p:cNvPicPr>
            <a:picLocks noChangeAspect="1"/>
          </p:cNvPicPr>
          <p:nvPr/>
        </p:nvPicPr>
        <p:blipFill>
          <a:blip r:embed="rId7">
            <a:lum bright="20000" contrast="20000"/>
          </a:blip>
          <a:stretch>
            <a:fillRect/>
          </a:stretch>
        </p:blipFill>
        <p:spPr>
          <a:xfrm>
            <a:off x="3000364" y="3643320"/>
            <a:ext cx="3357586" cy="993769"/>
          </a:xfrm>
          <a:prstGeom prst="rect">
            <a:avLst/>
          </a:prstGeom>
        </p:spPr>
      </p:pic>
      <p:pic>
        <p:nvPicPr>
          <p:cNvPr id="54274" name="Picture 2" descr="Rendered Image"/>
          <p:cNvPicPr>
            <a:picLocks noChangeAspect="1" noChangeArrowheads="1"/>
          </p:cNvPicPr>
          <p:nvPr/>
        </p:nvPicPr>
        <p:blipFill>
          <a:blip r:embed="rId8">
            <a:lum bright="20000" contrast="40000"/>
          </a:blip>
          <a:srcRect/>
          <a:stretch>
            <a:fillRect/>
          </a:stretch>
        </p:blipFill>
        <p:spPr bwMode="auto">
          <a:xfrm>
            <a:off x="6429387" y="4357700"/>
            <a:ext cx="2286017" cy="428628"/>
          </a:xfrm>
          <a:prstGeom prst="rect">
            <a:avLst/>
          </a:prstGeom>
          <a:noFill/>
        </p:spPr>
      </p:pic>
      <p:pic>
        <p:nvPicPr>
          <p:cNvPr id="15" name="14 Imagen" descr="gepard-khishchniki-afriki-africa-s-deadliest-kogti-gepard.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Click="0" advTm="20000">
    <p:sndAc>
      <p:stSnd loop="1">
        <p:snd r:embed="rId2" name="African Sunset  -.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25"/>
                                        </p:tgtEl>
                                        <p:attrNameLst>
                                          <p:attrName>style.visibility</p:attrName>
                                        </p:attrNameLst>
                                      </p:cBhvr>
                                      <p:to>
                                        <p:strVal val="visible"/>
                                      </p:to>
                                    </p:set>
                                    <p:anim calcmode="lin" valueType="num">
                                      <p:cBhvr>
                                        <p:cTn id="9" dur="2000" fill="hold"/>
                                        <p:tgtEl>
                                          <p:spTgt spid="25"/>
                                        </p:tgtEl>
                                        <p:attrNameLst>
                                          <p:attrName>ppt_w</p:attrName>
                                        </p:attrNameLst>
                                      </p:cBhvr>
                                      <p:tavLst>
                                        <p:tav tm="0">
                                          <p:val>
                                            <p:fltVal val="0"/>
                                          </p:val>
                                        </p:tav>
                                        <p:tav tm="100000">
                                          <p:val>
                                            <p:strVal val="#ppt_w"/>
                                          </p:val>
                                        </p:tav>
                                      </p:tavLst>
                                    </p:anim>
                                    <p:anim calcmode="lin" valueType="num">
                                      <p:cBhvr>
                                        <p:cTn id="10" dur="2000" fill="hold"/>
                                        <p:tgtEl>
                                          <p:spTgt spid="25"/>
                                        </p:tgtEl>
                                        <p:attrNameLst>
                                          <p:attrName>ppt_h</p:attrName>
                                        </p:attrNameLst>
                                      </p:cBhvr>
                                      <p:tavLst>
                                        <p:tav tm="0">
                                          <p:val>
                                            <p:fltVal val="0"/>
                                          </p:val>
                                        </p:tav>
                                        <p:tav tm="100000">
                                          <p:val>
                                            <p:strVal val="#ppt_h"/>
                                          </p:val>
                                        </p:tav>
                                      </p:tavLst>
                                    </p:anim>
                                    <p:anim calcmode="lin" valueType="num">
                                      <p:cBhvr>
                                        <p:cTn id="11" dur="2000" fill="hold"/>
                                        <p:tgtEl>
                                          <p:spTgt spid="25"/>
                                        </p:tgtEl>
                                        <p:attrNameLst>
                                          <p:attrName>ppt_x</p:attrName>
                                        </p:attrNameLst>
                                      </p:cBhvr>
                                      <p:tavLst>
                                        <p:tav tm="0">
                                          <p:val>
                                            <p:fltVal val="0.5"/>
                                          </p:val>
                                        </p:tav>
                                        <p:tav tm="100000">
                                          <p:val>
                                            <p:strVal val="#ppt_x"/>
                                          </p:val>
                                        </p:tav>
                                      </p:tavLst>
                                    </p:anim>
                                    <p:anim calcmode="lin" valueType="num">
                                      <p:cBhvr>
                                        <p:cTn id="12" dur="2000" fill="hold"/>
                                        <p:tgtEl>
                                          <p:spTgt spid="25"/>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p:cTn id="15" dur="2000" fill="hold"/>
                                        <p:tgtEl>
                                          <p:spTgt spid="26"/>
                                        </p:tgtEl>
                                        <p:attrNameLst>
                                          <p:attrName>ppt_w</p:attrName>
                                        </p:attrNameLst>
                                      </p:cBhvr>
                                      <p:tavLst>
                                        <p:tav tm="0">
                                          <p:val>
                                            <p:fltVal val="0"/>
                                          </p:val>
                                        </p:tav>
                                        <p:tav tm="100000">
                                          <p:val>
                                            <p:strVal val="#ppt_w"/>
                                          </p:val>
                                        </p:tav>
                                      </p:tavLst>
                                    </p:anim>
                                    <p:anim calcmode="lin" valueType="num">
                                      <p:cBhvr>
                                        <p:cTn id="16" dur="2000" fill="hold"/>
                                        <p:tgtEl>
                                          <p:spTgt spid="26"/>
                                        </p:tgtEl>
                                        <p:attrNameLst>
                                          <p:attrName>ppt_h</p:attrName>
                                        </p:attrNameLst>
                                      </p:cBhvr>
                                      <p:tavLst>
                                        <p:tav tm="0">
                                          <p:val>
                                            <p:fltVal val="0"/>
                                          </p:val>
                                        </p:tav>
                                        <p:tav tm="100000">
                                          <p:val>
                                            <p:strVal val="#ppt_h"/>
                                          </p:val>
                                        </p:tav>
                                      </p:tavLst>
                                    </p:anim>
                                    <p:anim calcmode="lin" valueType="num">
                                      <p:cBhvr>
                                        <p:cTn id="17" dur="2000" fill="hold"/>
                                        <p:tgtEl>
                                          <p:spTgt spid="26"/>
                                        </p:tgtEl>
                                        <p:attrNameLst>
                                          <p:attrName>ppt_x</p:attrName>
                                        </p:attrNameLst>
                                      </p:cBhvr>
                                      <p:tavLst>
                                        <p:tav tm="0">
                                          <p:val>
                                            <p:fltVal val="0.5"/>
                                          </p:val>
                                        </p:tav>
                                        <p:tav tm="100000">
                                          <p:val>
                                            <p:strVal val="#ppt_x"/>
                                          </p:val>
                                        </p:tav>
                                      </p:tavLst>
                                    </p:anim>
                                    <p:anim calcmode="lin" valueType="num">
                                      <p:cBhvr>
                                        <p:cTn id="18" dur="2000" fill="hold"/>
                                        <p:tgtEl>
                                          <p:spTgt spid="26"/>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p:cTn id="21" dur="2000" fill="hold"/>
                                        <p:tgtEl>
                                          <p:spTgt spid="27"/>
                                        </p:tgtEl>
                                        <p:attrNameLst>
                                          <p:attrName>ppt_w</p:attrName>
                                        </p:attrNameLst>
                                      </p:cBhvr>
                                      <p:tavLst>
                                        <p:tav tm="0">
                                          <p:val>
                                            <p:fltVal val="0"/>
                                          </p:val>
                                        </p:tav>
                                        <p:tav tm="100000">
                                          <p:val>
                                            <p:strVal val="#ppt_w"/>
                                          </p:val>
                                        </p:tav>
                                      </p:tavLst>
                                    </p:anim>
                                    <p:anim calcmode="lin" valueType="num">
                                      <p:cBhvr>
                                        <p:cTn id="22" dur="2000" fill="hold"/>
                                        <p:tgtEl>
                                          <p:spTgt spid="27"/>
                                        </p:tgtEl>
                                        <p:attrNameLst>
                                          <p:attrName>ppt_h</p:attrName>
                                        </p:attrNameLst>
                                      </p:cBhvr>
                                      <p:tavLst>
                                        <p:tav tm="0">
                                          <p:val>
                                            <p:fltVal val="0"/>
                                          </p:val>
                                        </p:tav>
                                        <p:tav tm="100000">
                                          <p:val>
                                            <p:strVal val="#ppt_h"/>
                                          </p:val>
                                        </p:tav>
                                      </p:tavLst>
                                    </p:anim>
                                    <p:anim calcmode="lin" valueType="num">
                                      <p:cBhvr>
                                        <p:cTn id="23" dur="2000" fill="hold"/>
                                        <p:tgtEl>
                                          <p:spTgt spid="27"/>
                                        </p:tgtEl>
                                        <p:attrNameLst>
                                          <p:attrName>ppt_x</p:attrName>
                                        </p:attrNameLst>
                                      </p:cBhvr>
                                      <p:tavLst>
                                        <p:tav tm="0">
                                          <p:val>
                                            <p:fltVal val="0.5"/>
                                          </p:val>
                                        </p:tav>
                                        <p:tav tm="100000">
                                          <p:val>
                                            <p:strVal val="#ppt_x"/>
                                          </p:val>
                                        </p:tav>
                                      </p:tavLst>
                                    </p:anim>
                                    <p:anim calcmode="lin" valueType="num">
                                      <p:cBhvr>
                                        <p:cTn id="24" dur="2000" fill="hold"/>
                                        <p:tgtEl>
                                          <p:spTgt spid="27"/>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28"/>
                                        </p:tgtEl>
                                        <p:attrNameLst>
                                          <p:attrName>style.visibility</p:attrName>
                                        </p:attrNameLst>
                                      </p:cBhvr>
                                      <p:to>
                                        <p:strVal val="visible"/>
                                      </p:to>
                                    </p:set>
                                    <p:anim calcmode="lin" valueType="num">
                                      <p:cBhvr>
                                        <p:cTn id="27" dur="2000" fill="hold"/>
                                        <p:tgtEl>
                                          <p:spTgt spid="28"/>
                                        </p:tgtEl>
                                        <p:attrNameLst>
                                          <p:attrName>ppt_w</p:attrName>
                                        </p:attrNameLst>
                                      </p:cBhvr>
                                      <p:tavLst>
                                        <p:tav tm="0">
                                          <p:val>
                                            <p:fltVal val="0"/>
                                          </p:val>
                                        </p:tav>
                                        <p:tav tm="100000">
                                          <p:val>
                                            <p:strVal val="#ppt_w"/>
                                          </p:val>
                                        </p:tav>
                                      </p:tavLst>
                                    </p:anim>
                                    <p:anim calcmode="lin" valueType="num">
                                      <p:cBhvr>
                                        <p:cTn id="28" dur="2000" fill="hold"/>
                                        <p:tgtEl>
                                          <p:spTgt spid="28"/>
                                        </p:tgtEl>
                                        <p:attrNameLst>
                                          <p:attrName>ppt_h</p:attrName>
                                        </p:attrNameLst>
                                      </p:cBhvr>
                                      <p:tavLst>
                                        <p:tav tm="0">
                                          <p:val>
                                            <p:fltVal val="0"/>
                                          </p:val>
                                        </p:tav>
                                        <p:tav tm="100000">
                                          <p:val>
                                            <p:strVal val="#ppt_h"/>
                                          </p:val>
                                        </p:tav>
                                      </p:tavLst>
                                    </p:anim>
                                    <p:anim calcmode="lin" valueType="num">
                                      <p:cBhvr>
                                        <p:cTn id="29" dur="2000" fill="hold"/>
                                        <p:tgtEl>
                                          <p:spTgt spid="28"/>
                                        </p:tgtEl>
                                        <p:attrNameLst>
                                          <p:attrName>ppt_x</p:attrName>
                                        </p:attrNameLst>
                                      </p:cBhvr>
                                      <p:tavLst>
                                        <p:tav tm="0">
                                          <p:val>
                                            <p:fltVal val="0.5"/>
                                          </p:val>
                                        </p:tav>
                                        <p:tav tm="100000">
                                          <p:val>
                                            <p:strVal val="#ppt_x"/>
                                          </p:val>
                                        </p:tav>
                                      </p:tavLst>
                                    </p:anim>
                                    <p:anim calcmode="lin" valueType="num">
                                      <p:cBhvr>
                                        <p:cTn id="30" dur="2000" fill="hold"/>
                                        <p:tgtEl>
                                          <p:spTgt spid="28"/>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29"/>
                                        </p:tgtEl>
                                        <p:attrNameLst>
                                          <p:attrName>style.visibility</p:attrName>
                                        </p:attrNameLst>
                                      </p:cBhvr>
                                      <p:to>
                                        <p:strVal val="visible"/>
                                      </p:to>
                                    </p:set>
                                    <p:anim calcmode="lin" valueType="num">
                                      <p:cBhvr>
                                        <p:cTn id="33" dur="2000" fill="hold"/>
                                        <p:tgtEl>
                                          <p:spTgt spid="29"/>
                                        </p:tgtEl>
                                        <p:attrNameLst>
                                          <p:attrName>ppt_w</p:attrName>
                                        </p:attrNameLst>
                                      </p:cBhvr>
                                      <p:tavLst>
                                        <p:tav tm="0">
                                          <p:val>
                                            <p:fltVal val="0"/>
                                          </p:val>
                                        </p:tav>
                                        <p:tav tm="100000">
                                          <p:val>
                                            <p:strVal val="#ppt_w"/>
                                          </p:val>
                                        </p:tav>
                                      </p:tavLst>
                                    </p:anim>
                                    <p:anim calcmode="lin" valueType="num">
                                      <p:cBhvr>
                                        <p:cTn id="34" dur="2000" fill="hold"/>
                                        <p:tgtEl>
                                          <p:spTgt spid="29"/>
                                        </p:tgtEl>
                                        <p:attrNameLst>
                                          <p:attrName>ppt_h</p:attrName>
                                        </p:attrNameLst>
                                      </p:cBhvr>
                                      <p:tavLst>
                                        <p:tav tm="0">
                                          <p:val>
                                            <p:fltVal val="0"/>
                                          </p:val>
                                        </p:tav>
                                        <p:tav tm="100000">
                                          <p:val>
                                            <p:strVal val="#ppt_h"/>
                                          </p:val>
                                        </p:tav>
                                      </p:tavLst>
                                    </p:anim>
                                    <p:anim calcmode="lin" valueType="num">
                                      <p:cBhvr>
                                        <p:cTn id="35" dur="2000" fill="hold"/>
                                        <p:tgtEl>
                                          <p:spTgt spid="29"/>
                                        </p:tgtEl>
                                        <p:attrNameLst>
                                          <p:attrName>ppt_x</p:attrName>
                                        </p:attrNameLst>
                                      </p:cBhvr>
                                      <p:tavLst>
                                        <p:tav tm="0">
                                          <p:val>
                                            <p:fltVal val="0.5"/>
                                          </p:val>
                                        </p:tav>
                                        <p:tav tm="100000">
                                          <p:val>
                                            <p:strVal val="#ppt_x"/>
                                          </p:val>
                                        </p:tav>
                                      </p:tavLst>
                                    </p:anim>
                                    <p:anim calcmode="lin" valueType="num">
                                      <p:cBhvr>
                                        <p:cTn id="36" dur="2000" fill="hold"/>
                                        <p:tgtEl>
                                          <p:spTgt spid="29"/>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30"/>
                                        </p:tgtEl>
                                        <p:attrNameLst>
                                          <p:attrName>style.visibility</p:attrName>
                                        </p:attrNameLst>
                                      </p:cBhvr>
                                      <p:to>
                                        <p:strVal val="visible"/>
                                      </p:to>
                                    </p:set>
                                    <p:anim calcmode="lin" valueType="num">
                                      <p:cBhvr>
                                        <p:cTn id="39" dur="2000" fill="hold"/>
                                        <p:tgtEl>
                                          <p:spTgt spid="30"/>
                                        </p:tgtEl>
                                        <p:attrNameLst>
                                          <p:attrName>ppt_w</p:attrName>
                                        </p:attrNameLst>
                                      </p:cBhvr>
                                      <p:tavLst>
                                        <p:tav tm="0">
                                          <p:val>
                                            <p:fltVal val="0"/>
                                          </p:val>
                                        </p:tav>
                                        <p:tav tm="100000">
                                          <p:val>
                                            <p:strVal val="#ppt_w"/>
                                          </p:val>
                                        </p:tav>
                                      </p:tavLst>
                                    </p:anim>
                                    <p:anim calcmode="lin" valueType="num">
                                      <p:cBhvr>
                                        <p:cTn id="40" dur="2000" fill="hold"/>
                                        <p:tgtEl>
                                          <p:spTgt spid="30"/>
                                        </p:tgtEl>
                                        <p:attrNameLst>
                                          <p:attrName>ppt_h</p:attrName>
                                        </p:attrNameLst>
                                      </p:cBhvr>
                                      <p:tavLst>
                                        <p:tav tm="0">
                                          <p:val>
                                            <p:fltVal val="0"/>
                                          </p:val>
                                        </p:tav>
                                        <p:tav tm="100000">
                                          <p:val>
                                            <p:strVal val="#ppt_h"/>
                                          </p:val>
                                        </p:tav>
                                      </p:tavLst>
                                    </p:anim>
                                    <p:anim calcmode="lin" valueType="num">
                                      <p:cBhvr>
                                        <p:cTn id="41" dur="2000" fill="hold"/>
                                        <p:tgtEl>
                                          <p:spTgt spid="30"/>
                                        </p:tgtEl>
                                        <p:attrNameLst>
                                          <p:attrName>ppt_x</p:attrName>
                                        </p:attrNameLst>
                                      </p:cBhvr>
                                      <p:tavLst>
                                        <p:tav tm="0">
                                          <p:val>
                                            <p:fltVal val="0.5"/>
                                          </p:val>
                                        </p:tav>
                                        <p:tav tm="100000">
                                          <p:val>
                                            <p:strVal val="#ppt_x"/>
                                          </p:val>
                                        </p:tav>
                                      </p:tavLst>
                                    </p:anim>
                                    <p:anim calcmode="lin" valueType="num">
                                      <p:cBhvr>
                                        <p:cTn id="42" dur="2000" fill="hold"/>
                                        <p:tgtEl>
                                          <p:spTgt spid="30"/>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31"/>
                                        </p:tgtEl>
                                        <p:attrNameLst>
                                          <p:attrName>style.visibility</p:attrName>
                                        </p:attrNameLst>
                                      </p:cBhvr>
                                      <p:to>
                                        <p:strVal val="visible"/>
                                      </p:to>
                                    </p:set>
                                    <p:anim calcmode="lin" valueType="num">
                                      <p:cBhvr>
                                        <p:cTn id="45" dur="2000" fill="hold"/>
                                        <p:tgtEl>
                                          <p:spTgt spid="31"/>
                                        </p:tgtEl>
                                        <p:attrNameLst>
                                          <p:attrName>ppt_w</p:attrName>
                                        </p:attrNameLst>
                                      </p:cBhvr>
                                      <p:tavLst>
                                        <p:tav tm="0">
                                          <p:val>
                                            <p:fltVal val="0"/>
                                          </p:val>
                                        </p:tav>
                                        <p:tav tm="100000">
                                          <p:val>
                                            <p:strVal val="#ppt_w"/>
                                          </p:val>
                                        </p:tav>
                                      </p:tavLst>
                                    </p:anim>
                                    <p:anim calcmode="lin" valueType="num">
                                      <p:cBhvr>
                                        <p:cTn id="46" dur="2000" fill="hold"/>
                                        <p:tgtEl>
                                          <p:spTgt spid="31"/>
                                        </p:tgtEl>
                                        <p:attrNameLst>
                                          <p:attrName>ppt_h</p:attrName>
                                        </p:attrNameLst>
                                      </p:cBhvr>
                                      <p:tavLst>
                                        <p:tav tm="0">
                                          <p:val>
                                            <p:fltVal val="0"/>
                                          </p:val>
                                        </p:tav>
                                        <p:tav tm="100000">
                                          <p:val>
                                            <p:strVal val="#ppt_h"/>
                                          </p:val>
                                        </p:tav>
                                      </p:tavLst>
                                    </p:anim>
                                    <p:anim calcmode="lin" valueType="num">
                                      <p:cBhvr>
                                        <p:cTn id="47" dur="2000" fill="hold"/>
                                        <p:tgtEl>
                                          <p:spTgt spid="31"/>
                                        </p:tgtEl>
                                        <p:attrNameLst>
                                          <p:attrName>ppt_x</p:attrName>
                                        </p:attrNameLst>
                                      </p:cBhvr>
                                      <p:tavLst>
                                        <p:tav tm="0">
                                          <p:val>
                                            <p:fltVal val="0.5"/>
                                          </p:val>
                                        </p:tav>
                                        <p:tav tm="100000">
                                          <p:val>
                                            <p:strVal val="#ppt_x"/>
                                          </p:val>
                                        </p:tav>
                                      </p:tavLst>
                                    </p:anim>
                                    <p:anim calcmode="lin" valueType="num">
                                      <p:cBhvr>
                                        <p:cTn id="48" dur="2000" fill="hold"/>
                                        <p:tgtEl>
                                          <p:spTgt spid="31"/>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32"/>
                                        </p:tgtEl>
                                        <p:attrNameLst>
                                          <p:attrName>style.visibility</p:attrName>
                                        </p:attrNameLst>
                                      </p:cBhvr>
                                      <p:to>
                                        <p:strVal val="visible"/>
                                      </p:to>
                                    </p:set>
                                    <p:anim calcmode="lin" valueType="num">
                                      <p:cBhvr>
                                        <p:cTn id="51" dur="2000" fill="hold"/>
                                        <p:tgtEl>
                                          <p:spTgt spid="32"/>
                                        </p:tgtEl>
                                        <p:attrNameLst>
                                          <p:attrName>ppt_w</p:attrName>
                                        </p:attrNameLst>
                                      </p:cBhvr>
                                      <p:tavLst>
                                        <p:tav tm="0">
                                          <p:val>
                                            <p:fltVal val="0"/>
                                          </p:val>
                                        </p:tav>
                                        <p:tav tm="100000">
                                          <p:val>
                                            <p:strVal val="#ppt_w"/>
                                          </p:val>
                                        </p:tav>
                                      </p:tavLst>
                                    </p:anim>
                                    <p:anim calcmode="lin" valueType="num">
                                      <p:cBhvr>
                                        <p:cTn id="52" dur="2000" fill="hold"/>
                                        <p:tgtEl>
                                          <p:spTgt spid="32"/>
                                        </p:tgtEl>
                                        <p:attrNameLst>
                                          <p:attrName>ppt_h</p:attrName>
                                        </p:attrNameLst>
                                      </p:cBhvr>
                                      <p:tavLst>
                                        <p:tav tm="0">
                                          <p:val>
                                            <p:fltVal val="0"/>
                                          </p:val>
                                        </p:tav>
                                        <p:tav tm="100000">
                                          <p:val>
                                            <p:strVal val="#ppt_h"/>
                                          </p:val>
                                        </p:tav>
                                      </p:tavLst>
                                    </p:anim>
                                    <p:anim calcmode="lin" valueType="num">
                                      <p:cBhvr>
                                        <p:cTn id="53" dur="2000" fill="hold"/>
                                        <p:tgtEl>
                                          <p:spTgt spid="32"/>
                                        </p:tgtEl>
                                        <p:attrNameLst>
                                          <p:attrName>ppt_x</p:attrName>
                                        </p:attrNameLst>
                                      </p:cBhvr>
                                      <p:tavLst>
                                        <p:tav tm="0">
                                          <p:val>
                                            <p:fltVal val="0.5"/>
                                          </p:val>
                                        </p:tav>
                                        <p:tav tm="100000">
                                          <p:val>
                                            <p:strVal val="#ppt_x"/>
                                          </p:val>
                                        </p:tav>
                                      </p:tavLst>
                                    </p:anim>
                                    <p:anim calcmode="lin" valueType="num">
                                      <p:cBhvr>
                                        <p:cTn id="54" dur="2000" fill="hold"/>
                                        <p:tgtEl>
                                          <p:spTgt spid="32"/>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25"/>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26"/>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27"/>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28"/>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29"/>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30"/>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31"/>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32"/>
                                        </p:tgtEl>
                                        <p:attrNameLst>
                                          <p:attrName>r</p:attrName>
                                        </p:attrNameLst>
                                      </p:cBhvr>
                                    </p:animRot>
                                  </p:childTnLst>
                                </p:cTn>
                              </p:par>
                            </p:childTnLst>
                          </p:cTn>
                        </p:par>
                        <p:par>
                          <p:cTn id="71" fill="hold">
                            <p:stCondLst>
                              <p:cond delay="4000"/>
                            </p:stCondLst>
                            <p:childTnLst>
                              <p:par>
                                <p:cTn id="72" presetID="23" presetClass="exit" presetSubtype="544" fill="hold" nodeType="afterEffect">
                                  <p:stCondLst>
                                    <p:cond delay="0"/>
                                  </p:stCondLst>
                                  <p:childTnLst>
                                    <p:anim calcmode="lin" valueType="num">
                                      <p:cBhvr>
                                        <p:cTn id="73" dur="2000"/>
                                        <p:tgtEl>
                                          <p:spTgt spid="25"/>
                                        </p:tgtEl>
                                        <p:attrNameLst>
                                          <p:attrName>ppt_w</p:attrName>
                                        </p:attrNameLst>
                                      </p:cBhvr>
                                      <p:tavLst>
                                        <p:tav tm="0">
                                          <p:val>
                                            <p:strVal val="ppt_w"/>
                                          </p:val>
                                        </p:tav>
                                        <p:tav tm="100000">
                                          <p:val>
                                            <p:fltVal val="0"/>
                                          </p:val>
                                        </p:tav>
                                      </p:tavLst>
                                    </p:anim>
                                    <p:anim calcmode="lin" valueType="num">
                                      <p:cBhvr>
                                        <p:cTn id="74" dur="2000"/>
                                        <p:tgtEl>
                                          <p:spTgt spid="25"/>
                                        </p:tgtEl>
                                        <p:attrNameLst>
                                          <p:attrName>ppt_h</p:attrName>
                                        </p:attrNameLst>
                                      </p:cBhvr>
                                      <p:tavLst>
                                        <p:tav tm="0">
                                          <p:val>
                                            <p:strVal val="ppt_h"/>
                                          </p:val>
                                        </p:tav>
                                        <p:tav tm="100000">
                                          <p:val>
                                            <p:fltVal val="0"/>
                                          </p:val>
                                        </p:tav>
                                      </p:tavLst>
                                    </p:anim>
                                    <p:anim calcmode="lin" valueType="num">
                                      <p:cBhvr>
                                        <p:cTn id="75" dur="2000"/>
                                        <p:tgtEl>
                                          <p:spTgt spid="25"/>
                                        </p:tgtEl>
                                        <p:attrNameLst>
                                          <p:attrName>ppt_x</p:attrName>
                                        </p:attrNameLst>
                                      </p:cBhvr>
                                      <p:tavLst>
                                        <p:tav tm="0">
                                          <p:val>
                                            <p:strVal val="ppt_x"/>
                                          </p:val>
                                        </p:tav>
                                        <p:tav tm="100000">
                                          <p:val>
                                            <p:fltVal val="0.5"/>
                                          </p:val>
                                        </p:tav>
                                      </p:tavLst>
                                    </p:anim>
                                    <p:anim calcmode="lin" valueType="num">
                                      <p:cBhvr>
                                        <p:cTn id="76" dur="2000"/>
                                        <p:tgtEl>
                                          <p:spTgt spid="25"/>
                                        </p:tgtEl>
                                        <p:attrNameLst>
                                          <p:attrName>ppt_y</p:attrName>
                                        </p:attrNameLst>
                                      </p:cBhvr>
                                      <p:tavLst>
                                        <p:tav tm="0">
                                          <p:val>
                                            <p:strVal val="ppt_y"/>
                                          </p:val>
                                        </p:tav>
                                        <p:tav tm="100000">
                                          <p:val>
                                            <p:fltVal val="0.5"/>
                                          </p:val>
                                        </p:tav>
                                      </p:tavLst>
                                    </p:anim>
                                    <p:set>
                                      <p:cBhvr>
                                        <p:cTn id="77" dur="1" fill="hold">
                                          <p:stCondLst>
                                            <p:cond delay="1999"/>
                                          </p:stCondLst>
                                        </p:cTn>
                                        <p:tgtEl>
                                          <p:spTgt spid="25"/>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26"/>
                                        </p:tgtEl>
                                        <p:attrNameLst>
                                          <p:attrName>ppt_w</p:attrName>
                                        </p:attrNameLst>
                                      </p:cBhvr>
                                      <p:tavLst>
                                        <p:tav tm="0">
                                          <p:val>
                                            <p:strVal val="ppt_w"/>
                                          </p:val>
                                        </p:tav>
                                        <p:tav tm="100000">
                                          <p:val>
                                            <p:fltVal val="0"/>
                                          </p:val>
                                        </p:tav>
                                      </p:tavLst>
                                    </p:anim>
                                    <p:anim calcmode="lin" valueType="num">
                                      <p:cBhvr>
                                        <p:cTn id="80" dur="2000"/>
                                        <p:tgtEl>
                                          <p:spTgt spid="26"/>
                                        </p:tgtEl>
                                        <p:attrNameLst>
                                          <p:attrName>ppt_h</p:attrName>
                                        </p:attrNameLst>
                                      </p:cBhvr>
                                      <p:tavLst>
                                        <p:tav tm="0">
                                          <p:val>
                                            <p:strVal val="ppt_h"/>
                                          </p:val>
                                        </p:tav>
                                        <p:tav tm="100000">
                                          <p:val>
                                            <p:fltVal val="0"/>
                                          </p:val>
                                        </p:tav>
                                      </p:tavLst>
                                    </p:anim>
                                    <p:anim calcmode="lin" valueType="num">
                                      <p:cBhvr>
                                        <p:cTn id="81" dur="2000"/>
                                        <p:tgtEl>
                                          <p:spTgt spid="26"/>
                                        </p:tgtEl>
                                        <p:attrNameLst>
                                          <p:attrName>ppt_x</p:attrName>
                                        </p:attrNameLst>
                                      </p:cBhvr>
                                      <p:tavLst>
                                        <p:tav tm="0">
                                          <p:val>
                                            <p:strVal val="ppt_x"/>
                                          </p:val>
                                        </p:tav>
                                        <p:tav tm="100000">
                                          <p:val>
                                            <p:fltVal val="0.5"/>
                                          </p:val>
                                        </p:tav>
                                      </p:tavLst>
                                    </p:anim>
                                    <p:anim calcmode="lin" valueType="num">
                                      <p:cBhvr>
                                        <p:cTn id="82" dur="2000"/>
                                        <p:tgtEl>
                                          <p:spTgt spid="26"/>
                                        </p:tgtEl>
                                        <p:attrNameLst>
                                          <p:attrName>ppt_y</p:attrName>
                                        </p:attrNameLst>
                                      </p:cBhvr>
                                      <p:tavLst>
                                        <p:tav tm="0">
                                          <p:val>
                                            <p:strVal val="ppt_y"/>
                                          </p:val>
                                        </p:tav>
                                        <p:tav tm="100000">
                                          <p:val>
                                            <p:fltVal val="0.5"/>
                                          </p:val>
                                        </p:tav>
                                      </p:tavLst>
                                    </p:anim>
                                    <p:set>
                                      <p:cBhvr>
                                        <p:cTn id="83" dur="1" fill="hold">
                                          <p:stCondLst>
                                            <p:cond delay="1999"/>
                                          </p:stCondLst>
                                        </p:cTn>
                                        <p:tgtEl>
                                          <p:spTgt spid="26"/>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27"/>
                                        </p:tgtEl>
                                        <p:attrNameLst>
                                          <p:attrName>ppt_w</p:attrName>
                                        </p:attrNameLst>
                                      </p:cBhvr>
                                      <p:tavLst>
                                        <p:tav tm="0">
                                          <p:val>
                                            <p:strVal val="ppt_w"/>
                                          </p:val>
                                        </p:tav>
                                        <p:tav tm="100000">
                                          <p:val>
                                            <p:fltVal val="0"/>
                                          </p:val>
                                        </p:tav>
                                      </p:tavLst>
                                    </p:anim>
                                    <p:anim calcmode="lin" valueType="num">
                                      <p:cBhvr>
                                        <p:cTn id="86" dur="2000"/>
                                        <p:tgtEl>
                                          <p:spTgt spid="27"/>
                                        </p:tgtEl>
                                        <p:attrNameLst>
                                          <p:attrName>ppt_h</p:attrName>
                                        </p:attrNameLst>
                                      </p:cBhvr>
                                      <p:tavLst>
                                        <p:tav tm="0">
                                          <p:val>
                                            <p:strVal val="ppt_h"/>
                                          </p:val>
                                        </p:tav>
                                        <p:tav tm="100000">
                                          <p:val>
                                            <p:fltVal val="0"/>
                                          </p:val>
                                        </p:tav>
                                      </p:tavLst>
                                    </p:anim>
                                    <p:anim calcmode="lin" valueType="num">
                                      <p:cBhvr>
                                        <p:cTn id="87" dur="2000"/>
                                        <p:tgtEl>
                                          <p:spTgt spid="27"/>
                                        </p:tgtEl>
                                        <p:attrNameLst>
                                          <p:attrName>ppt_x</p:attrName>
                                        </p:attrNameLst>
                                      </p:cBhvr>
                                      <p:tavLst>
                                        <p:tav tm="0">
                                          <p:val>
                                            <p:strVal val="ppt_x"/>
                                          </p:val>
                                        </p:tav>
                                        <p:tav tm="100000">
                                          <p:val>
                                            <p:fltVal val="0.5"/>
                                          </p:val>
                                        </p:tav>
                                      </p:tavLst>
                                    </p:anim>
                                    <p:anim calcmode="lin" valueType="num">
                                      <p:cBhvr>
                                        <p:cTn id="88" dur="2000"/>
                                        <p:tgtEl>
                                          <p:spTgt spid="27"/>
                                        </p:tgtEl>
                                        <p:attrNameLst>
                                          <p:attrName>ppt_y</p:attrName>
                                        </p:attrNameLst>
                                      </p:cBhvr>
                                      <p:tavLst>
                                        <p:tav tm="0">
                                          <p:val>
                                            <p:strVal val="ppt_y"/>
                                          </p:val>
                                        </p:tav>
                                        <p:tav tm="100000">
                                          <p:val>
                                            <p:fltVal val="0.5"/>
                                          </p:val>
                                        </p:tav>
                                      </p:tavLst>
                                    </p:anim>
                                    <p:set>
                                      <p:cBhvr>
                                        <p:cTn id="89" dur="1" fill="hold">
                                          <p:stCondLst>
                                            <p:cond delay="1999"/>
                                          </p:stCondLst>
                                        </p:cTn>
                                        <p:tgtEl>
                                          <p:spTgt spid="27"/>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28"/>
                                        </p:tgtEl>
                                        <p:attrNameLst>
                                          <p:attrName>ppt_w</p:attrName>
                                        </p:attrNameLst>
                                      </p:cBhvr>
                                      <p:tavLst>
                                        <p:tav tm="0">
                                          <p:val>
                                            <p:strVal val="ppt_w"/>
                                          </p:val>
                                        </p:tav>
                                        <p:tav tm="100000">
                                          <p:val>
                                            <p:fltVal val="0"/>
                                          </p:val>
                                        </p:tav>
                                      </p:tavLst>
                                    </p:anim>
                                    <p:anim calcmode="lin" valueType="num">
                                      <p:cBhvr>
                                        <p:cTn id="92" dur="2000"/>
                                        <p:tgtEl>
                                          <p:spTgt spid="28"/>
                                        </p:tgtEl>
                                        <p:attrNameLst>
                                          <p:attrName>ppt_h</p:attrName>
                                        </p:attrNameLst>
                                      </p:cBhvr>
                                      <p:tavLst>
                                        <p:tav tm="0">
                                          <p:val>
                                            <p:strVal val="ppt_h"/>
                                          </p:val>
                                        </p:tav>
                                        <p:tav tm="100000">
                                          <p:val>
                                            <p:fltVal val="0"/>
                                          </p:val>
                                        </p:tav>
                                      </p:tavLst>
                                    </p:anim>
                                    <p:anim calcmode="lin" valueType="num">
                                      <p:cBhvr>
                                        <p:cTn id="93" dur="2000"/>
                                        <p:tgtEl>
                                          <p:spTgt spid="28"/>
                                        </p:tgtEl>
                                        <p:attrNameLst>
                                          <p:attrName>ppt_x</p:attrName>
                                        </p:attrNameLst>
                                      </p:cBhvr>
                                      <p:tavLst>
                                        <p:tav tm="0">
                                          <p:val>
                                            <p:strVal val="ppt_x"/>
                                          </p:val>
                                        </p:tav>
                                        <p:tav tm="100000">
                                          <p:val>
                                            <p:fltVal val="0.5"/>
                                          </p:val>
                                        </p:tav>
                                      </p:tavLst>
                                    </p:anim>
                                    <p:anim calcmode="lin" valueType="num">
                                      <p:cBhvr>
                                        <p:cTn id="94" dur="2000"/>
                                        <p:tgtEl>
                                          <p:spTgt spid="28"/>
                                        </p:tgtEl>
                                        <p:attrNameLst>
                                          <p:attrName>ppt_y</p:attrName>
                                        </p:attrNameLst>
                                      </p:cBhvr>
                                      <p:tavLst>
                                        <p:tav tm="0">
                                          <p:val>
                                            <p:strVal val="ppt_y"/>
                                          </p:val>
                                        </p:tav>
                                        <p:tav tm="100000">
                                          <p:val>
                                            <p:fltVal val="0.5"/>
                                          </p:val>
                                        </p:tav>
                                      </p:tavLst>
                                    </p:anim>
                                    <p:set>
                                      <p:cBhvr>
                                        <p:cTn id="95" dur="1" fill="hold">
                                          <p:stCondLst>
                                            <p:cond delay="1999"/>
                                          </p:stCondLst>
                                        </p:cTn>
                                        <p:tgtEl>
                                          <p:spTgt spid="28"/>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29"/>
                                        </p:tgtEl>
                                        <p:attrNameLst>
                                          <p:attrName>ppt_w</p:attrName>
                                        </p:attrNameLst>
                                      </p:cBhvr>
                                      <p:tavLst>
                                        <p:tav tm="0">
                                          <p:val>
                                            <p:strVal val="ppt_w"/>
                                          </p:val>
                                        </p:tav>
                                        <p:tav tm="100000">
                                          <p:val>
                                            <p:fltVal val="0"/>
                                          </p:val>
                                        </p:tav>
                                      </p:tavLst>
                                    </p:anim>
                                    <p:anim calcmode="lin" valueType="num">
                                      <p:cBhvr>
                                        <p:cTn id="98" dur="2000"/>
                                        <p:tgtEl>
                                          <p:spTgt spid="29"/>
                                        </p:tgtEl>
                                        <p:attrNameLst>
                                          <p:attrName>ppt_h</p:attrName>
                                        </p:attrNameLst>
                                      </p:cBhvr>
                                      <p:tavLst>
                                        <p:tav tm="0">
                                          <p:val>
                                            <p:strVal val="ppt_h"/>
                                          </p:val>
                                        </p:tav>
                                        <p:tav tm="100000">
                                          <p:val>
                                            <p:fltVal val="0"/>
                                          </p:val>
                                        </p:tav>
                                      </p:tavLst>
                                    </p:anim>
                                    <p:anim calcmode="lin" valueType="num">
                                      <p:cBhvr>
                                        <p:cTn id="99" dur="2000"/>
                                        <p:tgtEl>
                                          <p:spTgt spid="29"/>
                                        </p:tgtEl>
                                        <p:attrNameLst>
                                          <p:attrName>ppt_x</p:attrName>
                                        </p:attrNameLst>
                                      </p:cBhvr>
                                      <p:tavLst>
                                        <p:tav tm="0">
                                          <p:val>
                                            <p:strVal val="ppt_x"/>
                                          </p:val>
                                        </p:tav>
                                        <p:tav tm="100000">
                                          <p:val>
                                            <p:fltVal val="0.5"/>
                                          </p:val>
                                        </p:tav>
                                      </p:tavLst>
                                    </p:anim>
                                    <p:anim calcmode="lin" valueType="num">
                                      <p:cBhvr>
                                        <p:cTn id="100" dur="2000"/>
                                        <p:tgtEl>
                                          <p:spTgt spid="29"/>
                                        </p:tgtEl>
                                        <p:attrNameLst>
                                          <p:attrName>ppt_y</p:attrName>
                                        </p:attrNameLst>
                                      </p:cBhvr>
                                      <p:tavLst>
                                        <p:tav tm="0">
                                          <p:val>
                                            <p:strVal val="ppt_y"/>
                                          </p:val>
                                        </p:tav>
                                        <p:tav tm="100000">
                                          <p:val>
                                            <p:fltVal val="0.5"/>
                                          </p:val>
                                        </p:tav>
                                      </p:tavLst>
                                    </p:anim>
                                    <p:set>
                                      <p:cBhvr>
                                        <p:cTn id="101" dur="1" fill="hold">
                                          <p:stCondLst>
                                            <p:cond delay="1999"/>
                                          </p:stCondLst>
                                        </p:cTn>
                                        <p:tgtEl>
                                          <p:spTgt spid="29"/>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30"/>
                                        </p:tgtEl>
                                        <p:attrNameLst>
                                          <p:attrName>ppt_w</p:attrName>
                                        </p:attrNameLst>
                                      </p:cBhvr>
                                      <p:tavLst>
                                        <p:tav tm="0">
                                          <p:val>
                                            <p:strVal val="ppt_w"/>
                                          </p:val>
                                        </p:tav>
                                        <p:tav tm="100000">
                                          <p:val>
                                            <p:fltVal val="0"/>
                                          </p:val>
                                        </p:tav>
                                      </p:tavLst>
                                    </p:anim>
                                    <p:anim calcmode="lin" valueType="num">
                                      <p:cBhvr>
                                        <p:cTn id="104" dur="2000"/>
                                        <p:tgtEl>
                                          <p:spTgt spid="30"/>
                                        </p:tgtEl>
                                        <p:attrNameLst>
                                          <p:attrName>ppt_h</p:attrName>
                                        </p:attrNameLst>
                                      </p:cBhvr>
                                      <p:tavLst>
                                        <p:tav tm="0">
                                          <p:val>
                                            <p:strVal val="ppt_h"/>
                                          </p:val>
                                        </p:tav>
                                        <p:tav tm="100000">
                                          <p:val>
                                            <p:fltVal val="0"/>
                                          </p:val>
                                        </p:tav>
                                      </p:tavLst>
                                    </p:anim>
                                    <p:anim calcmode="lin" valueType="num">
                                      <p:cBhvr>
                                        <p:cTn id="105" dur="2000"/>
                                        <p:tgtEl>
                                          <p:spTgt spid="30"/>
                                        </p:tgtEl>
                                        <p:attrNameLst>
                                          <p:attrName>ppt_x</p:attrName>
                                        </p:attrNameLst>
                                      </p:cBhvr>
                                      <p:tavLst>
                                        <p:tav tm="0">
                                          <p:val>
                                            <p:strVal val="ppt_x"/>
                                          </p:val>
                                        </p:tav>
                                        <p:tav tm="100000">
                                          <p:val>
                                            <p:fltVal val="0.5"/>
                                          </p:val>
                                        </p:tav>
                                      </p:tavLst>
                                    </p:anim>
                                    <p:anim calcmode="lin" valueType="num">
                                      <p:cBhvr>
                                        <p:cTn id="106" dur="2000"/>
                                        <p:tgtEl>
                                          <p:spTgt spid="30"/>
                                        </p:tgtEl>
                                        <p:attrNameLst>
                                          <p:attrName>ppt_y</p:attrName>
                                        </p:attrNameLst>
                                      </p:cBhvr>
                                      <p:tavLst>
                                        <p:tav tm="0">
                                          <p:val>
                                            <p:strVal val="ppt_y"/>
                                          </p:val>
                                        </p:tav>
                                        <p:tav tm="100000">
                                          <p:val>
                                            <p:fltVal val="0.5"/>
                                          </p:val>
                                        </p:tav>
                                      </p:tavLst>
                                    </p:anim>
                                    <p:set>
                                      <p:cBhvr>
                                        <p:cTn id="107" dur="1" fill="hold">
                                          <p:stCondLst>
                                            <p:cond delay="1999"/>
                                          </p:stCondLst>
                                        </p:cTn>
                                        <p:tgtEl>
                                          <p:spTgt spid="30"/>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31"/>
                                        </p:tgtEl>
                                        <p:attrNameLst>
                                          <p:attrName>ppt_w</p:attrName>
                                        </p:attrNameLst>
                                      </p:cBhvr>
                                      <p:tavLst>
                                        <p:tav tm="0">
                                          <p:val>
                                            <p:strVal val="ppt_w"/>
                                          </p:val>
                                        </p:tav>
                                        <p:tav tm="100000">
                                          <p:val>
                                            <p:fltVal val="0"/>
                                          </p:val>
                                        </p:tav>
                                      </p:tavLst>
                                    </p:anim>
                                    <p:anim calcmode="lin" valueType="num">
                                      <p:cBhvr>
                                        <p:cTn id="110" dur="2000"/>
                                        <p:tgtEl>
                                          <p:spTgt spid="31"/>
                                        </p:tgtEl>
                                        <p:attrNameLst>
                                          <p:attrName>ppt_h</p:attrName>
                                        </p:attrNameLst>
                                      </p:cBhvr>
                                      <p:tavLst>
                                        <p:tav tm="0">
                                          <p:val>
                                            <p:strVal val="ppt_h"/>
                                          </p:val>
                                        </p:tav>
                                        <p:tav tm="100000">
                                          <p:val>
                                            <p:fltVal val="0"/>
                                          </p:val>
                                        </p:tav>
                                      </p:tavLst>
                                    </p:anim>
                                    <p:anim calcmode="lin" valueType="num">
                                      <p:cBhvr>
                                        <p:cTn id="111" dur="2000"/>
                                        <p:tgtEl>
                                          <p:spTgt spid="31"/>
                                        </p:tgtEl>
                                        <p:attrNameLst>
                                          <p:attrName>ppt_x</p:attrName>
                                        </p:attrNameLst>
                                      </p:cBhvr>
                                      <p:tavLst>
                                        <p:tav tm="0">
                                          <p:val>
                                            <p:strVal val="ppt_x"/>
                                          </p:val>
                                        </p:tav>
                                        <p:tav tm="100000">
                                          <p:val>
                                            <p:fltVal val="0.5"/>
                                          </p:val>
                                        </p:tav>
                                      </p:tavLst>
                                    </p:anim>
                                    <p:anim calcmode="lin" valueType="num">
                                      <p:cBhvr>
                                        <p:cTn id="112" dur="2000"/>
                                        <p:tgtEl>
                                          <p:spTgt spid="31"/>
                                        </p:tgtEl>
                                        <p:attrNameLst>
                                          <p:attrName>ppt_y</p:attrName>
                                        </p:attrNameLst>
                                      </p:cBhvr>
                                      <p:tavLst>
                                        <p:tav tm="0">
                                          <p:val>
                                            <p:strVal val="ppt_y"/>
                                          </p:val>
                                        </p:tav>
                                        <p:tav tm="100000">
                                          <p:val>
                                            <p:fltVal val="0.5"/>
                                          </p:val>
                                        </p:tav>
                                      </p:tavLst>
                                    </p:anim>
                                    <p:set>
                                      <p:cBhvr>
                                        <p:cTn id="113" dur="1" fill="hold">
                                          <p:stCondLst>
                                            <p:cond delay="1999"/>
                                          </p:stCondLst>
                                        </p:cTn>
                                        <p:tgtEl>
                                          <p:spTgt spid="31"/>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32"/>
                                        </p:tgtEl>
                                        <p:attrNameLst>
                                          <p:attrName>ppt_w</p:attrName>
                                        </p:attrNameLst>
                                      </p:cBhvr>
                                      <p:tavLst>
                                        <p:tav tm="0">
                                          <p:val>
                                            <p:strVal val="ppt_w"/>
                                          </p:val>
                                        </p:tav>
                                        <p:tav tm="100000">
                                          <p:val>
                                            <p:fltVal val="0"/>
                                          </p:val>
                                        </p:tav>
                                      </p:tavLst>
                                    </p:anim>
                                    <p:anim calcmode="lin" valueType="num">
                                      <p:cBhvr>
                                        <p:cTn id="116" dur="2000"/>
                                        <p:tgtEl>
                                          <p:spTgt spid="32"/>
                                        </p:tgtEl>
                                        <p:attrNameLst>
                                          <p:attrName>ppt_h</p:attrName>
                                        </p:attrNameLst>
                                      </p:cBhvr>
                                      <p:tavLst>
                                        <p:tav tm="0">
                                          <p:val>
                                            <p:strVal val="ppt_h"/>
                                          </p:val>
                                        </p:tav>
                                        <p:tav tm="100000">
                                          <p:val>
                                            <p:fltVal val="0"/>
                                          </p:val>
                                        </p:tav>
                                      </p:tavLst>
                                    </p:anim>
                                    <p:anim calcmode="lin" valueType="num">
                                      <p:cBhvr>
                                        <p:cTn id="117" dur="2000"/>
                                        <p:tgtEl>
                                          <p:spTgt spid="32"/>
                                        </p:tgtEl>
                                        <p:attrNameLst>
                                          <p:attrName>ppt_x</p:attrName>
                                        </p:attrNameLst>
                                      </p:cBhvr>
                                      <p:tavLst>
                                        <p:tav tm="0">
                                          <p:val>
                                            <p:strVal val="ppt_x"/>
                                          </p:val>
                                        </p:tav>
                                        <p:tav tm="100000">
                                          <p:val>
                                            <p:fltVal val="0.5"/>
                                          </p:val>
                                        </p:tav>
                                      </p:tavLst>
                                    </p:anim>
                                    <p:anim calcmode="lin" valueType="num">
                                      <p:cBhvr>
                                        <p:cTn id="118" dur="2000"/>
                                        <p:tgtEl>
                                          <p:spTgt spid="32"/>
                                        </p:tgtEl>
                                        <p:attrNameLst>
                                          <p:attrName>ppt_y</p:attrName>
                                        </p:attrNameLst>
                                      </p:cBhvr>
                                      <p:tavLst>
                                        <p:tav tm="0">
                                          <p:val>
                                            <p:strVal val="ppt_y"/>
                                          </p:val>
                                        </p:tav>
                                        <p:tav tm="100000">
                                          <p:val>
                                            <p:fltVal val="0.5"/>
                                          </p:val>
                                        </p:tav>
                                      </p:tavLst>
                                    </p:anim>
                                    <p:set>
                                      <p:cBhvr>
                                        <p:cTn id="119" dur="1" fill="hold">
                                          <p:stCondLst>
                                            <p:cond delay="1999"/>
                                          </p:stCondLst>
                                        </p:cTn>
                                        <p:tgtEl>
                                          <p:spTgt spid="32"/>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25"/>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26"/>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27"/>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28"/>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29"/>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30"/>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31"/>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32"/>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par>
                          <p:cTn id="143" fill="hold">
                            <p:stCondLst>
                              <p:cond delay="8000"/>
                            </p:stCondLst>
                            <p:childTnLst>
                              <p:par>
                                <p:cTn id="144" presetID="12" presetClass="entr" presetSubtype="1" fill="hold" nodeType="afterEffect">
                                  <p:stCondLst>
                                    <p:cond delay="0"/>
                                  </p:stCondLst>
                                  <p:childTnLst>
                                    <p:set>
                                      <p:cBhvr>
                                        <p:cTn id="145" dur="1" fill="hold">
                                          <p:stCondLst>
                                            <p:cond delay="0"/>
                                          </p:stCondLst>
                                        </p:cTn>
                                        <p:tgtEl>
                                          <p:spTgt spid="11"/>
                                        </p:tgtEl>
                                        <p:attrNameLst>
                                          <p:attrName>style.visibility</p:attrName>
                                        </p:attrNameLst>
                                      </p:cBhvr>
                                      <p:to>
                                        <p:strVal val="visible"/>
                                      </p:to>
                                    </p:set>
                                    <p:animEffect transition="in" filter="slide(fromTop)">
                                      <p:cBhvr>
                                        <p:cTn id="146" dur="2000"/>
                                        <p:tgtEl>
                                          <p:spTgt spid="11"/>
                                        </p:tgtEl>
                                      </p:cBhvr>
                                    </p:animEffect>
                                  </p:childTnLst>
                                </p:cTn>
                              </p:par>
                              <p:par>
                                <p:cTn id="147" presetID="12" presetClass="entr" presetSubtype="8" fill="hold" nodeType="withEffect">
                                  <p:stCondLst>
                                    <p:cond delay="0"/>
                                  </p:stCondLst>
                                  <p:childTnLst>
                                    <p:set>
                                      <p:cBhvr>
                                        <p:cTn id="148" dur="1" fill="hold">
                                          <p:stCondLst>
                                            <p:cond delay="0"/>
                                          </p:stCondLst>
                                        </p:cTn>
                                        <p:tgtEl>
                                          <p:spTgt spid="12"/>
                                        </p:tgtEl>
                                        <p:attrNameLst>
                                          <p:attrName>style.visibility</p:attrName>
                                        </p:attrNameLst>
                                      </p:cBhvr>
                                      <p:to>
                                        <p:strVal val="visible"/>
                                      </p:to>
                                    </p:set>
                                    <p:animEffect transition="in" filter="slide(fromLeft)">
                                      <p:cBhvr>
                                        <p:cTn id="149" dur="2000"/>
                                        <p:tgtEl>
                                          <p:spTgt spid="12"/>
                                        </p:tgtEl>
                                      </p:cBhvr>
                                    </p:animEffect>
                                  </p:childTnLst>
                                </p:cTn>
                              </p:par>
                              <p:par>
                                <p:cTn id="150" presetID="12" presetClass="entr" presetSubtype="4" fill="hold" nodeType="withEffect">
                                  <p:stCondLst>
                                    <p:cond delay="0"/>
                                  </p:stCondLst>
                                  <p:childTnLst>
                                    <p:set>
                                      <p:cBhvr>
                                        <p:cTn id="151" dur="1" fill="hold">
                                          <p:stCondLst>
                                            <p:cond delay="0"/>
                                          </p:stCondLst>
                                        </p:cTn>
                                        <p:tgtEl>
                                          <p:spTgt spid="13"/>
                                        </p:tgtEl>
                                        <p:attrNameLst>
                                          <p:attrName>style.visibility</p:attrName>
                                        </p:attrNameLst>
                                      </p:cBhvr>
                                      <p:to>
                                        <p:strVal val="visible"/>
                                      </p:to>
                                    </p:set>
                                    <p:animEffect transition="in" filter="slide(fromBottom)">
                                      <p:cBhvr>
                                        <p:cTn id="152" dur="2000"/>
                                        <p:tgtEl>
                                          <p:spTgt spid="13"/>
                                        </p:tgtEl>
                                      </p:cBhvr>
                                    </p:animEffect>
                                  </p:childTnLst>
                                </p:cTn>
                              </p:par>
                            </p:childTnLst>
                          </p:cTn>
                        </p:par>
                        <p:par>
                          <p:cTn id="153" fill="hold">
                            <p:stCondLst>
                              <p:cond delay="10000"/>
                            </p:stCondLst>
                            <p:childTnLst>
                              <p:par>
                                <p:cTn id="154" presetID="12" presetClass="entr" presetSubtype="1" fill="hold" nodeType="afterEffect">
                                  <p:stCondLst>
                                    <p:cond delay="0"/>
                                  </p:stCondLst>
                                  <p:childTnLst>
                                    <p:set>
                                      <p:cBhvr>
                                        <p:cTn id="155" dur="1" fill="hold">
                                          <p:stCondLst>
                                            <p:cond delay="0"/>
                                          </p:stCondLst>
                                        </p:cTn>
                                        <p:tgtEl>
                                          <p:spTgt spid="54274"/>
                                        </p:tgtEl>
                                        <p:attrNameLst>
                                          <p:attrName>style.visibility</p:attrName>
                                        </p:attrNameLst>
                                      </p:cBhvr>
                                      <p:to>
                                        <p:strVal val="visible"/>
                                      </p:to>
                                    </p:set>
                                    <p:animEffect transition="in" filter="slide(fromTop)">
                                      <p:cBhvr>
                                        <p:cTn id="156" dur="1000"/>
                                        <p:tgtEl>
                                          <p:spTgt spid="542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d79d22b5d7022c685f309e350e28005b.jpg"/>
          <p:cNvPicPr>
            <a:picLocks noChangeAspect="1"/>
          </p:cNvPicPr>
          <p:nvPr/>
        </p:nvPicPr>
        <p:blipFill>
          <a:blip r:embed="rId2"/>
          <a:stretch>
            <a:fillRect/>
          </a:stretch>
        </p:blipFill>
        <p:spPr>
          <a:xfrm>
            <a:off x="6080" y="0"/>
            <a:ext cx="9137920" cy="5143500"/>
          </a:xfrm>
          <a:prstGeom prst="rect">
            <a:avLst/>
          </a:prstGeom>
        </p:spPr>
      </p:pic>
      <p:pic>
        <p:nvPicPr>
          <p:cNvPr id="12" name="11 Imagen" descr="PNGPIX-COM-Cheetah-PNG-Transparent-Image-3.png"/>
          <p:cNvPicPr>
            <a:picLocks noChangeAspect="1"/>
          </p:cNvPicPr>
          <p:nvPr/>
        </p:nvPicPr>
        <p:blipFill>
          <a:blip r:embed="rId3" cstate="print">
            <a:lum bright="-10000" contrast="20000"/>
          </a:blip>
          <a:stretch>
            <a:fillRect/>
          </a:stretch>
        </p:blipFill>
        <p:spPr>
          <a:xfrm flipH="1">
            <a:off x="285720" y="1928808"/>
            <a:ext cx="5072066" cy="2928940"/>
          </a:xfrm>
          <a:prstGeom prst="rect">
            <a:avLst/>
          </a:prstGeom>
        </p:spPr>
      </p:pic>
      <p:sp>
        <p:nvSpPr>
          <p:cNvPr id="13" name="12 CuadroTexto"/>
          <p:cNvSpPr txBox="1"/>
          <p:nvPr/>
        </p:nvSpPr>
        <p:spPr>
          <a:xfrm>
            <a:off x="3786182" y="214296"/>
            <a:ext cx="5357818" cy="1077218"/>
          </a:xfrm>
          <a:prstGeom prst="rect">
            <a:avLst/>
          </a:prstGeom>
          <a:noFill/>
        </p:spPr>
        <p:txBody>
          <a:bodyPr wrap="square" rtlCol="0">
            <a:spAutoFit/>
          </a:bodyPr>
          <a:lstStyle/>
          <a:p>
            <a:pPr algn="ctr"/>
            <a:r>
              <a:rPr lang="es-PE" sz="1600" b="1" dirty="0" smtClean="0">
                <a:solidFill>
                  <a:srgbClr val="FFFF00"/>
                </a:solidFill>
                <a:effectLst>
                  <a:outerShdw blurRad="38100" dist="38100" dir="2700000" algn="tl">
                    <a:srgbClr val="000000">
                      <a:alpha val="43137"/>
                    </a:srgbClr>
                  </a:outerShdw>
                </a:effectLst>
              </a:rPr>
              <a:t>El guepardo puede alcanzar los 120 km/h. Son los más veloces del mundo animal: la chita o guepardo en tierra, el halcón en el aire y el pez espada en el mar. ¿Pero por qué son tan rápidos? ¿No deberían serlo, acaso, los animales más musculosos?. </a:t>
            </a:r>
            <a:endParaRPr lang="es-PE" sz="1600" b="1" dirty="0">
              <a:solidFill>
                <a:srgbClr val="FFFF00"/>
              </a:solidFill>
              <a:effectLst>
                <a:outerShdw blurRad="38100" dist="38100" dir="2700000" algn="tl">
                  <a:srgbClr val="000000">
                    <a:alpha val="43137"/>
                  </a:srgbClr>
                </a:outerShdw>
              </a:effectLst>
            </a:endParaRPr>
          </a:p>
        </p:txBody>
      </p:sp>
      <p:sp>
        <p:nvSpPr>
          <p:cNvPr id="14" name="13 CuadroTexto"/>
          <p:cNvSpPr txBox="1"/>
          <p:nvPr/>
        </p:nvSpPr>
        <p:spPr>
          <a:xfrm>
            <a:off x="5786414" y="1214428"/>
            <a:ext cx="3357586" cy="1877437"/>
          </a:xfrm>
          <a:prstGeom prst="rect">
            <a:avLst/>
          </a:prstGeom>
          <a:noFill/>
        </p:spPr>
        <p:txBody>
          <a:bodyPr wrap="square" rtlCol="0">
            <a:spAutoFit/>
          </a:bodyPr>
          <a:lstStyle/>
          <a:p>
            <a:pPr algn="ctr"/>
            <a:r>
              <a:rPr lang="es-PE" sz="1600" b="1" dirty="0" smtClean="0">
                <a:solidFill>
                  <a:srgbClr val="FFFF00"/>
                </a:solidFill>
                <a:effectLst>
                  <a:outerShdw blurRad="38100" dist="38100" dir="2700000" algn="tl">
                    <a:srgbClr val="000000">
                      <a:alpha val="43137"/>
                    </a:srgbClr>
                  </a:outerShdw>
                </a:effectLst>
              </a:rPr>
              <a:t>Esta es una pregunta que científicos se hacen desde hace años y, ahora, un equipo de investigadores desarrolló una teoría que explica por qué estos animales de tamaño mediano son los mejores atletas. </a:t>
            </a:r>
          </a:p>
          <a:p>
            <a:pPr algn="ctr"/>
            <a:endParaRPr lang="es-PE" sz="1600" b="1" dirty="0" smtClean="0">
              <a:solidFill>
                <a:srgbClr val="FFFF00"/>
              </a:solidFill>
              <a:effectLst>
                <a:outerShdw blurRad="38100" dist="38100" dir="2700000" algn="tl">
                  <a:srgbClr val="000000">
                    <a:alpha val="43137"/>
                  </a:srgbClr>
                </a:outerShdw>
              </a:effectLst>
            </a:endParaRPr>
          </a:p>
          <a:p>
            <a:endParaRPr lang="es-PE" sz="1600" dirty="0"/>
          </a:p>
        </p:txBody>
      </p:sp>
      <p:sp>
        <p:nvSpPr>
          <p:cNvPr id="6" name="5 Rectángulo"/>
          <p:cNvSpPr/>
          <p:nvPr/>
        </p:nvSpPr>
        <p:spPr>
          <a:xfrm>
            <a:off x="-428660" y="-285770"/>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12000">
              <a:schemeClr val="tx1"/>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stock-photo-12105748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4000496" y="0"/>
            <a:ext cx="587144" cy="571486"/>
          </a:xfrm>
          <a:prstGeom prst="rect">
            <a:avLst/>
          </a:prstGeom>
        </p:spPr>
      </p:pic>
      <p:pic>
        <p:nvPicPr>
          <p:cNvPr id="5" name="4 Imagen" descr="1332116.png"/>
          <p:cNvPicPr>
            <a:picLocks noChangeAspect="1"/>
          </p:cNvPicPr>
          <p:nvPr/>
        </p:nvPicPr>
        <p:blipFill>
          <a:blip r:embed="rId3" cstate="print"/>
          <a:stretch>
            <a:fillRect/>
          </a:stretch>
        </p:blipFill>
        <p:spPr>
          <a:xfrm>
            <a:off x="0" y="0"/>
            <a:ext cx="587144" cy="571486"/>
          </a:xfrm>
          <a:prstGeom prst="rect">
            <a:avLst/>
          </a:prstGeom>
        </p:spPr>
      </p:pic>
      <p:pic>
        <p:nvPicPr>
          <p:cNvPr id="6" name="5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428596" y="500048"/>
            <a:ext cx="587144" cy="571486"/>
          </a:xfrm>
          <a:prstGeom prst="rect">
            <a:avLst/>
          </a:prstGeom>
        </p:spPr>
      </p:pic>
      <p:pic>
        <p:nvPicPr>
          <p:cNvPr id="7" name="6 Imagen" descr="1332116.png"/>
          <p:cNvPicPr>
            <a:picLocks noChangeAspect="1"/>
          </p:cNvPicPr>
          <p:nvPr/>
        </p:nvPicPr>
        <p:blipFill>
          <a:blip r:embed="rId3" cstate="print"/>
          <a:stretch>
            <a:fillRect/>
          </a:stretch>
        </p:blipFill>
        <p:spPr>
          <a:xfrm>
            <a:off x="1071538" y="714362"/>
            <a:ext cx="587144" cy="571486"/>
          </a:xfrm>
          <a:prstGeom prst="rect">
            <a:avLst/>
          </a:prstGeom>
        </p:spPr>
      </p:pic>
      <p:pic>
        <p:nvPicPr>
          <p:cNvPr id="8" name="7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1785918" y="785800"/>
            <a:ext cx="587144" cy="571486"/>
          </a:xfrm>
          <a:prstGeom prst="rect">
            <a:avLst/>
          </a:prstGeom>
        </p:spPr>
      </p:pic>
      <p:pic>
        <p:nvPicPr>
          <p:cNvPr id="9" name="8 Imagen" descr="1332116.png"/>
          <p:cNvPicPr>
            <a:picLocks noChangeAspect="1"/>
          </p:cNvPicPr>
          <p:nvPr/>
        </p:nvPicPr>
        <p:blipFill>
          <a:blip r:embed="rId3" cstate="print"/>
          <a:stretch>
            <a:fillRect/>
          </a:stretch>
        </p:blipFill>
        <p:spPr>
          <a:xfrm>
            <a:off x="2428860" y="857238"/>
            <a:ext cx="587144" cy="571486"/>
          </a:xfrm>
          <a:prstGeom prst="rect">
            <a:avLst/>
          </a:prstGeom>
        </p:spPr>
      </p:pic>
      <p:pic>
        <p:nvPicPr>
          <p:cNvPr id="10" name="9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3000364" y="714362"/>
            <a:ext cx="587144" cy="571486"/>
          </a:xfrm>
          <a:prstGeom prst="rect">
            <a:avLst/>
          </a:prstGeom>
        </p:spPr>
      </p:pic>
      <p:pic>
        <p:nvPicPr>
          <p:cNvPr id="11" name="10 Imagen" descr="1332116.png"/>
          <p:cNvPicPr>
            <a:picLocks noChangeAspect="1"/>
          </p:cNvPicPr>
          <p:nvPr/>
        </p:nvPicPr>
        <p:blipFill>
          <a:blip r:embed="rId3" cstate="print"/>
          <a:stretch>
            <a:fillRect/>
          </a:stretch>
        </p:blipFill>
        <p:spPr>
          <a:xfrm>
            <a:off x="3571868" y="428610"/>
            <a:ext cx="587144" cy="571486"/>
          </a:xfrm>
          <a:prstGeom prst="rect">
            <a:avLst/>
          </a:prstGeom>
        </p:spPr>
      </p:pic>
      <p:pic>
        <p:nvPicPr>
          <p:cNvPr id="12" name="11 Imagen" descr="1332116.png"/>
          <p:cNvPicPr>
            <a:picLocks noChangeAspect="1"/>
          </p:cNvPicPr>
          <p:nvPr/>
        </p:nvPicPr>
        <p:blipFill>
          <a:blip r:embed="rId3" cstate="print"/>
          <a:stretch>
            <a:fillRect/>
          </a:stretch>
        </p:blipFill>
        <p:spPr>
          <a:xfrm>
            <a:off x="8556856" y="0"/>
            <a:ext cx="587144" cy="571486"/>
          </a:xfrm>
          <a:prstGeom prst="rect">
            <a:avLst/>
          </a:prstGeom>
        </p:spPr>
      </p:pic>
      <p:pic>
        <p:nvPicPr>
          <p:cNvPr id="13" name="12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4572000" y="0"/>
            <a:ext cx="587144" cy="571486"/>
          </a:xfrm>
          <a:prstGeom prst="rect">
            <a:avLst/>
          </a:prstGeom>
        </p:spPr>
      </p:pic>
      <p:pic>
        <p:nvPicPr>
          <p:cNvPr id="14" name="13 Imagen" descr="1332116.png"/>
          <p:cNvPicPr>
            <a:picLocks noChangeAspect="1"/>
          </p:cNvPicPr>
          <p:nvPr/>
        </p:nvPicPr>
        <p:blipFill>
          <a:blip r:embed="rId3" cstate="print"/>
          <a:stretch>
            <a:fillRect/>
          </a:stretch>
        </p:blipFill>
        <p:spPr>
          <a:xfrm>
            <a:off x="5143504" y="500048"/>
            <a:ext cx="587144" cy="571486"/>
          </a:xfrm>
          <a:prstGeom prst="rect">
            <a:avLst/>
          </a:prstGeom>
        </p:spPr>
      </p:pic>
      <p:pic>
        <p:nvPicPr>
          <p:cNvPr id="15" name="14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5715008" y="785800"/>
            <a:ext cx="587144" cy="571486"/>
          </a:xfrm>
          <a:prstGeom prst="rect">
            <a:avLst/>
          </a:prstGeom>
        </p:spPr>
      </p:pic>
      <p:pic>
        <p:nvPicPr>
          <p:cNvPr id="16" name="15 Imagen" descr="1332116.png"/>
          <p:cNvPicPr>
            <a:picLocks noChangeAspect="1"/>
          </p:cNvPicPr>
          <p:nvPr/>
        </p:nvPicPr>
        <p:blipFill>
          <a:blip r:embed="rId3" cstate="print"/>
          <a:stretch>
            <a:fillRect/>
          </a:stretch>
        </p:blipFill>
        <p:spPr>
          <a:xfrm>
            <a:off x="6429388" y="857238"/>
            <a:ext cx="587144" cy="571486"/>
          </a:xfrm>
          <a:prstGeom prst="rect">
            <a:avLst/>
          </a:prstGeom>
        </p:spPr>
      </p:pic>
      <p:pic>
        <p:nvPicPr>
          <p:cNvPr id="17" name="16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7000892" y="857238"/>
            <a:ext cx="587144" cy="571486"/>
          </a:xfrm>
          <a:prstGeom prst="rect">
            <a:avLst/>
          </a:prstGeom>
        </p:spPr>
      </p:pic>
      <p:pic>
        <p:nvPicPr>
          <p:cNvPr id="18" name="17 Imagen" descr="1332116.png"/>
          <p:cNvPicPr>
            <a:picLocks noChangeAspect="1"/>
          </p:cNvPicPr>
          <p:nvPr/>
        </p:nvPicPr>
        <p:blipFill>
          <a:blip r:embed="rId3" cstate="print"/>
          <a:stretch>
            <a:fillRect/>
          </a:stretch>
        </p:blipFill>
        <p:spPr>
          <a:xfrm>
            <a:off x="7643834" y="642924"/>
            <a:ext cx="587144" cy="571486"/>
          </a:xfrm>
          <a:prstGeom prst="rect">
            <a:avLst/>
          </a:prstGeom>
        </p:spPr>
      </p:pic>
      <p:pic>
        <p:nvPicPr>
          <p:cNvPr id="19" name="18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8215338" y="357172"/>
            <a:ext cx="587144" cy="571486"/>
          </a:xfrm>
          <a:prstGeom prst="rect">
            <a:avLst/>
          </a:prstGeom>
        </p:spPr>
      </p:pic>
      <p:pic>
        <p:nvPicPr>
          <p:cNvPr id="20" name="19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3841948" y="1071570"/>
            <a:ext cx="587144" cy="571486"/>
          </a:xfrm>
          <a:prstGeom prst="rect">
            <a:avLst/>
          </a:prstGeom>
        </p:spPr>
      </p:pic>
      <p:pic>
        <p:nvPicPr>
          <p:cNvPr id="21" name="20 Imagen" descr="1332116.png"/>
          <p:cNvPicPr>
            <a:picLocks noChangeAspect="1"/>
          </p:cNvPicPr>
          <p:nvPr/>
        </p:nvPicPr>
        <p:blipFill>
          <a:blip r:embed="rId3" cstate="print"/>
          <a:stretch>
            <a:fillRect/>
          </a:stretch>
        </p:blipFill>
        <p:spPr>
          <a:xfrm>
            <a:off x="0" y="1071552"/>
            <a:ext cx="587144" cy="571486"/>
          </a:xfrm>
          <a:prstGeom prst="rect">
            <a:avLst/>
          </a:prstGeom>
        </p:spPr>
      </p:pic>
      <p:pic>
        <p:nvPicPr>
          <p:cNvPr id="22" name="21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270048" y="1571618"/>
            <a:ext cx="587144" cy="571486"/>
          </a:xfrm>
          <a:prstGeom prst="rect">
            <a:avLst/>
          </a:prstGeom>
        </p:spPr>
      </p:pic>
      <p:pic>
        <p:nvPicPr>
          <p:cNvPr id="23" name="22 Imagen" descr="1332116.png"/>
          <p:cNvPicPr>
            <a:picLocks noChangeAspect="1"/>
          </p:cNvPicPr>
          <p:nvPr/>
        </p:nvPicPr>
        <p:blipFill>
          <a:blip r:embed="rId3" cstate="print"/>
          <a:stretch>
            <a:fillRect/>
          </a:stretch>
        </p:blipFill>
        <p:spPr>
          <a:xfrm>
            <a:off x="912990" y="1785932"/>
            <a:ext cx="587144" cy="571486"/>
          </a:xfrm>
          <a:prstGeom prst="rect">
            <a:avLst/>
          </a:prstGeom>
        </p:spPr>
      </p:pic>
      <p:pic>
        <p:nvPicPr>
          <p:cNvPr id="24" name="23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1627370" y="1857370"/>
            <a:ext cx="587144" cy="571486"/>
          </a:xfrm>
          <a:prstGeom prst="rect">
            <a:avLst/>
          </a:prstGeom>
        </p:spPr>
      </p:pic>
      <p:pic>
        <p:nvPicPr>
          <p:cNvPr id="25" name="24 Imagen" descr="1332116.png"/>
          <p:cNvPicPr>
            <a:picLocks noChangeAspect="1"/>
          </p:cNvPicPr>
          <p:nvPr/>
        </p:nvPicPr>
        <p:blipFill>
          <a:blip r:embed="rId3" cstate="print"/>
          <a:stretch>
            <a:fillRect/>
          </a:stretch>
        </p:blipFill>
        <p:spPr>
          <a:xfrm>
            <a:off x="2270312" y="1928808"/>
            <a:ext cx="587144" cy="571486"/>
          </a:xfrm>
          <a:prstGeom prst="rect">
            <a:avLst/>
          </a:prstGeom>
        </p:spPr>
      </p:pic>
      <p:pic>
        <p:nvPicPr>
          <p:cNvPr id="26" name="25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2841816" y="1785932"/>
            <a:ext cx="587144" cy="571486"/>
          </a:xfrm>
          <a:prstGeom prst="rect">
            <a:avLst/>
          </a:prstGeom>
        </p:spPr>
      </p:pic>
      <p:pic>
        <p:nvPicPr>
          <p:cNvPr id="27" name="26 Imagen" descr="1332116.png"/>
          <p:cNvPicPr>
            <a:picLocks noChangeAspect="1"/>
          </p:cNvPicPr>
          <p:nvPr/>
        </p:nvPicPr>
        <p:blipFill>
          <a:blip r:embed="rId3" cstate="print"/>
          <a:stretch>
            <a:fillRect/>
          </a:stretch>
        </p:blipFill>
        <p:spPr>
          <a:xfrm>
            <a:off x="3413320" y="1500180"/>
            <a:ext cx="587144" cy="571486"/>
          </a:xfrm>
          <a:prstGeom prst="rect">
            <a:avLst/>
          </a:prstGeom>
        </p:spPr>
      </p:pic>
      <p:pic>
        <p:nvPicPr>
          <p:cNvPr id="28" name="27 Imagen" descr="1332116.png"/>
          <p:cNvPicPr>
            <a:picLocks noChangeAspect="1"/>
          </p:cNvPicPr>
          <p:nvPr/>
        </p:nvPicPr>
        <p:blipFill>
          <a:blip r:embed="rId3" cstate="print"/>
          <a:stretch>
            <a:fillRect/>
          </a:stretch>
        </p:blipFill>
        <p:spPr>
          <a:xfrm>
            <a:off x="8556856" y="1071570"/>
            <a:ext cx="587144" cy="571486"/>
          </a:xfrm>
          <a:prstGeom prst="rect">
            <a:avLst/>
          </a:prstGeom>
        </p:spPr>
      </p:pic>
      <p:pic>
        <p:nvPicPr>
          <p:cNvPr id="29" name="28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4413452" y="1071570"/>
            <a:ext cx="587144" cy="571486"/>
          </a:xfrm>
          <a:prstGeom prst="rect">
            <a:avLst/>
          </a:prstGeom>
        </p:spPr>
      </p:pic>
      <p:pic>
        <p:nvPicPr>
          <p:cNvPr id="30" name="29 Imagen" descr="1332116.png"/>
          <p:cNvPicPr>
            <a:picLocks noChangeAspect="1"/>
          </p:cNvPicPr>
          <p:nvPr/>
        </p:nvPicPr>
        <p:blipFill>
          <a:blip r:embed="rId3" cstate="print"/>
          <a:stretch>
            <a:fillRect/>
          </a:stretch>
        </p:blipFill>
        <p:spPr>
          <a:xfrm>
            <a:off x="4984956" y="1571618"/>
            <a:ext cx="587144" cy="571486"/>
          </a:xfrm>
          <a:prstGeom prst="rect">
            <a:avLst/>
          </a:prstGeom>
        </p:spPr>
      </p:pic>
      <p:pic>
        <p:nvPicPr>
          <p:cNvPr id="31" name="30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5556460" y="1857370"/>
            <a:ext cx="587144" cy="571486"/>
          </a:xfrm>
          <a:prstGeom prst="rect">
            <a:avLst/>
          </a:prstGeom>
        </p:spPr>
      </p:pic>
      <p:pic>
        <p:nvPicPr>
          <p:cNvPr id="32" name="31 Imagen" descr="1332116.png"/>
          <p:cNvPicPr>
            <a:picLocks noChangeAspect="1"/>
          </p:cNvPicPr>
          <p:nvPr/>
        </p:nvPicPr>
        <p:blipFill>
          <a:blip r:embed="rId3" cstate="print"/>
          <a:stretch>
            <a:fillRect/>
          </a:stretch>
        </p:blipFill>
        <p:spPr>
          <a:xfrm>
            <a:off x="6270840" y="1928808"/>
            <a:ext cx="587144" cy="571486"/>
          </a:xfrm>
          <a:prstGeom prst="rect">
            <a:avLst/>
          </a:prstGeom>
        </p:spPr>
      </p:pic>
      <p:pic>
        <p:nvPicPr>
          <p:cNvPr id="33" name="32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6842344" y="1928808"/>
            <a:ext cx="587144" cy="571486"/>
          </a:xfrm>
          <a:prstGeom prst="rect">
            <a:avLst/>
          </a:prstGeom>
        </p:spPr>
      </p:pic>
      <p:pic>
        <p:nvPicPr>
          <p:cNvPr id="34" name="33 Imagen" descr="1332116.png"/>
          <p:cNvPicPr>
            <a:picLocks noChangeAspect="1"/>
          </p:cNvPicPr>
          <p:nvPr/>
        </p:nvPicPr>
        <p:blipFill>
          <a:blip r:embed="rId3" cstate="print"/>
          <a:stretch>
            <a:fillRect/>
          </a:stretch>
        </p:blipFill>
        <p:spPr>
          <a:xfrm>
            <a:off x="7485286" y="1714494"/>
            <a:ext cx="587144" cy="571486"/>
          </a:xfrm>
          <a:prstGeom prst="rect">
            <a:avLst/>
          </a:prstGeom>
        </p:spPr>
      </p:pic>
      <p:pic>
        <p:nvPicPr>
          <p:cNvPr id="35" name="34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8056790" y="1428742"/>
            <a:ext cx="587144" cy="571486"/>
          </a:xfrm>
          <a:prstGeom prst="rect">
            <a:avLst/>
          </a:prstGeom>
        </p:spPr>
      </p:pic>
      <p:sp>
        <p:nvSpPr>
          <p:cNvPr id="36" name="35 Rectángulo"/>
          <p:cNvSpPr/>
          <p:nvPr/>
        </p:nvSpPr>
        <p:spPr>
          <a:xfrm>
            <a:off x="-428660" y="-285770"/>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6"/>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1+#ppt_w/2"/>
                                          </p:val>
                                        </p:tav>
                                        <p:tav tm="100000">
                                          <p:val>
                                            <p:strVal val="#ppt_x"/>
                                          </p:val>
                                        </p:tav>
                                      </p:tavLst>
                                    </p:anim>
                                    <p:anim calcmode="lin" valueType="num">
                                      <p:cBhvr additive="base">
                                        <p:cTn id="42" dur="2000" fill="hold"/>
                                        <p:tgtEl>
                                          <p:spTgt spid="20"/>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1+#ppt_w/2"/>
                                          </p:val>
                                        </p:tav>
                                        <p:tav tm="100000">
                                          <p:val>
                                            <p:strVal val="#ppt_x"/>
                                          </p:val>
                                        </p:tav>
                                      </p:tavLst>
                                    </p:anim>
                                    <p:anim calcmode="lin" valueType="num">
                                      <p:cBhvr additive="base">
                                        <p:cTn id="46" dur="2000" fill="hold"/>
                                        <p:tgtEl>
                                          <p:spTgt spid="21"/>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22"/>
                                        </p:tgtEl>
                                        <p:attrNameLst>
                                          <p:attrName>style.visibility</p:attrName>
                                        </p:attrNameLst>
                                      </p:cBhvr>
                                      <p:to>
                                        <p:strVal val="visible"/>
                                      </p:to>
                                    </p:set>
                                    <p:anim calcmode="lin" valueType="num">
                                      <p:cBhvr additive="base">
                                        <p:cTn id="49" dur="2000" fill="hold"/>
                                        <p:tgtEl>
                                          <p:spTgt spid="22"/>
                                        </p:tgtEl>
                                        <p:attrNameLst>
                                          <p:attrName>ppt_x</p:attrName>
                                        </p:attrNameLst>
                                      </p:cBhvr>
                                      <p:tavLst>
                                        <p:tav tm="0">
                                          <p:val>
                                            <p:strVal val="1+#ppt_w/2"/>
                                          </p:val>
                                        </p:tav>
                                        <p:tav tm="100000">
                                          <p:val>
                                            <p:strVal val="#ppt_x"/>
                                          </p:val>
                                        </p:tav>
                                      </p:tavLst>
                                    </p:anim>
                                    <p:anim calcmode="lin" valueType="num">
                                      <p:cBhvr additive="base">
                                        <p:cTn id="50" dur="2000" fill="hold"/>
                                        <p:tgtEl>
                                          <p:spTgt spid="22"/>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23"/>
                                        </p:tgtEl>
                                        <p:attrNameLst>
                                          <p:attrName>style.visibility</p:attrName>
                                        </p:attrNameLst>
                                      </p:cBhvr>
                                      <p:to>
                                        <p:strVal val="visible"/>
                                      </p:to>
                                    </p:set>
                                    <p:anim calcmode="lin" valueType="num">
                                      <p:cBhvr additive="base">
                                        <p:cTn id="53" dur="2000" fill="hold"/>
                                        <p:tgtEl>
                                          <p:spTgt spid="23"/>
                                        </p:tgtEl>
                                        <p:attrNameLst>
                                          <p:attrName>ppt_x</p:attrName>
                                        </p:attrNameLst>
                                      </p:cBhvr>
                                      <p:tavLst>
                                        <p:tav tm="0">
                                          <p:val>
                                            <p:strVal val="1+#ppt_w/2"/>
                                          </p:val>
                                        </p:tav>
                                        <p:tav tm="100000">
                                          <p:val>
                                            <p:strVal val="#ppt_x"/>
                                          </p:val>
                                        </p:tav>
                                      </p:tavLst>
                                    </p:anim>
                                    <p:anim calcmode="lin" valueType="num">
                                      <p:cBhvr additive="base">
                                        <p:cTn id="54" dur="2000" fill="hold"/>
                                        <p:tgtEl>
                                          <p:spTgt spid="23"/>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24"/>
                                        </p:tgtEl>
                                        <p:attrNameLst>
                                          <p:attrName>style.visibility</p:attrName>
                                        </p:attrNameLst>
                                      </p:cBhvr>
                                      <p:to>
                                        <p:strVal val="visible"/>
                                      </p:to>
                                    </p:set>
                                    <p:anim calcmode="lin" valueType="num">
                                      <p:cBhvr additive="base">
                                        <p:cTn id="57" dur="2000" fill="hold"/>
                                        <p:tgtEl>
                                          <p:spTgt spid="24"/>
                                        </p:tgtEl>
                                        <p:attrNameLst>
                                          <p:attrName>ppt_x</p:attrName>
                                        </p:attrNameLst>
                                      </p:cBhvr>
                                      <p:tavLst>
                                        <p:tav tm="0">
                                          <p:val>
                                            <p:strVal val="1+#ppt_w/2"/>
                                          </p:val>
                                        </p:tav>
                                        <p:tav tm="100000">
                                          <p:val>
                                            <p:strVal val="#ppt_x"/>
                                          </p:val>
                                        </p:tav>
                                      </p:tavLst>
                                    </p:anim>
                                    <p:anim calcmode="lin" valueType="num">
                                      <p:cBhvr additive="base">
                                        <p:cTn id="58" dur="2000" fill="hold"/>
                                        <p:tgtEl>
                                          <p:spTgt spid="24"/>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25"/>
                                        </p:tgtEl>
                                        <p:attrNameLst>
                                          <p:attrName>style.visibility</p:attrName>
                                        </p:attrNameLst>
                                      </p:cBhvr>
                                      <p:to>
                                        <p:strVal val="visible"/>
                                      </p:to>
                                    </p:set>
                                    <p:anim calcmode="lin" valueType="num">
                                      <p:cBhvr additive="base">
                                        <p:cTn id="61" dur="2000" fill="hold"/>
                                        <p:tgtEl>
                                          <p:spTgt spid="25"/>
                                        </p:tgtEl>
                                        <p:attrNameLst>
                                          <p:attrName>ppt_x</p:attrName>
                                        </p:attrNameLst>
                                      </p:cBhvr>
                                      <p:tavLst>
                                        <p:tav tm="0">
                                          <p:val>
                                            <p:strVal val="1+#ppt_w/2"/>
                                          </p:val>
                                        </p:tav>
                                        <p:tav tm="100000">
                                          <p:val>
                                            <p:strVal val="#ppt_x"/>
                                          </p:val>
                                        </p:tav>
                                      </p:tavLst>
                                    </p:anim>
                                    <p:anim calcmode="lin" valueType="num">
                                      <p:cBhvr additive="base">
                                        <p:cTn id="62" dur="2000" fill="hold"/>
                                        <p:tgtEl>
                                          <p:spTgt spid="25"/>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26"/>
                                        </p:tgtEl>
                                        <p:attrNameLst>
                                          <p:attrName>style.visibility</p:attrName>
                                        </p:attrNameLst>
                                      </p:cBhvr>
                                      <p:to>
                                        <p:strVal val="visible"/>
                                      </p:to>
                                    </p:set>
                                    <p:anim calcmode="lin" valueType="num">
                                      <p:cBhvr additive="base">
                                        <p:cTn id="65" dur="2000" fill="hold"/>
                                        <p:tgtEl>
                                          <p:spTgt spid="26"/>
                                        </p:tgtEl>
                                        <p:attrNameLst>
                                          <p:attrName>ppt_x</p:attrName>
                                        </p:attrNameLst>
                                      </p:cBhvr>
                                      <p:tavLst>
                                        <p:tav tm="0">
                                          <p:val>
                                            <p:strVal val="1+#ppt_w/2"/>
                                          </p:val>
                                        </p:tav>
                                        <p:tav tm="100000">
                                          <p:val>
                                            <p:strVal val="#ppt_x"/>
                                          </p:val>
                                        </p:tav>
                                      </p:tavLst>
                                    </p:anim>
                                    <p:anim calcmode="lin" valueType="num">
                                      <p:cBhvr additive="base">
                                        <p:cTn id="66" dur="2000" fill="hold"/>
                                        <p:tgtEl>
                                          <p:spTgt spid="26"/>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27"/>
                                        </p:tgtEl>
                                        <p:attrNameLst>
                                          <p:attrName>style.visibility</p:attrName>
                                        </p:attrNameLst>
                                      </p:cBhvr>
                                      <p:to>
                                        <p:strVal val="visible"/>
                                      </p:to>
                                    </p:set>
                                    <p:anim calcmode="lin" valueType="num">
                                      <p:cBhvr additive="base">
                                        <p:cTn id="69" dur="2000" fill="hold"/>
                                        <p:tgtEl>
                                          <p:spTgt spid="27"/>
                                        </p:tgtEl>
                                        <p:attrNameLst>
                                          <p:attrName>ppt_x</p:attrName>
                                        </p:attrNameLst>
                                      </p:cBhvr>
                                      <p:tavLst>
                                        <p:tav tm="0">
                                          <p:val>
                                            <p:strVal val="1+#ppt_w/2"/>
                                          </p:val>
                                        </p:tav>
                                        <p:tav tm="100000">
                                          <p:val>
                                            <p:strVal val="#ppt_x"/>
                                          </p:val>
                                        </p:tav>
                                      </p:tavLst>
                                    </p:anim>
                                    <p:anim calcmode="lin" valueType="num">
                                      <p:cBhvr additive="base">
                                        <p:cTn id="70" dur="2000" fill="hold"/>
                                        <p:tgtEl>
                                          <p:spTgt spid="27"/>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12"/>
                                        </p:tgtEl>
                                        <p:attrNameLst>
                                          <p:attrName>style.visibility</p:attrName>
                                        </p:attrNameLst>
                                      </p:cBhvr>
                                      <p:to>
                                        <p:strVal val="visible"/>
                                      </p:to>
                                    </p:set>
                                    <p:anim calcmode="lin" valueType="num">
                                      <p:cBhvr additive="base">
                                        <p:cTn id="73" dur="2000" fill="hold"/>
                                        <p:tgtEl>
                                          <p:spTgt spid="12"/>
                                        </p:tgtEl>
                                        <p:attrNameLst>
                                          <p:attrName>ppt_x</p:attrName>
                                        </p:attrNameLst>
                                      </p:cBhvr>
                                      <p:tavLst>
                                        <p:tav tm="0">
                                          <p:val>
                                            <p:strVal val="0-#ppt_w/2"/>
                                          </p:val>
                                        </p:tav>
                                        <p:tav tm="100000">
                                          <p:val>
                                            <p:strVal val="#ppt_x"/>
                                          </p:val>
                                        </p:tav>
                                      </p:tavLst>
                                    </p:anim>
                                    <p:anim calcmode="lin" valueType="num">
                                      <p:cBhvr additive="base">
                                        <p:cTn id="74" dur="2000" fill="hold"/>
                                        <p:tgtEl>
                                          <p:spTgt spid="12"/>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additive="base">
                                        <p:cTn id="77" dur="2000" fill="hold"/>
                                        <p:tgtEl>
                                          <p:spTgt spid="13"/>
                                        </p:tgtEl>
                                        <p:attrNameLst>
                                          <p:attrName>ppt_x</p:attrName>
                                        </p:attrNameLst>
                                      </p:cBhvr>
                                      <p:tavLst>
                                        <p:tav tm="0">
                                          <p:val>
                                            <p:strVal val="0-#ppt_w/2"/>
                                          </p:val>
                                        </p:tav>
                                        <p:tav tm="100000">
                                          <p:val>
                                            <p:strVal val="#ppt_x"/>
                                          </p:val>
                                        </p:tav>
                                      </p:tavLst>
                                    </p:anim>
                                    <p:anim calcmode="lin" valueType="num">
                                      <p:cBhvr additive="base">
                                        <p:cTn id="78" dur="2000" fill="hold"/>
                                        <p:tgtEl>
                                          <p:spTgt spid="13"/>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14"/>
                                        </p:tgtEl>
                                        <p:attrNameLst>
                                          <p:attrName>style.visibility</p:attrName>
                                        </p:attrNameLst>
                                      </p:cBhvr>
                                      <p:to>
                                        <p:strVal val="visible"/>
                                      </p:to>
                                    </p:set>
                                    <p:anim calcmode="lin" valueType="num">
                                      <p:cBhvr additive="base">
                                        <p:cTn id="81" dur="2000" fill="hold"/>
                                        <p:tgtEl>
                                          <p:spTgt spid="14"/>
                                        </p:tgtEl>
                                        <p:attrNameLst>
                                          <p:attrName>ppt_x</p:attrName>
                                        </p:attrNameLst>
                                      </p:cBhvr>
                                      <p:tavLst>
                                        <p:tav tm="0">
                                          <p:val>
                                            <p:strVal val="0-#ppt_w/2"/>
                                          </p:val>
                                        </p:tav>
                                        <p:tav tm="100000">
                                          <p:val>
                                            <p:strVal val="#ppt_x"/>
                                          </p:val>
                                        </p:tav>
                                      </p:tavLst>
                                    </p:anim>
                                    <p:anim calcmode="lin" valueType="num">
                                      <p:cBhvr additive="base">
                                        <p:cTn id="82" dur="2000" fill="hold"/>
                                        <p:tgtEl>
                                          <p:spTgt spid="14"/>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15"/>
                                        </p:tgtEl>
                                        <p:attrNameLst>
                                          <p:attrName>style.visibility</p:attrName>
                                        </p:attrNameLst>
                                      </p:cBhvr>
                                      <p:to>
                                        <p:strVal val="visible"/>
                                      </p:to>
                                    </p:set>
                                    <p:anim calcmode="lin" valueType="num">
                                      <p:cBhvr additive="base">
                                        <p:cTn id="85" dur="2000" fill="hold"/>
                                        <p:tgtEl>
                                          <p:spTgt spid="15"/>
                                        </p:tgtEl>
                                        <p:attrNameLst>
                                          <p:attrName>ppt_x</p:attrName>
                                        </p:attrNameLst>
                                      </p:cBhvr>
                                      <p:tavLst>
                                        <p:tav tm="0">
                                          <p:val>
                                            <p:strVal val="0-#ppt_w/2"/>
                                          </p:val>
                                        </p:tav>
                                        <p:tav tm="100000">
                                          <p:val>
                                            <p:strVal val="#ppt_x"/>
                                          </p:val>
                                        </p:tav>
                                      </p:tavLst>
                                    </p:anim>
                                    <p:anim calcmode="lin" valueType="num">
                                      <p:cBhvr additive="base">
                                        <p:cTn id="86" dur="2000" fill="hold"/>
                                        <p:tgtEl>
                                          <p:spTgt spid="15"/>
                                        </p:tgtEl>
                                        <p:attrNameLst>
                                          <p:attrName>ppt_y</p:attrName>
                                        </p:attrNameLst>
                                      </p:cBhvr>
                                      <p:tavLst>
                                        <p:tav tm="0">
                                          <p:val>
                                            <p:strVal val="0-#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16"/>
                                        </p:tgtEl>
                                        <p:attrNameLst>
                                          <p:attrName>style.visibility</p:attrName>
                                        </p:attrNameLst>
                                      </p:cBhvr>
                                      <p:to>
                                        <p:strVal val="visible"/>
                                      </p:to>
                                    </p:set>
                                    <p:anim calcmode="lin" valueType="num">
                                      <p:cBhvr additive="base">
                                        <p:cTn id="89" dur="2000" fill="hold"/>
                                        <p:tgtEl>
                                          <p:spTgt spid="16"/>
                                        </p:tgtEl>
                                        <p:attrNameLst>
                                          <p:attrName>ppt_x</p:attrName>
                                        </p:attrNameLst>
                                      </p:cBhvr>
                                      <p:tavLst>
                                        <p:tav tm="0">
                                          <p:val>
                                            <p:strVal val="0-#ppt_w/2"/>
                                          </p:val>
                                        </p:tav>
                                        <p:tav tm="100000">
                                          <p:val>
                                            <p:strVal val="#ppt_x"/>
                                          </p:val>
                                        </p:tav>
                                      </p:tavLst>
                                    </p:anim>
                                    <p:anim calcmode="lin" valueType="num">
                                      <p:cBhvr additive="base">
                                        <p:cTn id="90" dur="2000" fill="hold"/>
                                        <p:tgtEl>
                                          <p:spTgt spid="16"/>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17"/>
                                        </p:tgtEl>
                                        <p:attrNameLst>
                                          <p:attrName>style.visibility</p:attrName>
                                        </p:attrNameLst>
                                      </p:cBhvr>
                                      <p:to>
                                        <p:strVal val="visible"/>
                                      </p:to>
                                    </p:set>
                                    <p:anim calcmode="lin" valueType="num">
                                      <p:cBhvr additive="base">
                                        <p:cTn id="93" dur="2000" fill="hold"/>
                                        <p:tgtEl>
                                          <p:spTgt spid="17"/>
                                        </p:tgtEl>
                                        <p:attrNameLst>
                                          <p:attrName>ppt_x</p:attrName>
                                        </p:attrNameLst>
                                      </p:cBhvr>
                                      <p:tavLst>
                                        <p:tav tm="0">
                                          <p:val>
                                            <p:strVal val="0-#ppt_w/2"/>
                                          </p:val>
                                        </p:tav>
                                        <p:tav tm="100000">
                                          <p:val>
                                            <p:strVal val="#ppt_x"/>
                                          </p:val>
                                        </p:tav>
                                      </p:tavLst>
                                    </p:anim>
                                    <p:anim calcmode="lin" valueType="num">
                                      <p:cBhvr additive="base">
                                        <p:cTn id="94" dur="2000" fill="hold"/>
                                        <p:tgtEl>
                                          <p:spTgt spid="17"/>
                                        </p:tgtEl>
                                        <p:attrNameLst>
                                          <p:attrName>ppt_y</p:attrName>
                                        </p:attrNameLst>
                                      </p:cBhvr>
                                      <p:tavLst>
                                        <p:tav tm="0">
                                          <p:val>
                                            <p:strVal val="0-#ppt_h/2"/>
                                          </p:val>
                                        </p:tav>
                                        <p:tav tm="100000">
                                          <p:val>
                                            <p:strVal val="#ppt_y"/>
                                          </p:val>
                                        </p:tav>
                                      </p:tavLst>
                                    </p:anim>
                                  </p:childTnLst>
                                </p:cTn>
                              </p:par>
                              <p:par>
                                <p:cTn id="95" presetID="2" presetClass="entr" presetSubtype="9" fill="hold" nodeType="withEffect">
                                  <p:stCondLst>
                                    <p:cond delay="0"/>
                                  </p:stCondLst>
                                  <p:childTnLst>
                                    <p:set>
                                      <p:cBhvr>
                                        <p:cTn id="96" dur="1" fill="hold">
                                          <p:stCondLst>
                                            <p:cond delay="0"/>
                                          </p:stCondLst>
                                        </p:cTn>
                                        <p:tgtEl>
                                          <p:spTgt spid="18"/>
                                        </p:tgtEl>
                                        <p:attrNameLst>
                                          <p:attrName>style.visibility</p:attrName>
                                        </p:attrNameLst>
                                      </p:cBhvr>
                                      <p:to>
                                        <p:strVal val="visible"/>
                                      </p:to>
                                    </p:set>
                                    <p:anim calcmode="lin" valueType="num">
                                      <p:cBhvr additive="base">
                                        <p:cTn id="97" dur="2000" fill="hold"/>
                                        <p:tgtEl>
                                          <p:spTgt spid="18"/>
                                        </p:tgtEl>
                                        <p:attrNameLst>
                                          <p:attrName>ppt_x</p:attrName>
                                        </p:attrNameLst>
                                      </p:cBhvr>
                                      <p:tavLst>
                                        <p:tav tm="0">
                                          <p:val>
                                            <p:strVal val="0-#ppt_w/2"/>
                                          </p:val>
                                        </p:tav>
                                        <p:tav tm="100000">
                                          <p:val>
                                            <p:strVal val="#ppt_x"/>
                                          </p:val>
                                        </p:tav>
                                      </p:tavLst>
                                    </p:anim>
                                    <p:anim calcmode="lin" valueType="num">
                                      <p:cBhvr additive="base">
                                        <p:cTn id="98" dur="2000" fill="hold"/>
                                        <p:tgtEl>
                                          <p:spTgt spid="18"/>
                                        </p:tgtEl>
                                        <p:attrNameLst>
                                          <p:attrName>ppt_y</p:attrName>
                                        </p:attrNameLst>
                                      </p:cBhvr>
                                      <p:tavLst>
                                        <p:tav tm="0">
                                          <p:val>
                                            <p:strVal val="0-#ppt_h/2"/>
                                          </p:val>
                                        </p:tav>
                                        <p:tav tm="100000">
                                          <p:val>
                                            <p:strVal val="#ppt_y"/>
                                          </p:val>
                                        </p:tav>
                                      </p:tavLst>
                                    </p:anim>
                                  </p:childTnLst>
                                </p:cTn>
                              </p:par>
                              <p:par>
                                <p:cTn id="99" presetID="2" presetClass="entr" presetSubtype="9" fill="hold" nodeType="withEffect">
                                  <p:stCondLst>
                                    <p:cond delay="0"/>
                                  </p:stCondLst>
                                  <p:childTnLst>
                                    <p:set>
                                      <p:cBhvr>
                                        <p:cTn id="100" dur="1" fill="hold">
                                          <p:stCondLst>
                                            <p:cond delay="0"/>
                                          </p:stCondLst>
                                        </p:cTn>
                                        <p:tgtEl>
                                          <p:spTgt spid="19"/>
                                        </p:tgtEl>
                                        <p:attrNameLst>
                                          <p:attrName>style.visibility</p:attrName>
                                        </p:attrNameLst>
                                      </p:cBhvr>
                                      <p:to>
                                        <p:strVal val="visible"/>
                                      </p:to>
                                    </p:set>
                                    <p:anim calcmode="lin" valueType="num">
                                      <p:cBhvr additive="base">
                                        <p:cTn id="101" dur="2000" fill="hold"/>
                                        <p:tgtEl>
                                          <p:spTgt spid="19"/>
                                        </p:tgtEl>
                                        <p:attrNameLst>
                                          <p:attrName>ppt_x</p:attrName>
                                        </p:attrNameLst>
                                      </p:cBhvr>
                                      <p:tavLst>
                                        <p:tav tm="0">
                                          <p:val>
                                            <p:strVal val="0-#ppt_w/2"/>
                                          </p:val>
                                        </p:tav>
                                        <p:tav tm="100000">
                                          <p:val>
                                            <p:strVal val="#ppt_x"/>
                                          </p:val>
                                        </p:tav>
                                      </p:tavLst>
                                    </p:anim>
                                    <p:anim calcmode="lin" valueType="num">
                                      <p:cBhvr additive="base">
                                        <p:cTn id="102" dur="2000" fill="hold"/>
                                        <p:tgtEl>
                                          <p:spTgt spid="19"/>
                                        </p:tgtEl>
                                        <p:attrNameLst>
                                          <p:attrName>ppt_y</p:attrName>
                                        </p:attrNameLst>
                                      </p:cBhvr>
                                      <p:tavLst>
                                        <p:tav tm="0">
                                          <p:val>
                                            <p:strVal val="0-#ppt_h/2"/>
                                          </p:val>
                                        </p:tav>
                                        <p:tav tm="100000">
                                          <p:val>
                                            <p:strVal val="#ppt_y"/>
                                          </p:val>
                                        </p:tav>
                                      </p:tavLst>
                                    </p:anim>
                                  </p:childTnLst>
                                </p:cTn>
                              </p:par>
                              <p:par>
                                <p:cTn id="103" presetID="2" presetClass="entr" presetSubtype="9" fill="hold"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2000" fill="hold"/>
                                        <p:tgtEl>
                                          <p:spTgt spid="28"/>
                                        </p:tgtEl>
                                        <p:attrNameLst>
                                          <p:attrName>ppt_x</p:attrName>
                                        </p:attrNameLst>
                                      </p:cBhvr>
                                      <p:tavLst>
                                        <p:tav tm="0">
                                          <p:val>
                                            <p:strVal val="0-#ppt_w/2"/>
                                          </p:val>
                                        </p:tav>
                                        <p:tav tm="100000">
                                          <p:val>
                                            <p:strVal val="#ppt_x"/>
                                          </p:val>
                                        </p:tav>
                                      </p:tavLst>
                                    </p:anim>
                                    <p:anim calcmode="lin" valueType="num">
                                      <p:cBhvr additive="base">
                                        <p:cTn id="106" dur="2000" fill="hold"/>
                                        <p:tgtEl>
                                          <p:spTgt spid="28"/>
                                        </p:tgtEl>
                                        <p:attrNameLst>
                                          <p:attrName>ppt_y</p:attrName>
                                        </p:attrNameLst>
                                      </p:cBhvr>
                                      <p:tavLst>
                                        <p:tav tm="0">
                                          <p:val>
                                            <p:strVal val="0-#ppt_h/2"/>
                                          </p:val>
                                        </p:tav>
                                        <p:tav tm="100000">
                                          <p:val>
                                            <p:strVal val="#ppt_y"/>
                                          </p:val>
                                        </p:tav>
                                      </p:tavLst>
                                    </p:anim>
                                  </p:childTnLst>
                                </p:cTn>
                              </p:par>
                              <p:par>
                                <p:cTn id="107" presetID="2" presetClass="entr" presetSubtype="9" fill="hold"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0-#ppt_w/2"/>
                                          </p:val>
                                        </p:tav>
                                        <p:tav tm="100000">
                                          <p:val>
                                            <p:strVal val="#ppt_x"/>
                                          </p:val>
                                        </p:tav>
                                      </p:tavLst>
                                    </p:anim>
                                    <p:anim calcmode="lin" valueType="num">
                                      <p:cBhvr additive="base">
                                        <p:cTn id="110" dur="2000" fill="hold"/>
                                        <p:tgtEl>
                                          <p:spTgt spid="29"/>
                                        </p:tgtEl>
                                        <p:attrNameLst>
                                          <p:attrName>ppt_y</p:attrName>
                                        </p:attrNameLst>
                                      </p:cBhvr>
                                      <p:tavLst>
                                        <p:tav tm="0">
                                          <p:val>
                                            <p:strVal val="0-#ppt_h/2"/>
                                          </p:val>
                                        </p:tav>
                                        <p:tav tm="100000">
                                          <p:val>
                                            <p:strVal val="#ppt_y"/>
                                          </p:val>
                                        </p:tav>
                                      </p:tavLst>
                                    </p:anim>
                                  </p:childTnLst>
                                </p:cTn>
                              </p:par>
                              <p:par>
                                <p:cTn id="111" presetID="2" presetClass="entr" presetSubtype="9" fill="hold" nodeType="withEffect">
                                  <p:stCondLst>
                                    <p:cond delay="0"/>
                                  </p:stCondLst>
                                  <p:childTnLst>
                                    <p:set>
                                      <p:cBhvr>
                                        <p:cTn id="112" dur="1" fill="hold">
                                          <p:stCondLst>
                                            <p:cond delay="0"/>
                                          </p:stCondLst>
                                        </p:cTn>
                                        <p:tgtEl>
                                          <p:spTgt spid="30"/>
                                        </p:tgtEl>
                                        <p:attrNameLst>
                                          <p:attrName>style.visibility</p:attrName>
                                        </p:attrNameLst>
                                      </p:cBhvr>
                                      <p:to>
                                        <p:strVal val="visible"/>
                                      </p:to>
                                    </p:set>
                                    <p:anim calcmode="lin" valueType="num">
                                      <p:cBhvr additive="base">
                                        <p:cTn id="113" dur="2000" fill="hold"/>
                                        <p:tgtEl>
                                          <p:spTgt spid="30"/>
                                        </p:tgtEl>
                                        <p:attrNameLst>
                                          <p:attrName>ppt_x</p:attrName>
                                        </p:attrNameLst>
                                      </p:cBhvr>
                                      <p:tavLst>
                                        <p:tav tm="0">
                                          <p:val>
                                            <p:strVal val="0-#ppt_w/2"/>
                                          </p:val>
                                        </p:tav>
                                        <p:tav tm="100000">
                                          <p:val>
                                            <p:strVal val="#ppt_x"/>
                                          </p:val>
                                        </p:tav>
                                      </p:tavLst>
                                    </p:anim>
                                    <p:anim calcmode="lin" valueType="num">
                                      <p:cBhvr additive="base">
                                        <p:cTn id="114" dur="2000" fill="hold"/>
                                        <p:tgtEl>
                                          <p:spTgt spid="30"/>
                                        </p:tgtEl>
                                        <p:attrNameLst>
                                          <p:attrName>ppt_y</p:attrName>
                                        </p:attrNameLst>
                                      </p:cBhvr>
                                      <p:tavLst>
                                        <p:tav tm="0">
                                          <p:val>
                                            <p:strVal val="0-#ppt_h/2"/>
                                          </p:val>
                                        </p:tav>
                                        <p:tav tm="100000">
                                          <p:val>
                                            <p:strVal val="#ppt_y"/>
                                          </p:val>
                                        </p:tav>
                                      </p:tavLst>
                                    </p:anim>
                                  </p:childTnLst>
                                </p:cTn>
                              </p:par>
                              <p:par>
                                <p:cTn id="115" presetID="2" presetClass="entr" presetSubtype="9" fill="hold" nodeType="with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additive="base">
                                        <p:cTn id="117" dur="2000" fill="hold"/>
                                        <p:tgtEl>
                                          <p:spTgt spid="31"/>
                                        </p:tgtEl>
                                        <p:attrNameLst>
                                          <p:attrName>ppt_x</p:attrName>
                                        </p:attrNameLst>
                                      </p:cBhvr>
                                      <p:tavLst>
                                        <p:tav tm="0">
                                          <p:val>
                                            <p:strVal val="0-#ppt_w/2"/>
                                          </p:val>
                                        </p:tav>
                                        <p:tav tm="100000">
                                          <p:val>
                                            <p:strVal val="#ppt_x"/>
                                          </p:val>
                                        </p:tav>
                                      </p:tavLst>
                                    </p:anim>
                                    <p:anim calcmode="lin" valueType="num">
                                      <p:cBhvr additive="base">
                                        <p:cTn id="118" dur="2000" fill="hold"/>
                                        <p:tgtEl>
                                          <p:spTgt spid="31"/>
                                        </p:tgtEl>
                                        <p:attrNameLst>
                                          <p:attrName>ppt_y</p:attrName>
                                        </p:attrNameLst>
                                      </p:cBhvr>
                                      <p:tavLst>
                                        <p:tav tm="0">
                                          <p:val>
                                            <p:strVal val="0-#ppt_h/2"/>
                                          </p:val>
                                        </p:tav>
                                        <p:tav tm="100000">
                                          <p:val>
                                            <p:strVal val="#ppt_y"/>
                                          </p:val>
                                        </p:tav>
                                      </p:tavLst>
                                    </p:anim>
                                  </p:childTnLst>
                                </p:cTn>
                              </p:par>
                              <p:par>
                                <p:cTn id="119" presetID="2" presetClass="entr" presetSubtype="9" fill="hold" nodeType="withEffect">
                                  <p:stCondLst>
                                    <p:cond delay="0"/>
                                  </p:stCondLst>
                                  <p:childTnLst>
                                    <p:set>
                                      <p:cBhvr>
                                        <p:cTn id="120" dur="1" fill="hold">
                                          <p:stCondLst>
                                            <p:cond delay="0"/>
                                          </p:stCondLst>
                                        </p:cTn>
                                        <p:tgtEl>
                                          <p:spTgt spid="32"/>
                                        </p:tgtEl>
                                        <p:attrNameLst>
                                          <p:attrName>style.visibility</p:attrName>
                                        </p:attrNameLst>
                                      </p:cBhvr>
                                      <p:to>
                                        <p:strVal val="visible"/>
                                      </p:to>
                                    </p:set>
                                    <p:anim calcmode="lin" valueType="num">
                                      <p:cBhvr additive="base">
                                        <p:cTn id="121" dur="2000" fill="hold"/>
                                        <p:tgtEl>
                                          <p:spTgt spid="32"/>
                                        </p:tgtEl>
                                        <p:attrNameLst>
                                          <p:attrName>ppt_x</p:attrName>
                                        </p:attrNameLst>
                                      </p:cBhvr>
                                      <p:tavLst>
                                        <p:tav tm="0">
                                          <p:val>
                                            <p:strVal val="0-#ppt_w/2"/>
                                          </p:val>
                                        </p:tav>
                                        <p:tav tm="100000">
                                          <p:val>
                                            <p:strVal val="#ppt_x"/>
                                          </p:val>
                                        </p:tav>
                                      </p:tavLst>
                                    </p:anim>
                                    <p:anim calcmode="lin" valueType="num">
                                      <p:cBhvr additive="base">
                                        <p:cTn id="122" dur="2000" fill="hold"/>
                                        <p:tgtEl>
                                          <p:spTgt spid="32"/>
                                        </p:tgtEl>
                                        <p:attrNameLst>
                                          <p:attrName>ppt_y</p:attrName>
                                        </p:attrNameLst>
                                      </p:cBhvr>
                                      <p:tavLst>
                                        <p:tav tm="0">
                                          <p:val>
                                            <p:strVal val="0-#ppt_h/2"/>
                                          </p:val>
                                        </p:tav>
                                        <p:tav tm="100000">
                                          <p:val>
                                            <p:strVal val="#ppt_y"/>
                                          </p:val>
                                        </p:tav>
                                      </p:tavLst>
                                    </p:anim>
                                  </p:childTnLst>
                                </p:cTn>
                              </p:par>
                              <p:par>
                                <p:cTn id="123" presetID="2" presetClass="entr" presetSubtype="9" fill="hold"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additive="base">
                                        <p:cTn id="125" dur="2000" fill="hold"/>
                                        <p:tgtEl>
                                          <p:spTgt spid="33"/>
                                        </p:tgtEl>
                                        <p:attrNameLst>
                                          <p:attrName>ppt_x</p:attrName>
                                        </p:attrNameLst>
                                      </p:cBhvr>
                                      <p:tavLst>
                                        <p:tav tm="0">
                                          <p:val>
                                            <p:strVal val="0-#ppt_w/2"/>
                                          </p:val>
                                        </p:tav>
                                        <p:tav tm="100000">
                                          <p:val>
                                            <p:strVal val="#ppt_x"/>
                                          </p:val>
                                        </p:tav>
                                      </p:tavLst>
                                    </p:anim>
                                    <p:anim calcmode="lin" valueType="num">
                                      <p:cBhvr additive="base">
                                        <p:cTn id="126" dur="2000" fill="hold"/>
                                        <p:tgtEl>
                                          <p:spTgt spid="33"/>
                                        </p:tgtEl>
                                        <p:attrNameLst>
                                          <p:attrName>ppt_y</p:attrName>
                                        </p:attrNameLst>
                                      </p:cBhvr>
                                      <p:tavLst>
                                        <p:tav tm="0">
                                          <p:val>
                                            <p:strVal val="0-#ppt_h/2"/>
                                          </p:val>
                                        </p:tav>
                                        <p:tav tm="100000">
                                          <p:val>
                                            <p:strVal val="#ppt_y"/>
                                          </p:val>
                                        </p:tav>
                                      </p:tavLst>
                                    </p:anim>
                                  </p:childTnLst>
                                </p:cTn>
                              </p:par>
                              <p:par>
                                <p:cTn id="127" presetID="2" presetClass="entr" presetSubtype="9" fill="hold" nodeType="withEffect">
                                  <p:stCondLst>
                                    <p:cond delay="0"/>
                                  </p:stCondLst>
                                  <p:childTnLst>
                                    <p:set>
                                      <p:cBhvr>
                                        <p:cTn id="128" dur="1" fill="hold">
                                          <p:stCondLst>
                                            <p:cond delay="0"/>
                                          </p:stCondLst>
                                        </p:cTn>
                                        <p:tgtEl>
                                          <p:spTgt spid="34"/>
                                        </p:tgtEl>
                                        <p:attrNameLst>
                                          <p:attrName>style.visibility</p:attrName>
                                        </p:attrNameLst>
                                      </p:cBhvr>
                                      <p:to>
                                        <p:strVal val="visible"/>
                                      </p:to>
                                    </p:set>
                                    <p:anim calcmode="lin" valueType="num">
                                      <p:cBhvr additive="base">
                                        <p:cTn id="129" dur="2000" fill="hold"/>
                                        <p:tgtEl>
                                          <p:spTgt spid="34"/>
                                        </p:tgtEl>
                                        <p:attrNameLst>
                                          <p:attrName>ppt_x</p:attrName>
                                        </p:attrNameLst>
                                      </p:cBhvr>
                                      <p:tavLst>
                                        <p:tav tm="0">
                                          <p:val>
                                            <p:strVal val="0-#ppt_w/2"/>
                                          </p:val>
                                        </p:tav>
                                        <p:tav tm="100000">
                                          <p:val>
                                            <p:strVal val="#ppt_x"/>
                                          </p:val>
                                        </p:tav>
                                      </p:tavLst>
                                    </p:anim>
                                    <p:anim calcmode="lin" valueType="num">
                                      <p:cBhvr additive="base">
                                        <p:cTn id="130" dur="2000" fill="hold"/>
                                        <p:tgtEl>
                                          <p:spTgt spid="34"/>
                                        </p:tgtEl>
                                        <p:attrNameLst>
                                          <p:attrName>ppt_y</p:attrName>
                                        </p:attrNameLst>
                                      </p:cBhvr>
                                      <p:tavLst>
                                        <p:tav tm="0">
                                          <p:val>
                                            <p:strVal val="0-#ppt_h/2"/>
                                          </p:val>
                                        </p:tav>
                                        <p:tav tm="100000">
                                          <p:val>
                                            <p:strVal val="#ppt_y"/>
                                          </p:val>
                                        </p:tav>
                                      </p:tavLst>
                                    </p:anim>
                                  </p:childTnLst>
                                </p:cTn>
                              </p:par>
                              <p:par>
                                <p:cTn id="131" presetID="2" presetClass="entr" presetSubtype="9" fill="hold" nodeType="withEffect">
                                  <p:stCondLst>
                                    <p:cond delay="0"/>
                                  </p:stCondLst>
                                  <p:childTnLst>
                                    <p:set>
                                      <p:cBhvr>
                                        <p:cTn id="132" dur="1" fill="hold">
                                          <p:stCondLst>
                                            <p:cond delay="0"/>
                                          </p:stCondLst>
                                        </p:cTn>
                                        <p:tgtEl>
                                          <p:spTgt spid="35"/>
                                        </p:tgtEl>
                                        <p:attrNameLst>
                                          <p:attrName>style.visibility</p:attrName>
                                        </p:attrNameLst>
                                      </p:cBhvr>
                                      <p:to>
                                        <p:strVal val="visible"/>
                                      </p:to>
                                    </p:set>
                                    <p:anim calcmode="lin" valueType="num">
                                      <p:cBhvr additive="base">
                                        <p:cTn id="133" dur="2000" fill="hold"/>
                                        <p:tgtEl>
                                          <p:spTgt spid="35"/>
                                        </p:tgtEl>
                                        <p:attrNameLst>
                                          <p:attrName>ppt_x</p:attrName>
                                        </p:attrNameLst>
                                      </p:cBhvr>
                                      <p:tavLst>
                                        <p:tav tm="0">
                                          <p:val>
                                            <p:strVal val="0-#ppt_w/2"/>
                                          </p:val>
                                        </p:tav>
                                        <p:tav tm="100000">
                                          <p:val>
                                            <p:strVal val="#ppt_x"/>
                                          </p:val>
                                        </p:tav>
                                      </p:tavLst>
                                    </p:anim>
                                    <p:anim calcmode="lin" valueType="num">
                                      <p:cBhvr additive="base">
                                        <p:cTn id="134" dur="2000" fill="hold"/>
                                        <p:tgtEl>
                                          <p:spTgt spid="35"/>
                                        </p:tgtEl>
                                        <p:attrNameLst>
                                          <p:attrName>ppt_y</p:attrName>
                                        </p:attrNameLst>
                                      </p:cBhvr>
                                      <p:tavLst>
                                        <p:tav tm="0">
                                          <p:val>
                                            <p:strVal val="0-#ppt_h/2"/>
                                          </p:val>
                                        </p:tav>
                                        <p:tav tm="100000">
                                          <p:val>
                                            <p:strVal val="#ppt_y"/>
                                          </p:val>
                                        </p:tav>
                                      </p:tavLst>
                                    </p:anim>
                                  </p:childTnLst>
                                </p:cTn>
                              </p:par>
                              <p:par>
                                <p:cTn id="135" presetID="8" presetClass="emph" presetSubtype="0" autoRev="1" fill="hold" nodeType="withEffect">
                                  <p:stCondLst>
                                    <p:cond delay="0"/>
                                  </p:stCondLst>
                                  <p:childTnLst>
                                    <p:animRot by="21600000">
                                      <p:cBhvr>
                                        <p:cTn id="136" dur="2000" fill="hold"/>
                                        <p:tgtEl>
                                          <p:spTgt spid="4"/>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5"/>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6"/>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7"/>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8"/>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9"/>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10"/>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11"/>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20"/>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21"/>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22"/>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23"/>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24"/>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25"/>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26"/>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27"/>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12"/>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13"/>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14"/>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15"/>
                                        </p:tgtEl>
                                        <p:attrNameLst>
                                          <p:attrName>r</p:attrName>
                                        </p:attrNameLst>
                                      </p:cBhvr>
                                    </p:animRot>
                                  </p:childTnLst>
                                </p:cTn>
                              </p:par>
                              <p:par>
                                <p:cTn id="175" presetID="8" presetClass="emph" presetSubtype="0" autoRev="1" fill="hold" nodeType="withEffect">
                                  <p:stCondLst>
                                    <p:cond delay="0"/>
                                  </p:stCondLst>
                                  <p:childTnLst>
                                    <p:animRot by="-21600000">
                                      <p:cBhvr>
                                        <p:cTn id="176" dur="2000" fill="hold"/>
                                        <p:tgtEl>
                                          <p:spTgt spid="16"/>
                                        </p:tgtEl>
                                        <p:attrNameLst>
                                          <p:attrName>r</p:attrName>
                                        </p:attrNameLst>
                                      </p:cBhvr>
                                    </p:animRot>
                                  </p:childTnLst>
                                </p:cTn>
                              </p:par>
                              <p:par>
                                <p:cTn id="177" presetID="8" presetClass="emph" presetSubtype="0" autoRev="1" fill="hold" nodeType="withEffect">
                                  <p:stCondLst>
                                    <p:cond delay="0"/>
                                  </p:stCondLst>
                                  <p:childTnLst>
                                    <p:animRot by="-21600000">
                                      <p:cBhvr>
                                        <p:cTn id="178" dur="2000" fill="hold"/>
                                        <p:tgtEl>
                                          <p:spTgt spid="17"/>
                                        </p:tgtEl>
                                        <p:attrNameLst>
                                          <p:attrName>r</p:attrName>
                                        </p:attrNameLst>
                                      </p:cBhvr>
                                    </p:animRot>
                                  </p:childTnLst>
                                </p:cTn>
                              </p:par>
                              <p:par>
                                <p:cTn id="179" presetID="8" presetClass="emph" presetSubtype="0" autoRev="1" fill="hold" nodeType="withEffect">
                                  <p:stCondLst>
                                    <p:cond delay="0"/>
                                  </p:stCondLst>
                                  <p:childTnLst>
                                    <p:animRot by="-21600000">
                                      <p:cBhvr>
                                        <p:cTn id="180" dur="2000" fill="hold"/>
                                        <p:tgtEl>
                                          <p:spTgt spid="18"/>
                                        </p:tgtEl>
                                        <p:attrNameLst>
                                          <p:attrName>r</p:attrName>
                                        </p:attrNameLst>
                                      </p:cBhvr>
                                    </p:animRot>
                                  </p:childTnLst>
                                </p:cTn>
                              </p:par>
                              <p:par>
                                <p:cTn id="181" presetID="8" presetClass="emph" presetSubtype="0" autoRev="1" fill="hold" nodeType="withEffect">
                                  <p:stCondLst>
                                    <p:cond delay="0"/>
                                  </p:stCondLst>
                                  <p:childTnLst>
                                    <p:animRot by="-21600000">
                                      <p:cBhvr>
                                        <p:cTn id="182" dur="2000" fill="hold"/>
                                        <p:tgtEl>
                                          <p:spTgt spid="19"/>
                                        </p:tgtEl>
                                        <p:attrNameLst>
                                          <p:attrName>r</p:attrName>
                                        </p:attrNameLst>
                                      </p:cBhvr>
                                    </p:animRot>
                                  </p:childTnLst>
                                </p:cTn>
                              </p:par>
                              <p:par>
                                <p:cTn id="183" presetID="8" presetClass="emph" presetSubtype="0" autoRev="1" fill="hold" nodeType="withEffect">
                                  <p:stCondLst>
                                    <p:cond delay="0"/>
                                  </p:stCondLst>
                                  <p:childTnLst>
                                    <p:animRot by="-21600000">
                                      <p:cBhvr>
                                        <p:cTn id="184" dur="2000" fill="hold"/>
                                        <p:tgtEl>
                                          <p:spTgt spid="28"/>
                                        </p:tgtEl>
                                        <p:attrNameLst>
                                          <p:attrName>r</p:attrName>
                                        </p:attrNameLst>
                                      </p:cBhvr>
                                    </p:animRot>
                                  </p:childTnLst>
                                </p:cTn>
                              </p:par>
                              <p:par>
                                <p:cTn id="185" presetID="8" presetClass="emph" presetSubtype="0" autoRev="1" fill="hold" nodeType="withEffect">
                                  <p:stCondLst>
                                    <p:cond delay="0"/>
                                  </p:stCondLst>
                                  <p:childTnLst>
                                    <p:animRot by="-21600000">
                                      <p:cBhvr>
                                        <p:cTn id="186" dur="2000" fill="hold"/>
                                        <p:tgtEl>
                                          <p:spTgt spid="29"/>
                                        </p:tgtEl>
                                        <p:attrNameLst>
                                          <p:attrName>r</p:attrName>
                                        </p:attrNameLst>
                                      </p:cBhvr>
                                    </p:animRot>
                                  </p:childTnLst>
                                </p:cTn>
                              </p:par>
                              <p:par>
                                <p:cTn id="187" presetID="8" presetClass="emph" presetSubtype="0" autoRev="1" fill="hold" nodeType="withEffect">
                                  <p:stCondLst>
                                    <p:cond delay="0"/>
                                  </p:stCondLst>
                                  <p:childTnLst>
                                    <p:animRot by="-21600000">
                                      <p:cBhvr>
                                        <p:cTn id="188" dur="2000" fill="hold"/>
                                        <p:tgtEl>
                                          <p:spTgt spid="30"/>
                                        </p:tgtEl>
                                        <p:attrNameLst>
                                          <p:attrName>r</p:attrName>
                                        </p:attrNameLst>
                                      </p:cBhvr>
                                    </p:animRot>
                                  </p:childTnLst>
                                </p:cTn>
                              </p:par>
                              <p:par>
                                <p:cTn id="189" presetID="8" presetClass="emph" presetSubtype="0" autoRev="1" fill="hold" nodeType="withEffect">
                                  <p:stCondLst>
                                    <p:cond delay="0"/>
                                  </p:stCondLst>
                                  <p:childTnLst>
                                    <p:animRot by="-21600000">
                                      <p:cBhvr>
                                        <p:cTn id="190" dur="2000" fill="hold"/>
                                        <p:tgtEl>
                                          <p:spTgt spid="31"/>
                                        </p:tgtEl>
                                        <p:attrNameLst>
                                          <p:attrName>r</p:attrName>
                                        </p:attrNameLst>
                                      </p:cBhvr>
                                    </p:animRot>
                                  </p:childTnLst>
                                </p:cTn>
                              </p:par>
                              <p:par>
                                <p:cTn id="191" presetID="8" presetClass="emph" presetSubtype="0" autoRev="1" fill="hold" nodeType="withEffect">
                                  <p:stCondLst>
                                    <p:cond delay="0"/>
                                  </p:stCondLst>
                                  <p:childTnLst>
                                    <p:animRot by="-21600000">
                                      <p:cBhvr>
                                        <p:cTn id="192" dur="2000" fill="hold"/>
                                        <p:tgtEl>
                                          <p:spTgt spid="32"/>
                                        </p:tgtEl>
                                        <p:attrNameLst>
                                          <p:attrName>r</p:attrName>
                                        </p:attrNameLst>
                                      </p:cBhvr>
                                    </p:animRot>
                                  </p:childTnLst>
                                </p:cTn>
                              </p:par>
                              <p:par>
                                <p:cTn id="193" presetID="8" presetClass="emph" presetSubtype="0" autoRev="1" fill="hold" nodeType="withEffect">
                                  <p:stCondLst>
                                    <p:cond delay="0"/>
                                  </p:stCondLst>
                                  <p:childTnLst>
                                    <p:animRot by="-21600000">
                                      <p:cBhvr>
                                        <p:cTn id="194" dur="2000" fill="hold"/>
                                        <p:tgtEl>
                                          <p:spTgt spid="33"/>
                                        </p:tgtEl>
                                        <p:attrNameLst>
                                          <p:attrName>r</p:attrName>
                                        </p:attrNameLst>
                                      </p:cBhvr>
                                    </p:animRot>
                                  </p:childTnLst>
                                </p:cTn>
                              </p:par>
                              <p:par>
                                <p:cTn id="195" presetID="8" presetClass="emph" presetSubtype="0" autoRev="1" fill="hold" nodeType="withEffect">
                                  <p:stCondLst>
                                    <p:cond delay="0"/>
                                  </p:stCondLst>
                                  <p:childTnLst>
                                    <p:animRot by="-21600000">
                                      <p:cBhvr>
                                        <p:cTn id="196" dur="2000" fill="hold"/>
                                        <p:tgtEl>
                                          <p:spTgt spid="34"/>
                                        </p:tgtEl>
                                        <p:attrNameLst>
                                          <p:attrName>r</p:attrName>
                                        </p:attrNameLst>
                                      </p:cBhvr>
                                    </p:animRot>
                                  </p:childTnLst>
                                </p:cTn>
                              </p:par>
                              <p:par>
                                <p:cTn id="197" presetID="8" presetClass="emph" presetSubtype="0" autoRev="1" fill="hold" nodeType="withEffect">
                                  <p:stCondLst>
                                    <p:cond delay="0"/>
                                  </p:stCondLst>
                                  <p:childTnLst>
                                    <p:animRot by="-21600000">
                                      <p:cBhvr>
                                        <p:cTn id="198" dur="2000" fill="hold"/>
                                        <p:tgtEl>
                                          <p:spTgt spid="35"/>
                                        </p:tgtEl>
                                        <p:attrNameLst>
                                          <p:attrName>r</p:attrName>
                                        </p:attrNameLst>
                                      </p:cBhvr>
                                    </p:animRot>
                                  </p:childTnLst>
                                </p:cTn>
                              </p:par>
                            </p:childTnLst>
                          </p:cTn>
                        </p:par>
                        <p:par>
                          <p:cTn id="199" fill="hold">
                            <p:stCondLst>
                              <p:cond delay="4000"/>
                            </p:stCondLst>
                            <p:childTnLst>
                              <p:par>
                                <p:cTn id="200" presetID="2" presetClass="exit" presetSubtype="6" fill="hold" nodeType="afterEffect">
                                  <p:stCondLst>
                                    <p:cond delay="0"/>
                                  </p:stCondLst>
                                  <p:childTnLst>
                                    <p:anim calcmode="lin" valueType="num">
                                      <p:cBhvr additive="base">
                                        <p:cTn id="201" dur="2000"/>
                                        <p:tgtEl>
                                          <p:spTgt spid="4"/>
                                        </p:tgtEl>
                                        <p:attrNameLst>
                                          <p:attrName>ppt_x</p:attrName>
                                        </p:attrNameLst>
                                      </p:cBhvr>
                                      <p:tavLst>
                                        <p:tav tm="0">
                                          <p:val>
                                            <p:strVal val="ppt_x"/>
                                          </p:val>
                                        </p:tav>
                                        <p:tav tm="100000">
                                          <p:val>
                                            <p:strVal val="1+ppt_w/2"/>
                                          </p:val>
                                        </p:tav>
                                      </p:tavLst>
                                    </p:anim>
                                    <p:anim calcmode="lin" valueType="num">
                                      <p:cBhvr additive="base">
                                        <p:cTn id="202" dur="2000"/>
                                        <p:tgtEl>
                                          <p:spTgt spid="4"/>
                                        </p:tgtEl>
                                        <p:attrNameLst>
                                          <p:attrName>ppt_y</p:attrName>
                                        </p:attrNameLst>
                                      </p:cBhvr>
                                      <p:tavLst>
                                        <p:tav tm="0">
                                          <p:val>
                                            <p:strVal val="ppt_y"/>
                                          </p:val>
                                        </p:tav>
                                        <p:tav tm="100000">
                                          <p:val>
                                            <p:strVal val="1+ppt_h/2"/>
                                          </p:val>
                                        </p:tav>
                                      </p:tavLst>
                                    </p:anim>
                                    <p:set>
                                      <p:cBhvr>
                                        <p:cTn id="203" dur="1" fill="hold">
                                          <p:stCondLst>
                                            <p:cond delay="1999"/>
                                          </p:stCondLst>
                                        </p:cTn>
                                        <p:tgtEl>
                                          <p:spTgt spid="4"/>
                                        </p:tgtEl>
                                        <p:attrNameLst>
                                          <p:attrName>style.visibility</p:attrName>
                                        </p:attrNameLst>
                                      </p:cBhvr>
                                      <p:to>
                                        <p:strVal val="hidden"/>
                                      </p:to>
                                    </p:set>
                                  </p:childTnLst>
                                </p:cTn>
                              </p:par>
                              <p:par>
                                <p:cTn id="204" presetID="2" presetClass="exit" presetSubtype="6" fill="hold" nodeType="withEffect">
                                  <p:stCondLst>
                                    <p:cond delay="0"/>
                                  </p:stCondLst>
                                  <p:childTnLst>
                                    <p:anim calcmode="lin" valueType="num">
                                      <p:cBhvr additive="base">
                                        <p:cTn id="205" dur="2000"/>
                                        <p:tgtEl>
                                          <p:spTgt spid="5"/>
                                        </p:tgtEl>
                                        <p:attrNameLst>
                                          <p:attrName>ppt_x</p:attrName>
                                        </p:attrNameLst>
                                      </p:cBhvr>
                                      <p:tavLst>
                                        <p:tav tm="0">
                                          <p:val>
                                            <p:strVal val="ppt_x"/>
                                          </p:val>
                                        </p:tav>
                                        <p:tav tm="100000">
                                          <p:val>
                                            <p:strVal val="1+ppt_w/2"/>
                                          </p:val>
                                        </p:tav>
                                      </p:tavLst>
                                    </p:anim>
                                    <p:anim calcmode="lin" valueType="num">
                                      <p:cBhvr additive="base">
                                        <p:cTn id="206" dur="2000"/>
                                        <p:tgtEl>
                                          <p:spTgt spid="5"/>
                                        </p:tgtEl>
                                        <p:attrNameLst>
                                          <p:attrName>ppt_y</p:attrName>
                                        </p:attrNameLst>
                                      </p:cBhvr>
                                      <p:tavLst>
                                        <p:tav tm="0">
                                          <p:val>
                                            <p:strVal val="ppt_y"/>
                                          </p:val>
                                        </p:tav>
                                        <p:tav tm="100000">
                                          <p:val>
                                            <p:strVal val="1+ppt_h/2"/>
                                          </p:val>
                                        </p:tav>
                                      </p:tavLst>
                                    </p:anim>
                                    <p:set>
                                      <p:cBhvr>
                                        <p:cTn id="207" dur="1" fill="hold">
                                          <p:stCondLst>
                                            <p:cond delay="1999"/>
                                          </p:stCondLst>
                                        </p:cTn>
                                        <p:tgtEl>
                                          <p:spTgt spid="5"/>
                                        </p:tgtEl>
                                        <p:attrNameLst>
                                          <p:attrName>style.visibility</p:attrName>
                                        </p:attrNameLst>
                                      </p:cBhvr>
                                      <p:to>
                                        <p:strVal val="hidden"/>
                                      </p:to>
                                    </p:set>
                                  </p:childTnLst>
                                </p:cTn>
                              </p:par>
                              <p:par>
                                <p:cTn id="208" presetID="2" presetClass="exit" presetSubtype="6" fill="hold" nodeType="withEffect">
                                  <p:stCondLst>
                                    <p:cond delay="0"/>
                                  </p:stCondLst>
                                  <p:childTnLst>
                                    <p:anim calcmode="lin" valueType="num">
                                      <p:cBhvr additive="base">
                                        <p:cTn id="209" dur="2000"/>
                                        <p:tgtEl>
                                          <p:spTgt spid="6"/>
                                        </p:tgtEl>
                                        <p:attrNameLst>
                                          <p:attrName>ppt_x</p:attrName>
                                        </p:attrNameLst>
                                      </p:cBhvr>
                                      <p:tavLst>
                                        <p:tav tm="0">
                                          <p:val>
                                            <p:strVal val="ppt_x"/>
                                          </p:val>
                                        </p:tav>
                                        <p:tav tm="100000">
                                          <p:val>
                                            <p:strVal val="1+ppt_w/2"/>
                                          </p:val>
                                        </p:tav>
                                      </p:tavLst>
                                    </p:anim>
                                    <p:anim calcmode="lin" valueType="num">
                                      <p:cBhvr additive="base">
                                        <p:cTn id="210" dur="2000"/>
                                        <p:tgtEl>
                                          <p:spTgt spid="6"/>
                                        </p:tgtEl>
                                        <p:attrNameLst>
                                          <p:attrName>ppt_y</p:attrName>
                                        </p:attrNameLst>
                                      </p:cBhvr>
                                      <p:tavLst>
                                        <p:tav tm="0">
                                          <p:val>
                                            <p:strVal val="ppt_y"/>
                                          </p:val>
                                        </p:tav>
                                        <p:tav tm="100000">
                                          <p:val>
                                            <p:strVal val="1+ppt_h/2"/>
                                          </p:val>
                                        </p:tav>
                                      </p:tavLst>
                                    </p:anim>
                                    <p:set>
                                      <p:cBhvr>
                                        <p:cTn id="211" dur="1" fill="hold">
                                          <p:stCondLst>
                                            <p:cond delay="1999"/>
                                          </p:stCondLst>
                                        </p:cTn>
                                        <p:tgtEl>
                                          <p:spTgt spid="6"/>
                                        </p:tgtEl>
                                        <p:attrNameLst>
                                          <p:attrName>style.visibility</p:attrName>
                                        </p:attrNameLst>
                                      </p:cBhvr>
                                      <p:to>
                                        <p:strVal val="hidden"/>
                                      </p:to>
                                    </p:set>
                                  </p:childTnLst>
                                </p:cTn>
                              </p:par>
                              <p:par>
                                <p:cTn id="212" presetID="2" presetClass="exit" presetSubtype="6" fill="hold" nodeType="withEffect">
                                  <p:stCondLst>
                                    <p:cond delay="0"/>
                                  </p:stCondLst>
                                  <p:childTnLst>
                                    <p:anim calcmode="lin" valueType="num">
                                      <p:cBhvr additive="base">
                                        <p:cTn id="213" dur="2000"/>
                                        <p:tgtEl>
                                          <p:spTgt spid="7"/>
                                        </p:tgtEl>
                                        <p:attrNameLst>
                                          <p:attrName>ppt_x</p:attrName>
                                        </p:attrNameLst>
                                      </p:cBhvr>
                                      <p:tavLst>
                                        <p:tav tm="0">
                                          <p:val>
                                            <p:strVal val="ppt_x"/>
                                          </p:val>
                                        </p:tav>
                                        <p:tav tm="100000">
                                          <p:val>
                                            <p:strVal val="1+ppt_w/2"/>
                                          </p:val>
                                        </p:tav>
                                      </p:tavLst>
                                    </p:anim>
                                    <p:anim calcmode="lin" valueType="num">
                                      <p:cBhvr additive="base">
                                        <p:cTn id="214" dur="2000"/>
                                        <p:tgtEl>
                                          <p:spTgt spid="7"/>
                                        </p:tgtEl>
                                        <p:attrNameLst>
                                          <p:attrName>ppt_y</p:attrName>
                                        </p:attrNameLst>
                                      </p:cBhvr>
                                      <p:tavLst>
                                        <p:tav tm="0">
                                          <p:val>
                                            <p:strVal val="ppt_y"/>
                                          </p:val>
                                        </p:tav>
                                        <p:tav tm="100000">
                                          <p:val>
                                            <p:strVal val="1+ppt_h/2"/>
                                          </p:val>
                                        </p:tav>
                                      </p:tavLst>
                                    </p:anim>
                                    <p:set>
                                      <p:cBhvr>
                                        <p:cTn id="215" dur="1" fill="hold">
                                          <p:stCondLst>
                                            <p:cond delay="1999"/>
                                          </p:stCondLst>
                                        </p:cTn>
                                        <p:tgtEl>
                                          <p:spTgt spid="7"/>
                                        </p:tgtEl>
                                        <p:attrNameLst>
                                          <p:attrName>style.visibility</p:attrName>
                                        </p:attrNameLst>
                                      </p:cBhvr>
                                      <p:to>
                                        <p:strVal val="hidden"/>
                                      </p:to>
                                    </p:set>
                                  </p:childTnLst>
                                </p:cTn>
                              </p:par>
                              <p:par>
                                <p:cTn id="216" presetID="2" presetClass="exit" presetSubtype="6" fill="hold" nodeType="withEffect">
                                  <p:stCondLst>
                                    <p:cond delay="0"/>
                                  </p:stCondLst>
                                  <p:childTnLst>
                                    <p:anim calcmode="lin" valueType="num">
                                      <p:cBhvr additive="base">
                                        <p:cTn id="217" dur="2000"/>
                                        <p:tgtEl>
                                          <p:spTgt spid="8"/>
                                        </p:tgtEl>
                                        <p:attrNameLst>
                                          <p:attrName>ppt_x</p:attrName>
                                        </p:attrNameLst>
                                      </p:cBhvr>
                                      <p:tavLst>
                                        <p:tav tm="0">
                                          <p:val>
                                            <p:strVal val="ppt_x"/>
                                          </p:val>
                                        </p:tav>
                                        <p:tav tm="100000">
                                          <p:val>
                                            <p:strVal val="1+ppt_w/2"/>
                                          </p:val>
                                        </p:tav>
                                      </p:tavLst>
                                    </p:anim>
                                    <p:anim calcmode="lin" valueType="num">
                                      <p:cBhvr additive="base">
                                        <p:cTn id="218" dur="2000"/>
                                        <p:tgtEl>
                                          <p:spTgt spid="8"/>
                                        </p:tgtEl>
                                        <p:attrNameLst>
                                          <p:attrName>ppt_y</p:attrName>
                                        </p:attrNameLst>
                                      </p:cBhvr>
                                      <p:tavLst>
                                        <p:tav tm="0">
                                          <p:val>
                                            <p:strVal val="ppt_y"/>
                                          </p:val>
                                        </p:tav>
                                        <p:tav tm="100000">
                                          <p:val>
                                            <p:strVal val="1+ppt_h/2"/>
                                          </p:val>
                                        </p:tav>
                                      </p:tavLst>
                                    </p:anim>
                                    <p:set>
                                      <p:cBhvr>
                                        <p:cTn id="219" dur="1" fill="hold">
                                          <p:stCondLst>
                                            <p:cond delay="1999"/>
                                          </p:stCondLst>
                                        </p:cTn>
                                        <p:tgtEl>
                                          <p:spTgt spid="8"/>
                                        </p:tgtEl>
                                        <p:attrNameLst>
                                          <p:attrName>style.visibility</p:attrName>
                                        </p:attrNameLst>
                                      </p:cBhvr>
                                      <p:to>
                                        <p:strVal val="hidden"/>
                                      </p:to>
                                    </p:set>
                                  </p:childTnLst>
                                </p:cTn>
                              </p:par>
                              <p:par>
                                <p:cTn id="220" presetID="2" presetClass="exit" presetSubtype="6" fill="hold" nodeType="withEffect">
                                  <p:stCondLst>
                                    <p:cond delay="0"/>
                                  </p:stCondLst>
                                  <p:childTnLst>
                                    <p:anim calcmode="lin" valueType="num">
                                      <p:cBhvr additive="base">
                                        <p:cTn id="221" dur="2000"/>
                                        <p:tgtEl>
                                          <p:spTgt spid="9"/>
                                        </p:tgtEl>
                                        <p:attrNameLst>
                                          <p:attrName>ppt_x</p:attrName>
                                        </p:attrNameLst>
                                      </p:cBhvr>
                                      <p:tavLst>
                                        <p:tav tm="0">
                                          <p:val>
                                            <p:strVal val="ppt_x"/>
                                          </p:val>
                                        </p:tav>
                                        <p:tav tm="100000">
                                          <p:val>
                                            <p:strVal val="1+ppt_w/2"/>
                                          </p:val>
                                        </p:tav>
                                      </p:tavLst>
                                    </p:anim>
                                    <p:anim calcmode="lin" valueType="num">
                                      <p:cBhvr additive="base">
                                        <p:cTn id="222" dur="2000"/>
                                        <p:tgtEl>
                                          <p:spTgt spid="9"/>
                                        </p:tgtEl>
                                        <p:attrNameLst>
                                          <p:attrName>ppt_y</p:attrName>
                                        </p:attrNameLst>
                                      </p:cBhvr>
                                      <p:tavLst>
                                        <p:tav tm="0">
                                          <p:val>
                                            <p:strVal val="ppt_y"/>
                                          </p:val>
                                        </p:tav>
                                        <p:tav tm="100000">
                                          <p:val>
                                            <p:strVal val="1+ppt_h/2"/>
                                          </p:val>
                                        </p:tav>
                                      </p:tavLst>
                                    </p:anim>
                                    <p:set>
                                      <p:cBhvr>
                                        <p:cTn id="223" dur="1" fill="hold">
                                          <p:stCondLst>
                                            <p:cond delay="1999"/>
                                          </p:stCondLst>
                                        </p:cTn>
                                        <p:tgtEl>
                                          <p:spTgt spid="9"/>
                                        </p:tgtEl>
                                        <p:attrNameLst>
                                          <p:attrName>style.visibility</p:attrName>
                                        </p:attrNameLst>
                                      </p:cBhvr>
                                      <p:to>
                                        <p:strVal val="hidden"/>
                                      </p:to>
                                    </p:set>
                                  </p:childTnLst>
                                </p:cTn>
                              </p:par>
                              <p:par>
                                <p:cTn id="224" presetID="2" presetClass="exit" presetSubtype="6" fill="hold" nodeType="withEffect">
                                  <p:stCondLst>
                                    <p:cond delay="0"/>
                                  </p:stCondLst>
                                  <p:childTnLst>
                                    <p:anim calcmode="lin" valueType="num">
                                      <p:cBhvr additive="base">
                                        <p:cTn id="225" dur="2000"/>
                                        <p:tgtEl>
                                          <p:spTgt spid="10"/>
                                        </p:tgtEl>
                                        <p:attrNameLst>
                                          <p:attrName>ppt_x</p:attrName>
                                        </p:attrNameLst>
                                      </p:cBhvr>
                                      <p:tavLst>
                                        <p:tav tm="0">
                                          <p:val>
                                            <p:strVal val="ppt_x"/>
                                          </p:val>
                                        </p:tav>
                                        <p:tav tm="100000">
                                          <p:val>
                                            <p:strVal val="1+ppt_w/2"/>
                                          </p:val>
                                        </p:tav>
                                      </p:tavLst>
                                    </p:anim>
                                    <p:anim calcmode="lin" valueType="num">
                                      <p:cBhvr additive="base">
                                        <p:cTn id="226" dur="2000"/>
                                        <p:tgtEl>
                                          <p:spTgt spid="10"/>
                                        </p:tgtEl>
                                        <p:attrNameLst>
                                          <p:attrName>ppt_y</p:attrName>
                                        </p:attrNameLst>
                                      </p:cBhvr>
                                      <p:tavLst>
                                        <p:tav tm="0">
                                          <p:val>
                                            <p:strVal val="ppt_y"/>
                                          </p:val>
                                        </p:tav>
                                        <p:tav tm="100000">
                                          <p:val>
                                            <p:strVal val="1+ppt_h/2"/>
                                          </p:val>
                                        </p:tav>
                                      </p:tavLst>
                                    </p:anim>
                                    <p:set>
                                      <p:cBhvr>
                                        <p:cTn id="227" dur="1" fill="hold">
                                          <p:stCondLst>
                                            <p:cond delay="1999"/>
                                          </p:stCondLst>
                                        </p:cTn>
                                        <p:tgtEl>
                                          <p:spTgt spid="10"/>
                                        </p:tgtEl>
                                        <p:attrNameLst>
                                          <p:attrName>style.visibility</p:attrName>
                                        </p:attrNameLst>
                                      </p:cBhvr>
                                      <p:to>
                                        <p:strVal val="hidden"/>
                                      </p:to>
                                    </p:set>
                                  </p:childTnLst>
                                </p:cTn>
                              </p:par>
                              <p:par>
                                <p:cTn id="228" presetID="2" presetClass="exit" presetSubtype="6" fill="hold" nodeType="withEffect">
                                  <p:stCondLst>
                                    <p:cond delay="0"/>
                                  </p:stCondLst>
                                  <p:childTnLst>
                                    <p:anim calcmode="lin" valueType="num">
                                      <p:cBhvr additive="base">
                                        <p:cTn id="229" dur="2000"/>
                                        <p:tgtEl>
                                          <p:spTgt spid="11"/>
                                        </p:tgtEl>
                                        <p:attrNameLst>
                                          <p:attrName>ppt_x</p:attrName>
                                        </p:attrNameLst>
                                      </p:cBhvr>
                                      <p:tavLst>
                                        <p:tav tm="0">
                                          <p:val>
                                            <p:strVal val="ppt_x"/>
                                          </p:val>
                                        </p:tav>
                                        <p:tav tm="100000">
                                          <p:val>
                                            <p:strVal val="1+ppt_w/2"/>
                                          </p:val>
                                        </p:tav>
                                      </p:tavLst>
                                    </p:anim>
                                    <p:anim calcmode="lin" valueType="num">
                                      <p:cBhvr additive="base">
                                        <p:cTn id="230" dur="2000"/>
                                        <p:tgtEl>
                                          <p:spTgt spid="11"/>
                                        </p:tgtEl>
                                        <p:attrNameLst>
                                          <p:attrName>ppt_y</p:attrName>
                                        </p:attrNameLst>
                                      </p:cBhvr>
                                      <p:tavLst>
                                        <p:tav tm="0">
                                          <p:val>
                                            <p:strVal val="ppt_y"/>
                                          </p:val>
                                        </p:tav>
                                        <p:tav tm="100000">
                                          <p:val>
                                            <p:strVal val="1+ppt_h/2"/>
                                          </p:val>
                                        </p:tav>
                                      </p:tavLst>
                                    </p:anim>
                                    <p:set>
                                      <p:cBhvr>
                                        <p:cTn id="231" dur="1" fill="hold">
                                          <p:stCondLst>
                                            <p:cond delay="1999"/>
                                          </p:stCondLst>
                                        </p:cTn>
                                        <p:tgtEl>
                                          <p:spTgt spid="11"/>
                                        </p:tgtEl>
                                        <p:attrNameLst>
                                          <p:attrName>style.visibility</p:attrName>
                                        </p:attrNameLst>
                                      </p:cBhvr>
                                      <p:to>
                                        <p:strVal val="hidden"/>
                                      </p:to>
                                    </p:set>
                                  </p:childTnLst>
                                </p:cTn>
                              </p:par>
                              <p:par>
                                <p:cTn id="232" presetID="2" presetClass="exit" presetSubtype="6" fill="hold" nodeType="withEffect">
                                  <p:stCondLst>
                                    <p:cond delay="0"/>
                                  </p:stCondLst>
                                  <p:childTnLst>
                                    <p:anim calcmode="lin" valueType="num">
                                      <p:cBhvr additive="base">
                                        <p:cTn id="233" dur="2000"/>
                                        <p:tgtEl>
                                          <p:spTgt spid="20"/>
                                        </p:tgtEl>
                                        <p:attrNameLst>
                                          <p:attrName>ppt_x</p:attrName>
                                        </p:attrNameLst>
                                      </p:cBhvr>
                                      <p:tavLst>
                                        <p:tav tm="0">
                                          <p:val>
                                            <p:strVal val="ppt_x"/>
                                          </p:val>
                                        </p:tav>
                                        <p:tav tm="100000">
                                          <p:val>
                                            <p:strVal val="1+ppt_w/2"/>
                                          </p:val>
                                        </p:tav>
                                      </p:tavLst>
                                    </p:anim>
                                    <p:anim calcmode="lin" valueType="num">
                                      <p:cBhvr additive="base">
                                        <p:cTn id="234" dur="2000"/>
                                        <p:tgtEl>
                                          <p:spTgt spid="20"/>
                                        </p:tgtEl>
                                        <p:attrNameLst>
                                          <p:attrName>ppt_y</p:attrName>
                                        </p:attrNameLst>
                                      </p:cBhvr>
                                      <p:tavLst>
                                        <p:tav tm="0">
                                          <p:val>
                                            <p:strVal val="ppt_y"/>
                                          </p:val>
                                        </p:tav>
                                        <p:tav tm="100000">
                                          <p:val>
                                            <p:strVal val="1+ppt_h/2"/>
                                          </p:val>
                                        </p:tav>
                                      </p:tavLst>
                                    </p:anim>
                                    <p:set>
                                      <p:cBhvr>
                                        <p:cTn id="235" dur="1" fill="hold">
                                          <p:stCondLst>
                                            <p:cond delay="1999"/>
                                          </p:stCondLst>
                                        </p:cTn>
                                        <p:tgtEl>
                                          <p:spTgt spid="20"/>
                                        </p:tgtEl>
                                        <p:attrNameLst>
                                          <p:attrName>style.visibility</p:attrName>
                                        </p:attrNameLst>
                                      </p:cBhvr>
                                      <p:to>
                                        <p:strVal val="hidden"/>
                                      </p:to>
                                    </p:set>
                                  </p:childTnLst>
                                </p:cTn>
                              </p:par>
                              <p:par>
                                <p:cTn id="236" presetID="2" presetClass="exit" presetSubtype="6" fill="hold" nodeType="withEffect">
                                  <p:stCondLst>
                                    <p:cond delay="0"/>
                                  </p:stCondLst>
                                  <p:childTnLst>
                                    <p:anim calcmode="lin" valueType="num">
                                      <p:cBhvr additive="base">
                                        <p:cTn id="237" dur="2000"/>
                                        <p:tgtEl>
                                          <p:spTgt spid="21"/>
                                        </p:tgtEl>
                                        <p:attrNameLst>
                                          <p:attrName>ppt_x</p:attrName>
                                        </p:attrNameLst>
                                      </p:cBhvr>
                                      <p:tavLst>
                                        <p:tav tm="0">
                                          <p:val>
                                            <p:strVal val="ppt_x"/>
                                          </p:val>
                                        </p:tav>
                                        <p:tav tm="100000">
                                          <p:val>
                                            <p:strVal val="1+ppt_w/2"/>
                                          </p:val>
                                        </p:tav>
                                      </p:tavLst>
                                    </p:anim>
                                    <p:anim calcmode="lin" valueType="num">
                                      <p:cBhvr additive="base">
                                        <p:cTn id="238" dur="2000"/>
                                        <p:tgtEl>
                                          <p:spTgt spid="21"/>
                                        </p:tgtEl>
                                        <p:attrNameLst>
                                          <p:attrName>ppt_y</p:attrName>
                                        </p:attrNameLst>
                                      </p:cBhvr>
                                      <p:tavLst>
                                        <p:tav tm="0">
                                          <p:val>
                                            <p:strVal val="ppt_y"/>
                                          </p:val>
                                        </p:tav>
                                        <p:tav tm="100000">
                                          <p:val>
                                            <p:strVal val="1+ppt_h/2"/>
                                          </p:val>
                                        </p:tav>
                                      </p:tavLst>
                                    </p:anim>
                                    <p:set>
                                      <p:cBhvr>
                                        <p:cTn id="239" dur="1" fill="hold">
                                          <p:stCondLst>
                                            <p:cond delay="1999"/>
                                          </p:stCondLst>
                                        </p:cTn>
                                        <p:tgtEl>
                                          <p:spTgt spid="21"/>
                                        </p:tgtEl>
                                        <p:attrNameLst>
                                          <p:attrName>style.visibility</p:attrName>
                                        </p:attrNameLst>
                                      </p:cBhvr>
                                      <p:to>
                                        <p:strVal val="hidden"/>
                                      </p:to>
                                    </p:set>
                                  </p:childTnLst>
                                </p:cTn>
                              </p:par>
                              <p:par>
                                <p:cTn id="240" presetID="2" presetClass="exit" presetSubtype="6" fill="hold" nodeType="withEffect">
                                  <p:stCondLst>
                                    <p:cond delay="0"/>
                                  </p:stCondLst>
                                  <p:childTnLst>
                                    <p:anim calcmode="lin" valueType="num">
                                      <p:cBhvr additive="base">
                                        <p:cTn id="241" dur="2000"/>
                                        <p:tgtEl>
                                          <p:spTgt spid="22"/>
                                        </p:tgtEl>
                                        <p:attrNameLst>
                                          <p:attrName>ppt_x</p:attrName>
                                        </p:attrNameLst>
                                      </p:cBhvr>
                                      <p:tavLst>
                                        <p:tav tm="0">
                                          <p:val>
                                            <p:strVal val="ppt_x"/>
                                          </p:val>
                                        </p:tav>
                                        <p:tav tm="100000">
                                          <p:val>
                                            <p:strVal val="1+ppt_w/2"/>
                                          </p:val>
                                        </p:tav>
                                      </p:tavLst>
                                    </p:anim>
                                    <p:anim calcmode="lin" valueType="num">
                                      <p:cBhvr additive="base">
                                        <p:cTn id="242" dur="2000"/>
                                        <p:tgtEl>
                                          <p:spTgt spid="22"/>
                                        </p:tgtEl>
                                        <p:attrNameLst>
                                          <p:attrName>ppt_y</p:attrName>
                                        </p:attrNameLst>
                                      </p:cBhvr>
                                      <p:tavLst>
                                        <p:tav tm="0">
                                          <p:val>
                                            <p:strVal val="ppt_y"/>
                                          </p:val>
                                        </p:tav>
                                        <p:tav tm="100000">
                                          <p:val>
                                            <p:strVal val="1+ppt_h/2"/>
                                          </p:val>
                                        </p:tav>
                                      </p:tavLst>
                                    </p:anim>
                                    <p:set>
                                      <p:cBhvr>
                                        <p:cTn id="243" dur="1" fill="hold">
                                          <p:stCondLst>
                                            <p:cond delay="1999"/>
                                          </p:stCondLst>
                                        </p:cTn>
                                        <p:tgtEl>
                                          <p:spTgt spid="22"/>
                                        </p:tgtEl>
                                        <p:attrNameLst>
                                          <p:attrName>style.visibility</p:attrName>
                                        </p:attrNameLst>
                                      </p:cBhvr>
                                      <p:to>
                                        <p:strVal val="hidden"/>
                                      </p:to>
                                    </p:set>
                                  </p:childTnLst>
                                </p:cTn>
                              </p:par>
                              <p:par>
                                <p:cTn id="244" presetID="2" presetClass="exit" presetSubtype="6" fill="hold" nodeType="withEffect">
                                  <p:stCondLst>
                                    <p:cond delay="0"/>
                                  </p:stCondLst>
                                  <p:childTnLst>
                                    <p:anim calcmode="lin" valueType="num">
                                      <p:cBhvr additive="base">
                                        <p:cTn id="245" dur="2000"/>
                                        <p:tgtEl>
                                          <p:spTgt spid="23"/>
                                        </p:tgtEl>
                                        <p:attrNameLst>
                                          <p:attrName>ppt_x</p:attrName>
                                        </p:attrNameLst>
                                      </p:cBhvr>
                                      <p:tavLst>
                                        <p:tav tm="0">
                                          <p:val>
                                            <p:strVal val="ppt_x"/>
                                          </p:val>
                                        </p:tav>
                                        <p:tav tm="100000">
                                          <p:val>
                                            <p:strVal val="1+ppt_w/2"/>
                                          </p:val>
                                        </p:tav>
                                      </p:tavLst>
                                    </p:anim>
                                    <p:anim calcmode="lin" valueType="num">
                                      <p:cBhvr additive="base">
                                        <p:cTn id="246" dur="2000"/>
                                        <p:tgtEl>
                                          <p:spTgt spid="23"/>
                                        </p:tgtEl>
                                        <p:attrNameLst>
                                          <p:attrName>ppt_y</p:attrName>
                                        </p:attrNameLst>
                                      </p:cBhvr>
                                      <p:tavLst>
                                        <p:tav tm="0">
                                          <p:val>
                                            <p:strVal val="ppt_y"/>
                                          </p:val>
                                        </p:tav>
                                        <p:tav tm="100000">
                                          <p:val>
                                            <p:strVal val="1+ppt_h/2"/>
                                          </p:val>
                                        </p:tav>
                                      </p:tavLst>
                                    </p:anim>
                                    <p:set>
                                      <p:cBhvr>
                                        <p:cTn id="247" dur="1" fill="hold">
                                          <p:stCondLst>
                                            <p:cond delay="1999"/>
                                          </p:stCondLst>
                                        </p:cTn>
                                        <p:tgtEl>
                                          <p:spTgt spid="23"/>
                                        </p:tgtEl>
                                        <p:attrNameLst>
                                          <p:attrName>style.visibility</p:attrName>
                                        </p:attrNameLst>
                                      </p:cBhvr>
                                      <p:to>
                                        <p:strVal val="hidden"/>
                                      </p:to>
                                    </p:set>
                                  </p:childTnLst>
                                </p:cTn>
                              </p:par>
                              <p:par>
                                <p:cTn id="248" presetID="2" presetClass="exit" presetSubtype="6" fill="hold" nodeType="withEffect">
                                  <p:stCondLst>
                                    <p:cond delay="0"/>
                                  </p:stCondLst>
                                  <p:childTnLst>
                                    <p:anim calcmode="lin" valueType="num">
                                      <p:cBhvr additive="base">
                                        <p:cTn id="249" dur="2000"/>
                                        <p:tgtEl>
                                          <p:spTgt spid="24"/>
                                        </p:tgtEl>
                                        <p:attrNameLst>
                                          <p:attrName>ppt_x</p:attrName>
                                        </p:attrNameLst>
                                      </p:cBhvr>
                                      <p:tavLst>
                                        <p:tav tm="0">
                                          <p:val>
                                            <p:strVal val="ppt_x"/>
                                          </p:val>
                                        </p:tav>
                                        <p:tav tm="100000">
                                          <p:val>
                                            <p:strVal val="1+ppt_w/2"/>
                                          </p:val>
                                        </p:tav>
                                      </p:tavLst>
                                    </p:anim>
                                    <p:anim calcmode="lin" valueType="num">
                                      <p:cBhvr additive="base">
                                        <p:cTn id="250" dur="2000"/>
                                        <p:tgtEl>
                                          <p:spTgt spid="24"/>
                                        </p:tgtEl>
                                        <p:attrNameLst>
                                          <p:attrName>ppt_y</p:attrName>
                                        </p:attrNameLst>
                                      </p:cBhvr>
                                      <p:tavLst>
                                        <p:tav tm="0">
                                          <p:val>
                                            <p:strVal val="ppt_y"/>
                                          </p:val>
                                        </p:tav>
                                        <p:tav tm="100000">
                                          <p:val>
                                            <p:strVal val="1+ppt_h/2"/>
                                          </p:val>
                                        </p:tav>
                                      </p:tavLst>
                                    </p:anim>
                                    <p:set>
                                      <p:cBhvr>
                                        <p:cTn id="251" dur="1" fill="hold">
                                          <p:stCondLst>
                                            <p:cond delay="1999"/>
                                          </p:stCondLst>
                                        </p:cTn>
                                        <p:tgtEl>
                                          <p:spTgt spid="24"/>
                                        </p:tgtEl>
                                        <p:attrNameLst>
                                          <p:attrName>style.visibility</p:attrName>
                                        </p:attrNameLst>
                                      </p:cBhvr>
                                      <p:to>
                                        <p:strVal val="hidden"/>
                                      </p:to>
                                    </p:set>
                                  </p:childTnLst>
                                </p:cTn>
                              </p:par>
                              <p:par>
                                <p:cTn id="252" presetID="2" presetClass="exit" presetSubtype="6" fill="hold" nodeType="withEffect">
                                  <p:stCondLst>
                                    <p:cond delay="0"/>
                                  </p:stCondLst>
                                  <p:childTnLst>
                                    <p:anim calcmode="lin" valueType="num">
                                      <p:cBhvr additive="base">
                                        <p:cTn id="253" dur="2000"/>
                                        <p:tgtEl>
                                          <p:spTgt spid="25"/>
                                        </p:tgtEl>
                                        <p:attrNameLst>
                                          <p:attrName>ppt_x</p:attrName>
                                        </p:attrNameLst>
                                      </p:cBhvr>
                                      <p:tavLst>
                                        <p:tav tm="0">
                                          <p:val>
                                            <p:strVal val="ppt_x"/>
                                          </p:val>
                                        </p:tav>
                                        <p:tav tm="100000">
                                          <p:val>
                                            <p:strVal val="1+ppt_w/2"/>
                                          </p:val>
                                        </p:tav>
                                      </p:tavLst>
                                    </p:anim>
                                    <p:anim calcmode="lin" valueType="num">
                                      <p:cBhvr additive="base">
                                        <p:cTn id="254" dur="2000"/>
                                        <p:tgtEl>
                                          <p:spTgt spid="25"/>
                                        </p:tgtEl>
                                        <p:attrNameLst>
                                          <p:attrName>ppt_y</p:attrName>
                                        </p:attrNameLst>
                                      </p:cBhvr>
                                      <p:tavLst>
                                        <p:tav tm="0">
                                          <p:val>
                                            <p:strVal val="ppt_y"/>
                                          </p:val>
                                        </p:tav>
                                        <p:tav tm="100000">
                                          <p:val>
                                            <p:strVal val="1+ppt_h/2"/>
                                          </p:val>
                                        </p:tav>
                                      </p:tavLst>
                                    </p:anim>
                                    <p:set>
                                      <p:cBhvr>
                                        <p:cTn id="255" dur="1" fill="hold">
                                          <p:stCondLst>
                                            <p:cond delay="1999"/>
                                          </p:stCondLst>
                                        </p:cTn>
                                        <p:tgtEl>
                                          <p:spTgt spid="25"/>
                                        </p:tgtEl>
                                        <p:attrNameLst>
                                          <p:attrName>style.visibility</p:attrName>
                                        </p:attrNameLst>
                                      </p:cBhvr>
                                      <p:to>
                                        <p:strVal val="hidden"/>
                                      </p:to>
                                    </p:set>
                                  </p:childTnLst>
                                </p:cTn>
                              </p:par>
                              <p:par>
                                <p:cTn id="256" presetID="2" presetClass="exit" presetSubtype="6" fill="hold" nodeType="withEffect">
                                  <p:stCondLst>
                                    <p:cond delay="0"/>
                                  </p:stCondLst>
                                  <p:childTnLst>
                                    <p:anim calcmode="lin" valueType="num">
                                      <p:cBhvr additive="base">
                                        <p:cTn id="257" dur="2000"/>
                                        <p:tgtEl>
                                          <p:spTgt spid="26"/>
                                        </p:tgtEl>
                                        <p:attrNameLst>
                                          <p:attrName>ppt_x</p:attrName>
                                        </p:attrNameLst>
                                      </p:cBhvr>
                                      <p:tavLst>
                                        <p:tav tm="0">
                                          <p:val>
                                            <p:strVal val="ppt_x"/>
                                          </p:val>
                                        </p:tav>
                                        <p:tav tm="100000">
                                          <p:val>
                                            <p:strVal val="1+ppt_w/2"/>
                                          </p:val>
                                        </p:tav>
                                      </p:tavLst>
                                    </p:anim>
                                    <p:anim calcmode="lin" valueType="num">
                                      <p:cBhvr additive="base">
                                        <p:cTn id="258" dur="2000"/>
                                        <p:tgtEl>
                                          <p:spTgt spid="26"/>
                                        </p:tgtEl>
                                        <p:attrNameLst>
                                          <p:attrName>ppt_y</p:attrName>
                                        </p:attrNameLst>
                                      </p:cBhvr>
                                      <p:tavLst>
                                        <p:tav tm="0">
                                          <p:val>
                                            <p:strVal val="ppt_y"/>
                                          </p:val>
                                        </p:tav>
                                        <p:tav tm="100000">
                                          <p:val>
                                            <p:strVal val="1+ppt_h/2"/>
                                          </p:val>
                                        </p:tav>
                                      </p:tavLst>
                                    </p:anim>
                                    <p:set>
                                      <p:cBhvr>
                                        <p:cTn id="259" dur="1" fill="hold">
                                          <p:stCondLst>
                                            <p:cond delay="1999"/>
                                          </p:stCondLst>
                                        </p:cTn>
                                        <p:tgtEl>
                                          <p:spTgt spid="26"/>
                                        </p:tgtEl>
                                        <p:attrNameLst>
                                          <p:attrName>style.visibility</p:attrName>
                                        </p:attrNameLst>
                                      </p:cBhvr>
                                      <p:to>
                                        <p:strVal val="hidden"/>
                                      </p:to>
                                    </p:set>
                                  </p:childTnLst>
                                </p:cTn>
                              </p:par>
                              <p:par>
                                <p:cTn id="260" presetID="2" presetClass="exit" presetSubtype="6" fill="hold" nodeType="withEffect">
                                  <p:stCondLst>
                                    <p:cond delay="0"/>
                                  </p:stCondLst>
                                  <p:childTnLst>
                                    <p:anim calcmode="lin" valueType="num">
                                      <p:cBhvr additive="base">
                                        <p:cTn id="261" dur="2000"/>
                                        <p:tgtEl>
                                          <p:spTgt spid="27"/>
                                        </p:tgtEl>
                                        <p:attrNameLst>
                                          <p:attrName>ppt_x</p:attrName>
                                        </p:attrNameLst>
                                      </p:cBhvr>
                                      <p:tavLst>
                                        <p:tav tm="0">
                                          <p:val>
                                            <p:strVal val="ppt_x"/>
                                          </p:val>
                                        </p:tav>
                                        <p:tav tm="100000">
                                          <p:val>
                                            <p:strVal val="1+ppt_w/2"/>
                                          </p:val>
                                        </p:tav>
                                      </p:tavLst>
                                    </p:anim>
                                    <p:anim calcmode="lin" valueType="num">
                                      <p:cBhvr additive="base">
                                        <p:cTn id="262" dur="2000"/>
                                        <p:tgtEl>
                                          <p:spTgt spid="27"/>
                                        </p:tgtEl>
                                        <p:attrNameLst>
                                          <p:attrName>ppt_y</p:attrName>
                                        </p:attrNameLst>
                                      </p:cBhvr>
                                      <p:tavLst>
                                        <p:tav tm="0">
                                          <p:val>
                                            <p:strVal val="ppt_y"/>
                                          </p:val>
                                        </p:tav>
                                        <p:tav tm="100000">
                                          <p:val>
                                            <p:strVal val="1+ppt_h/2"/>
                                          </p:val>
                                        </p:tav>
                                      </p:tavLst>
                                    </p:anim>
                                    <p:set>
                                      <p:cBhvr>
                                        <p:cTn id="263" dur="1" fill="hold">
                                          <p:stCondLst>
                                            <p:cond delay="1999"/>
                                          </p:stCondLst>
                                        </p:cTn>
                                        <p:tgtEl>
                                          <p:spTgt spid="27"/>
                                        </p:tgtEl>
                                        <p:attrNameLst>
                                          <p:attrName>style.visibility</p:attrName>
                                        </p:attrNameLst>
                                      </p:cBhvr>
                                      <p:to>
                                        <p:strVal val="hidden"/>
                                      </p:to>
                                    </p:set>
                                  </p:childTnLst>
                                </p:cTn>
                              </p:par>
                              <p:par>
                                <p:cTn id="264" presetID="2" presetClass="exit" presetSubtype="12" fill="hold" nodeType="withEffect">
                                  <p:stCondLst>
                                    <p:cond delay="0"/>
                                  </p:stCondLst>
                                  <p:childTnLst>
                                    <p:anim calcmode="lin" valueType="num">
                                      <p:cBhvr additive="base">
                                        <p:cTn id="265" dur="2000"/>
                                        <p:tgtEl>
                                          <p:spTgt spid="12"/>
                                        </p:tgtEl>
                                        <p:attrNameLst>
                                          <p:attrName>ppt_x</p:attrName>
                                        </p:attrNameLst>
                                      </p:cBhvr>
                                      <p:tavLst>
                                        <p:tav tm="0">
                                          <p:val>
                                            <p:strVal val="ppt_x"/>
                                          </p:val>
                                        </p:tav>
                                        <p:tav tm="100000">
                                          <p:val>
                                            <p:strVal val="0-ppt_w/2"/>
                                          </p:val>
                                        </p:tav>
                                      </p:tavLst>
                                    </p:anim>
                                    <p:anim calcmode="lin" valueType="num">
                                      <p:cBhvr additive="base">
                                        <p:cTn id="266" dur="2000"/>
                                        <p:tgtEl>
                                          <p:spTgt spid="12"/>
                                        </p:tgtEl>
                                        <p:attrNameLst>
                                          <p:attrName>ppt_y</p:attrName>
                                        </p:attrNameLst>
                                      </p:cBhvr>
                                      <p:tavLst>
                                        <p:tav tm="0">
                                          <p:val>
                                            <p:strVal val="ppt_y"/>
                                          </p:val>
                                        </p:tav>
                                        <p:tav tm="100000">
                                          <p:val>
                                            <p:strVal val="1+ppt_h/2"/>
                                          </p:val>
                                        </p:tav>
                                      </p:tavLst>
                                    </p:anim>
                                    <p:set>
                                      <p:cBhvr>
                                        <p:cTn id="267" dur="1" fill="hold">
                                          <p:stCondLst>
                                            <p:cond delay="1999"/>
                                          </p:stCondLst>
                                        </p:cTn>
                                        <p:tgtEl>
                                          <p:spTgt spid="12"/>
                                        </p:tgtEl>
                                        <p:attrNameLst>
                                          <p:attrName>style.visibility</p:attrName>
                                        </p:attrNameLst>
                                      </p:cBhvr>
                                      <p:to>
                                        <p:strVal val="hidden"/>
                                      </p:to>
                                    </p:set>
                                  </p:childTnLst>
                                </p:cTn>
                              </p:par>
                              <p:par>
                                <p:cTn id="268" presetID="2" presetClass="exit" presetSubtype="12" fill="hold" nodeType="withEffect">
                                  <p:stCondLst>
                                    <p:cond delay="0"/>
                                  </p:stCondLst>
                                  <p:childTnLst>
                                    <p:anim calcmode="lin" valueType="num">
                                      <p:cBhvr additive="base">
                                        <p:cTn id="269" dur="2000"/>
                                        <p:tgtEl>
                                          <p:spTgt spid="13"/>
                                        </p:tgtEl>
                                        <p:attrNameLst>
                                          <p:attrName>ppt_x</p:attrName>
                                        </p:attrNameLst>
                                      </p:cBhvr>
                                      <p:tavLst>
                                        <p:tav tm="0">
                                          <p:val>
                                            <p:strVal val="ppt_x"/>
                                          </p:val>
                                        </p:tav>
                                        <p:tav tm="100000">
                                          <p:val>
                                            <p:strVal val="0-ppt_w/2"/>
                                          </p:val>
                                        </p:tav>
                                      </p:tavLst>
                                    </p:anim>
                                    <p:anim calcmode="lin" valueType="num">
                                      <p:cBhvr additive="base">
                                        <p:cTn id="270" dur="2000"/>
                                        <p:tgtEl>
                                          <p:spTgt spid="13"/>
                                        </p:tgtEl>
                                        <p:attrNameLst>
                                          <p:attrName>ppt_y</p:attrName>
                                        </p:attrNameLst>
                                      </p:cBhvr>
                                      <p:tavLst>
                                        <p:tav tm="0">
                                          <p:val>
                                            <p:strVal val="ppt_y"/>
                                          </p:val>
                                        </p:tav>
                                        <p:tav tm="100000">
                                          <p:val>
                                            <p:strVal val="1+ppt_h/2"/>
                                          </p:val>
                                        </p:tav>
                                      </p:tavLst>
                                    </p:anim>
                                    <p:set>
                                      <p:cBhvr>
                                        <p:cTn id="271" dur="1" fill="hold">
                                          <p:stCondLst>
                                            <p:cond delay="1999"/>
                                          </p:stCondLst>
                                        </p:cTn>
                                        <p:tgtEl>
                                          <p:spTgt spid="13"/>
                                        </p:tgtEl>
                                        <p:attrNameLst>
                                          <p:attrName>style.visibility</p:attrName>
                                        </p:attrNameLst>
                                      </p:cBhvr>
                                      <p:to>
                                        <p:strVal val="hidden"/>
                                      </p:to>
                                    </p:set>
                                  </p:childTnLst>
                                </p:cTn>
                              </p:par>
                              <p:par>
                                <p:cTn id="272" presetID="2" presetClass="exit" presetSubtype="12" fill="hold" nodeType="withEffect">
                                  <p:stCondLst>
                                    <p:cond delay="0"/>
                                  </p:stCondLst>
                                  <p:childTnLst>
                                    <p:anim calcmode="lin" valueType="num">
                                      <p:cBhvr additive="base">
                                        <p:cTn id="273" dur="2000"/>
                                        <p:tgtEl>
                                          <p:spTgt spid="14"/>
                                        </p:tgtEl>
                                        <p:attrNameLst>
                                          <p:attrName>ppt_x</p:attrName>
                                        </p:attrNameLst>
                                      </p:cBhvr>
                                      <p:tavLst>
                                        <p:tav tm="0">
                                          <p:val>
                                            <p:strVal val="ppt_x"/>
                                          </p:val>
                                        </p:tav>
                                        <p:tav tm="100000">
                                          <p:val>
                                            <p:strVal val="0-ppt_w/2"/>
                                          </p:val>
                                        </p:tav>
                                      </p:tavLst>
                                    </p:anim>
                                    <p:anim calcmode="lin" valueType="num">
                                      <p:cBhvr additive="base">
                                        <p:cTn id="274" dur="2000"/>
                                        <p:tgtEl>
                                          <p:spTgt spid="14"/>
                                        </p:tgtEl>
                                        <p:attrNameLst>
                                          <p:attrName>ppt_y</p:attrName>
                                        </p:attrNameLst>
                                      </p:cBhvr>
                                      <p:tavLst>
                                        <p:tav tm="0">
                                          <p:val>
                                            <p:strVal val="ppt_y"/>
                                          </p:val>
                                        </p:tav>
                                        <p:tav tm="100000">
                                          <p:val>
                                            <p:strVal val="1+ppt_h/2"/>
                                          </p:val>
                                        </p:tav>
                                      </p:tavLst>
                                    </p:anim>
                                    <p:set>
                                      <p:cBhvr>
                                        <p:cTn id="275" dur="1" fill="hold">
                                          <p:stCondLst>
                                            <p:cond delay="1999"/>
                                          </p:stCondLst>
                                        </p:cTn>
                                        <p:tgtEl>
                                          <p:spTgt spid="14"/>
                                        </p:tgtEl>
                                        <p:attrNameLst>
                                          <p:attrName>style.visibility</p:attrName>
                                        </p:attrNameLst>
                                      </p:cBhvr>
                                      <p:to>
                                        <p:strVal val="hidden"/>
                                      </p:to>
                                    </p:set>
                                  </p:childTnLst>
                                </p:cTn>
                              </p:par>
                              <p:par>
                                <p:cTn id="276" presetID="2" presetClass="exit" presetSubtype="12" fill="hold" nodeType="withEffect">
                                  <p:stCondLst>
                                    <p:cond delay="0"/>
                                  </p:stCondLst>
                                  <p:childTnLst>
                                    <p:anim calcmode="lin" valueType="num">
                                      <p:cBhvr additive="base">
                                        <p:cTn id="277" dur="2000"/>
                                        <p:tgtEl>
                                          <p:spTgt spid="15"/>
                                        </p:tgtEl>
                                        <p:attrNameLst>
                                          <p:attrName>ppt_x</p:attrName>
                                        </p:attrNameLst>
                                      </p:cBhvr>
                                      <p:tavLst>
                                        <p:tav tm="0">
                                          <p:val>
                                            <p:strVal val="ppt_x"/>
                                          </p:val>
                                        </p:tav>
                                        <p:tav tm="100000">
                                          <p:val>
                                            <p:strVal val="0-ppt_w/2"/>
                                          </p:val>
                                        </p:tav>
                                      </p:tavLst>
                                    </p:anim>
                                    <p:anim calcmode="lin" valueType="num">
                                      <p:cBhvr additive="base">
                                        <p:cTn id="278" dur="2000"/>
                                        <p:tgtEl>
                                          <p:spTgt spid="15"/>
                                        </p:tgtEl>
                                        <p:attrNameLst>
                                          <p:attrName>ppt_y</p:attrName>
                                        </p:attrNameLst>
                                      </p:cBhvr>
                                      <p:tavLst>
                                        <p:tav tm="0">
                                          <p:val>
                                            <p:strVal val="ppt_y"/>
                                          </p:val>
                                        </p:tav>
                                        <p:tav tm="100000">
                                          <p:val>
                                            <p:strVal val="1+ppt_h/2"/>
                                          </p:val>
                                        </p:tav>
                                      </p:tavLst>
                                    </p:anim>
                                    <p:set>
                                      <p:cBhvr>
                                        <p:cTn id="279" dur="1" fill="hold">
                                          <p:stCondLst>
                                            <p:cond delay="1999"/>
                                          </p:stCondLst>
                                        </p:cTn>
                                        <p:tgtEl>
                                          <p:spTgt spid="15"/>
                                        </p:tgtEl>
                                        <p:attrNameLst>
                                          <p:attrName>style.visibility</p:attrName>
                                        </p:attrNameLst>
                                      </p:cBhvr>
                                      <p:to>
                                        <p:strVal val="hidden"/>
                                      </p:to>
                                    </p:set>
                                  </p:childTnLst>
                                </p:cTn>
                              </p:par>
                              <p:par>
                                <p:cTn id="280" presetID="2" presetClass="exit" presetSubtype="12" fill="hold" nodeType="withEffect">
                                  <p:stCondLst>
                                    <p:cond delay="0"/>
                                  </p:stCondLst>
                                  <p:childTnLst>
                                    <p:anim calcmode="lin" valueType="num">
                                      <p:cBhvr additive="base">
                                        <p:cTn id="281" dur="2000"/>
                                        <p:tgtEl>
                                          <p:spTgt spid="16"/>
                                        </p:tgtEl>
                                        <p:attrNameLst>
                                          <p:attrName>ppt_x</p:attrName>
                                        </p:attrNameLst>
                                      </p:cBhvr>
                                      <p:tavLst>
                                        <p:tav tm="0">
                                          <p:val>
                                            <p:strVal val="ppt_x"/>
                                          </p:val>
                                        </p:tav>
                                        <p:tav tm="100000">
                                          <p:val>
                                            <p:strVal val="0-ppt_w/2"/>
                                          </p:val>
                                        </p:tav>
                                      </p:tavLst>
                                    </p:anim>
                                    <p:anim calcmode="lin" valueType="num">
                                      <p:cBhvr additive="base">
                                        <p:cTn id="282" dur="2000"/>
                                        <p:tgtEl>
                                          <p:spTgt spid="16"/>
                                        </p:tgtEl>
                                        <p:attrNameLst>
                                          <p:attrName>ppt_y</p:attrName>
                                        </p:attrNameLst>
                                      </p:cBhvr>
                                      <p:tavLst>
                                        <p:tav tm="0">
                                          <p:val>
                                            <p:strVal val="ppt_y"/>
                                          </p:val>
                                        </p:tav>
                                        <p:tav tm="100000">
                                          <p:val>
                                            <p:strVal val="1+ppt_h/2"/>
                                          </p:val>
                                        </p:tav>
                                      </p:tavLst>
                                    </p:anim>
                                    <p:set>
                                      <p:cBhvr>
                                        <p:cTn id="283" dur="1" fill="hold">
                                          <p:stCondLst>
                                            <p:cond delay="1999"/>
                                          </p:stCondLst>
                                        </p:cTn>
                                        <p:tgtEl>
                                          <p:spTgt spid="16"/>
                                        </p:tgtEl>
                                        <p:attrNameLst>
                                          <p:attrName>style.visibility</p:attrName>
                                        </p:attrNameLst>
                                      </p:cBhvr>
                                      <p:to>
                                        <p:strVal val="hidden"/>
                                      </p:to>
                                    </p:set>
                                  </p:childTnLst>
                                </p:cTn>
                              </p:par>
                              <p:par>
                                <p:cTn id="284" presetID="2" presetClass="exit" presetSubtype="12" fill="hold" nodeType="withEffect">
                                  <p:stCondLst>
                                    <p:cond delay="0"/>
                                  </p:stCondLst>
                                  <p:childTnLst>
                                    <p:anim calcmode="lin" valueType="num">
                                      <p:cBhvr additive="base">
                                        <p:cTn id="285" dur="2000"/>
                                        <p:tgtEl>
                                          <p:spTgt spid="17"/>
                                        </p:tgtEl>
                                        <p:attrNameLst>
                                          <p:attrName>ppt_x</p:attrName>
                                        </p:attrNameLst>
                                      </p:cBhvr>
                                      <p:tavLst>
                                        <p:tav tm="0">
                                          <p:val>
                                            <p:strVal val="ppt_x"/>
                                          </p:val>
                                        </p:tav>
                                        <p:tav tm="100000">
                                          <p:val>
                                            <p:strVal val="0-ppt_w/2"/>
                                          </p:val>
                                        </p:tav>
                                      </p:tavLst>
                                    </p:anim>
                                    <p:anim calcmode="lin" valueType="num">
                                      <p:cBhvr additive="base">
                                        <p:cTn id="286" dur="2000"/>
                                        <p:tgtEl>
                                          <p:spTgt spid="17"/>
                                        </p:tgtEl>
                                        <p:attrNameLst>
                                          <p:attrName>ppt_y</p:attrName>
                                        </p:attrNameLst>
                                      </p:cBhvr>
                                      <p:tavLst>
                                        <p:tav tm="0">
                                          <p:val>
                                            <p:strVal val="ppt_y"/>
                                          </p:val>
                                        </p:tav>
                                        <p:tav tm="100000">
                                          <p:val>
                                            <p:strVal val="1+ppt_h/2"/>
                                          </p:val>
                                        </p:tav>
                                      </p:tavLst>
                                    </p:anim>
                                    <p:set>
                                      <p:cBhvr>
                                        <p:cTn id="287" dur="1" fill="hold">
                                          <p:stCondLst>
                                            <p:cond delay="1999"/>
                                          </p:stCondLst>
                                        </p:cTn>
                                        <p:tgtEl>
                                          <p:spTgt spid="17"/>
                                        </p:tgtEl>
                                        <p:attrNameLst>
                                          <p:attrName>style.visibility</p:attrName>
                                        </p:attrNameLst>
                                      </p:cBhvr>
                                      <p:to>
                                        <p:strVal val="hidden"/>
                                      </p:to>
                                    </p:set>
                                  </p:childTnLst>
                                </p:cTn>
                              </p:par>
                              <p:par>
                                <p:cTn id="288" presetID="2" presetClass="exit" presetSubtype="12" fill="hold" nodeType="withEffect">
                                  <p:stCondLst>
                                    <p:cond delay="0"/>
                                  </p:stCondLst>
                                  <p:childTnLst>
                                    <p:anim calcmode="lin" valueType="num">
                                      <p:cBhvr additive="base">
                                        <p:cTn id="289" dur="2000"/>
                                        <p:tgtEl>
                                          <p:spTgt spid="18"/>
                                        </p:tgtEl>
                                        <p:attrNameLst>
                                          <p:attrName>ppt_x</p:attrName>
                                        </p:attrNameLst>
                                      </p:cBhvr>
                                      <p:tavLst>
                                        <p:tav tm="0">
                                          <p:val>
                                            <p:strVal val="ppt_x"/>
                                          </p:val>
                                        </p:tav>
                                        <p:tav tm="100000">
                                          <p:val>
                                            <p:strVal val="0-ppt_w/2"/>
                                          </p:val>
                                        </p:tav>
                                      </p:tavLst>
                                    </p:anim>
                                    <p:anim calcmode="lin" valueType="num">
                                      <p:cBhvr additive="base">
                                        <p:cTn id="290" dur="2000"/>
                                        <p:tgtEl>
                                          <p:spTgt spid="18"/>
                                        </p:tgtEl>
                                        <p:attrNameLst>
                                          <p:attrName>ppt_y</p:attrName>
                                        </p:attrNameLst>
                                      </p:cBhvr>
                                      <p:tavLst>
                                        <p:tav tm="0">
                                          <p:val>
                                            <p:strVal val="ppt_y"/>
                                          </p:val>
                                        </p:tav>
                                        <p:tav tm="100000">
                                          <p:val>
                                            <p:strVal val="1+ppt_h/2"/>
                                          </p:val>
                                        </p:tav>
                                      </p:tavLst>
                                    </p:anim>
                                    <p:set>
                                      <p:cBhvr>
                                        <p:cTn id="291" dur="1" fill="hold">
                                          <p:stCondLst>
                                            <p:cond delay="1999"/>
                                          </p:stCondLst>
                                        </p:cTn>
                                        <p:tgtEl>
                                          <p:spTgt spid="18"/>
                                        </p:tgtEl>
                                        <p:attrNameLst>
                                          <p:attrName>style.visibility</p:attrName>
                                        </p:attrNameLst>
                                      </p:cBhvr>
                                      <p:to>
                                        <p:strVal val="hidden"/>
                                      </p:to>
                                    </p:set>
                                  </p:childTnLst>
                                </p:cTn>
                              </p:par>
                              <p:par>
                                <p:cTn id="292" presetID="2" presetClass="exit" presetSubtype="12" fill="hold" nodeType="withEffect">
                                  <p:stCondLst>
                                    <p:cond delay="0"/>
                                  </p:stCondLst>
                                  <p:childTnLst>
                                    <p:anim calcmode="lin" valueType="num">
                                      <p:cBhvr additive="base">
                                        <p:cTn id="293" dur="2000"/>
                                        <p:tgtEl>
                                          <p:spTgt spid="19"/>
                                        </p:tgtEl>
                                        <p:attrNameLst>
                                          <p:attrName>ppt_x</p:attrName>
                                        </p:attrNameLst>
                                      </p:cBhvr>
                                      <p:tavLst>
                                        <p:tav tm="0">
                                          <p:val>
                                            <p:strVal val="ppt_x"/>
                                          </p:val>
                                        </p:tav>
                                        <p:tav tm="100000">
                                          <p:val>
                                            <p:strVal val="0-ppt_w/2"/>
                                          </p:val>
                                        </p:tav>
                                      </p:tavLst>
                                    </p:anim>
                                    <p:anim calcmode="lin" valueType="num">
                                      <p:cBhvr additive="base">
                                        <p:cTn id="294" dur="2000"/>
                                        <p:tgtEl>
                                          <p:spTgt spid="19"/>
                                        </p:tgtEl>
                                        <p:attrNameLst>
                                          <p:attrName>ppt_y</p:attrName>
                                        </p:attrNameLst>
                                      </p:cBhvr>
                                      <p:tavLst>
                                        <p:tav tm="0">
                                          <p:val>
                                            <p:strVal val="ppt_y"/>
                                          </p:val>
                                        </p:tav>
                                        <p:tav tm="100000">
                                          <p:val>
                                            <p:strVal val="1+ppt_h/2"/>
                                          </p:val>
                                        </p:tav>
                                      </p:tavLst>
                                    </p:anim>
                                    <p:set>
                                      <p:cBhvr>
                                        <p:cTn id="295" dur="1" fill="hold">
                                          <p:stCondLst>
                                            <p:cond delay="1999"/>
                                          </p:stCondLst>
                                        </p:cTn>
                                        <p:tgtEl>
                                          <p:spTgt spid="19"/>
                                        </p:tgtEl>
                                        <p:attrNameLst>
                                          <p:attrName>style.visibility</p:attrName>
                                        </p:attrNameLst>
                                      </p:cBhvr>
                                      <p:to>
                                        <p:strVal val="hidden"/>
                                      </p:to>
                                    </p:set>
                                  </p:childTnLst>
                                </p:cTn>
                              </p:par>
                              <p:par>
                                <p:cTn id="296" presetID="2" presetClass="exit" presetSubtype="12" fill="hold" nodeType="withEffect">
                                  <p:stCondLst>
                                    <p:cond delay="0"/>
                                  </p:stCondLst>
                                  <p:childTnLst>
                                    <p:anim calcmode="lin" valueType="num">
                                      <p:cBhvr additive="base">
                                        <p:cTn id="297" dur="2000"/>
                                        <p:tgtEl>
                                          <p:spTgt spid="28"/>
                                        </p:tgtEl>
                                        <p:attrNameLst>
                                          <p:attrName>ppt_x</p:attrName>
                                        </p:attrNameLst>
                                      </p:cBhvr>
                                      <p:tavLst>
                                        <p:tav tm="0">
                                          <p:val>
                                            <p:strVal val="ppt_x"/>
                                          </p:val>
                                        </p:tav>
                                        <p:tav tm="100000">
                                          <p:val>
                                            <p:strVal val="0-ppt_w/2"/>
                                          </p:val>
                                        </p:tav>
                                      </p:tavLst>
                                    </p:anim>
                                    <p:anim calcmode="lin" valueType="num">
                                      <p:cBhvr additive="base">
                                        <p:cTn id="298" dur="2000"/>
                                        <p:tgtEl>
                                          <p:spTgt spid="28"/>
                                        </p:tgtEl>
                                        <p:attrNameLst>
                                          <p:attrName>ppt_y</p:attrName>
                                        </p:attrNameLst>
                                      </p:cBhvr>
                                      <p:tavLst>
                                        <p:tav tm="0">
                                          <p:val>
                                            <p:strVal val="ppt_y"/>
                                          </p:val>
                                        </p:tav>
                                        <p:tav tm="100000">
                                          <p:val>
                                            <p:strVal val="1+ppt_h/2"/>
                                          </p:val>
                                        </p:tav>
                                      </p:tavLst>
                                    </p:anim>
                                    <p:set>
                                      <p:cBhvr>
                                        <p:cTn id="299" dur="1" fill="hold">
                                          <p:stCondLst>
                                            <p:cond delay="1999"/>
                                          </p:stCondLst>
                                        </p:cTn>
                                        <p:tgtEl>
                                          <p:spTgt spid="28"/>
                                        </p:tgtEl>
                                        <p:attrNameLst>
                                          <p:attrName>style.visibility</p:attrName>
                                        </p:attrNameLst>
                                      </p:cBhvr>
                                      <p:to>
                                        <p:strVal val="hidden"/>
                                      </p:to>
                                    </p:set>
                                  </p:childTnLst>
                                </p:cTn>
                              </p:par>
                              <p:par>
                                <p:cTn id="300" presetID="2" presetClass="exit" presetSubtype="12" fill="hold" nodeType="withEffect">
                                  <p:stCondLst>
                                    <p:cond delay="0"/>
                                  </p:stCondLst>
                                  <p:childTnLst>
                                    <p:anim calcmode="lin" valueType="num">
                                      <p:cBhvr additive="base">
                                        <p:cTn id="301" dur="2000"/>
                                        <p:tgtEl>
                                          <p:spTgt spid="29"/>
                                        </p:tgtEl>
                                        <p:attrNameLst>
                                          <p:attrName>ppt_x</p:attrName>
                                        </p:attrNameLst>
                                      </p:cBhvr>
                                      <p:tavLst>
                                        <p:tav tm="0">
                                          <p:val>
                                            <p:strVal val="ppt_x"/>
                                          </p:val>
                                        </p:tav>
                                        <p:tav tm="100000">
                                          <p:val>
                                            <p:strVal val="0-ppt_w/2"/>
                                          </p:val>
                                        </p:tav>
                                      </p:tavLst>
                                    </p:anim>
                                    <p:anim calcmode="lin" valueType="num">
                                      <p:cBhvr additive="base">
                                        <p:cTn id="302" dur="2000"/>
                                        <p:tgtEl>
                                          <p:spTgt spid="29"/>
                                        </p:tgtEl>
                                        <p:attrNameLst>
                                          <p:attrName>ppt_y</p:attrName>
                                        </p:attrNameLst>
                                      </p:cBhvr>
                                      <p:tavLst>
                                        <p:tav tm="0">
                                          <p:val>
                                            <p:strVal val="ppt_y"/>
                                          </p:val>
                                        </p:tav>
                                        <p:tav tm="100000">
                                          <p:val>
                                            <p:strVal val="1+ppt_h/2"/>
                                          </p:val>
                                        </p:tav>
                                      </p:tavLst>
                                    </p:anim>
                                    <p:set>
                                      <p:cBhvr>
                                        <p:cTn id="303" dur="1" fill="hold">
                                          <p:stCondLst>
                                            <p:cond delay="1999"/>
                                          </p:stCondLst>
                                        </p:cTn>
                                        <p:tgtEl>
                                          <p:spTgt spid="29"/>
                                        </p:tgtEl>
                                        <p:attrNameLst>
                                          <p:attrName>style.visibility</p:attrName>
                                        </p:attrNameLst>
                                      </p:cBhvr>
                                      <p:to>
                                        <p:strVal val="hidden"/>
                                      </p:to>
                                    </p:set>
                                  </p:childTnLst>
                                </p:cTn>
                              </p:par>
                              <p:par>
                                <p:cTn id="304" presetID="2" presetClass="exit" presetSubtype="12" fill="hold" nodeType="withEffect">
                                  <p:stCondLst>
                                    <p:cond delay="0"/>
                                  </p:stCondLst>
                                  <p:childTnLst>
                                    <p:anim calcmode="lin" valueType="num">
                                      <p:cBhvr additive="base">
                                        <p:cTn id="305" dur="2000"/>
                                        <p:tgtEl>
                                          <p:spTgt spid="30"/>
                                        </p:tgtEl>
                                        <p:attrNameLst>
                                          <p:attrName>ppt_x</p:attrName>
                                        </p:attrNameLst>
                                      </p:cBhvr>
                                      <p:tavLst>
                                        <p:tav tm="0">
                                          <p:val>
                                            <p:strVal val="ppt_x"/>
                                          </p:val>
                                        </p:tav>
                                        <p:tav tm="100000">
                                          <p:val>
                                            <p:strVal val="0-ppt_w/2"/>
                                          </p:val>
                                        </p:tav>
                                      </p:tavLst>
                                    </p:anim>
                                    <p:anim calcmode="lin" valueType="num">
                                      <p:cBhvr additive="base">
                                        <p:cTn id="306" dur="2000"/>
                                        <p:tgtEl>
                                          <p:spTgt spid="30"/>
                                        </p:tgtEl>
                                        <p:attrNameLst>
                                          <p:attrName>ppt_y</p:attrName>
                                        </p:attrNameLst>
                                      </p:cBhvr>
                                      <p:tavLst>
                                        <p:tav tm="0">
                                          <p:val>
                                            <p:strVal val="ppt_y"/>
                                          </p:val>
                                        </p:tav>
                                        <p:tav tm="100000">
                                          <p:val>
                                            <p:strVal val="1+ppt_h/2"/>
                                          </p:val>
                                        </p:tav>
                                      </p:tavLst>
                                    </p:anim>
                                    <p:set>
                                      <p:cBhvr>
                                        <p:cTn id="307" dur="1" fill="hold">
                                          <p:stCondLst>
                                            <p:cond delay="1999"/>
                                          </p:stCondLst>
                                        </p:cTn>
                                        <p:tgtEl>
                                          <p:spTgt spid="30"/>
                                        </p:tgtEl>
                                        <p:attrNameLst>
                                          <p:attrName>style.visibility</p:attrName>
                                        </p:attrNameLst>
                                      </p:cBhvr>
                                      <p:to>
                                        <p:strVal val="hidden"/>
                                      </p:to>
                                    </p:set>
                                  </p:childTnLst>
                                </p:cTn>
                              </p:par>
                              <p:par>
                                <p:cTn id="308" presetID="2" presetClass="exit" presetSubtype="12" fill="hold" nodeType="withEffect">
                                  <p:stCondLst>
                                    <p:cond delay="0"/>
                                  </p:stCondLst>
                                  <p:childTnLst>
                                    <p:anim calcmode="lin" valueType="num">
                                      <p:cBhvr additive="base">
                                        <p:cTn id="309" dur="2000"/>
                                        <p:tgtEl>
                                          <p:spTgt spid="31"/>
                                        </p:tgtEl>
                                        <p:attrNameLst>
                                          <p:attrName>ppt_x</p:attrName>
                                        </p:attrNameLst>
                                      </p:cBhvr>
                                      <p:tavLst>
                                        <p:tav tm="0">
                                          <p:val>
                                            <p:strVal val="ppt_x"/>
                                          </p:val>
                                        </p:tav>
                                        <p:tav tm="100000">
                                          <p:val>
                                            <p:strVal val="0-ppt_w/2"/>
                                          </p:val>
                                        </p:tav>
                                      </p:tavLst>
                                    </p:anim>
                                    <p:anim calcmode="lin" valueType="num">
                                      <p:cBhvr additive="base">
                                        <p:cTn id="310" dur="2000"/>
                                        <p:tgtEl>
                                          <p:spTgt spid="31"/>
                                        </p:tgtEl>
                                        <p:attrNameLst>
                                          <p:attrName>ppt_y</p:attrName>
                                        </p:attrNameLst>
                                      </p:cBhvr>
                                      <p:tavLst>
                                        <p:tav tm="0">
                                          <p:val>
                                            <p:strVal val="ppt_y"/>
                                          </p:val>
                                        </p:tav>
                                        <p:tav tm="100000">
                                          <p:val>
                                            <p:strVal val="1+ppt_h/2"/>
                                          </p:val>
                                        </p:tav>
                                      </p:tavLst>
                                    </p:anim>
                                    <p:set>
                                      <p:cBhvr>
                                        <p:cTn id="311" dur="1" fill="hold">
                                          <p:stCondLst>
                                            <p:cond delay="1999"/>
                                          </p:stCondLst>
                                        </p:cTn>
                                        <p:tgtEl>
                                          <p:spTgt spid="31"/>
                                        </p:tgtEl>
                                        <p:attrNameLst>
                                          <p:attrName>style.visibility</p:attrName>
                                        </p:attrNameLst>
                                      </p:cBhvr>
                                      <p:to>
                                        <p:strVal val="hidden"/>
                                      </p:to>
                                    </p:set>
                                  </p:childTnLst>
                                </p:cTn>
                              </p:par>
                              <p:par>
                                <p:cTn id="312" presetID="2" presetClass="exit" presetSubtype="12" fill="hold" nodeType="withEffect">
                                  <p:stCondLst>
                                    <p:cond delay="0"/>
                                  </p:stCondLst>
                                  <p:childTnLst>
                                    <p:anim calcmode="lin" valueType="num">
                                      <p:cBhvr additive="base">
                                        <p:cTn id="313" dur="2000"/>
                                        <p:tgtEl>
                                          <p:spTgt spid="32"/>
                                        </p:tgtEl>
                                        <p:attrNameLst>
                                          <p:attrName>ppt_x</p:attrName>
                                        </p:attrNameLst>
                                      </p:cBhvr>
                                      <p:tavLst>
                                        <p:tav tm="0">
                                          <p:val>
                                            <p:strVal val="ppt_x"/>
                                          </p:val>
                                        </p:tav>
                                        <p:tav tm="100000">
                                          <p:val>
                                            <p:strVal val="0-ppt_w/2"/>
                                          </p:val>
                                        </p:tav>
                                      </p:tavLst>
                                    </p:anim>
                                    <p:anim calcmode="lin" valueType="num">
                                      <p:cBhvr additive="base">
                                        <p:cTn id="314" dur="2000"/>
                                        <p:tgtEl>
                                          <p:spTgt spid="32"/>
                                        </p:tgtEl>
                                        <p:attrNameLst>
                                          <p:attrName>ppt_y</p:attrName>
                                        </p:attrNameLst>
                                      </p:cBhvr>
                                      <p:tavLst>
                                        <p:tav tm="0">
                                          <p:val>
                                            <p:strVal val="ppt_y"/>
                                          </p:val>
                                        </p:tav>
                                        <p:tav tm="100000">
                                          <p:val>
                                            <p:strVal val="1+ppt_h/2"/>
                                          </p:val>
                                        </p:tav>
                                      </p:tavLst>
                                    </p:anim>
                                    <p:set>
                                      <p:cBhvr>
                                        <p:cTn id="315" dur="1" fill="hold">
                                          <p:stCondLst>
                                            <p:cond delay="1999"/>
                                          </p:stCondLst>
                                        </p:cTn>
                                        <p:tgtEl>
                                          <p:spTgt spid="32"/>
                                        </p:tgtEl>
                                        <p:attrNameLst>
                                          <p:attrName>style.visibility</p:attrName>
                                        </p:attrNameLst>
                                      </p:cBhvr>
                                      <p:to>
                                        <p:strVal val="hidden"/>
                                      </p:to>
                                    </p:set>
                                  </p:childTnLst>
                                </p:cTn>
                              </p:par>
                              <p:par>
                                <p:cTn id="316" presetID="2" presetClass="exit" presetSubtype="12" fill="hold" nodeType="withEffect">
                                  <p:stCondLst>
                                    <p:cond delay="0"/>
                                  </p:stCondLst>
                                  <p:childTnLst>
                                    <p:anim calcmode="lin" valueType="num">
                                      <p:cBhvr additive="base">
                                        <p:cTn id="317" dur="2000"/>
                                        <p:tgtEl>
                                          <p:spTgt spid="33"/>
                                        </p:tgtEl>
                                        <p:attrNameLst>
                                          <p:attrName>ppt_x</p:attrName>
                                        </p:attrNameLst>
                                      </p:cBhvr>
                                      <p:tavLst>
                                        <p:tav tm="0">
                                          <p:val>
                                            <p:strVal val="ppt_x"/>
                                          </p:val>
                                        </p:tav>
                                        <p:tav tm="100000">
                                          <p:val>
                                            <p:strVal val="0-ppt_w/2"/>
                                          </p:val>
                                        </p:tav>
                                      </p:tavLst>
                                    </p:anim>
                                    <p:anim calcmode="lin" valueType="num">
                                      <p:cBhvr additive="base">
                                        <p:cTn id="318" dur="2000"/>
                                        <p:tgtEl>
                                          <p:spTgt spid="33"/>
                                        </p:tgtEl>
                                        <p:attrNameLst>
                                          <p:attrName>ppt_y</p:attrName>
                                        </p:attrNameLst>
                                      </p:cBhvr>
                                      <p:tavLst>
                                        <p:tav tm="0">
                                          <p:val>
                                            <p:strVal val="ppt_y"/>
                                          </p:val>
                                        </p:tav>
                                        <p:tav tm="100000">
                                          <p:val>
                                            <p:strVal val="1+ppt_h/2"/>
                                          </p:val>
                                        </p:tav>
                                      </p:tavLst>
                                    </p:anim>
                                    <p:set>
                                      <p:cBhvr>
                                        <p:cTn id="319" dur="1" fill="hold">
                                          <p:stCondLst>
                                            <p:cond delay="1999"/>
                                          </p:stCondLst>
                                        </p:cTn>
                                        <p:tgtEl>
                                          <p:spTgt spid="33"/>
                                        </p:tgtEl>
                                        <p:attrNameLst>
                                          <p:attrName>style.visibility</p:attrName>
                                        </p:attrNameLst>
                                      </p:cBhvr>
                                      <p:to>
                                        <p:strVal val="hidden"/>
                                      </p:to>
                                    </p:set>
                                  </p:childTnLst>
                                </p:cTn>
                              </p:par>
                              <p:par>
                                <p:cTn id="320" presetID="2" presetClass="exit" presetSubtype="12" fill="hold" nodeType="withEffect">
                                  <p:stCondLst>
                                    <p:cond delay="0"/>
                                  </p:stCondLst>
                                  <p:childTnLst>
                                    <p:anim calcmode="lin" valueType="num">
                                      <p:cBhvr additive="base">
                                        <p:cTn id="321" dur="2000"/>
                                        <p:tgtEl>
                                          <p:spTgt spid="34"/>
                                        </p:tgtEl>
                                        <p:attrNameLst>
                                          <p:attrName>ppt_x</p:attrName>
                                        </p:attrNameLst>
                                      </p:cBhvr>
                                      <p:tavLst>
                                        <p:tav tm="0">
                                          <p:val>
                                            <p:strVal val="ppt_x"/>
                                          </p:val>
                                        </p:tav>
                                        <p:tav tm="100000">
                                          <p:val>
                                            <p:strVal val="0-ppt_w/2"/>
                                          </p:val>
                                        </p:tav>
                                      </p:tavLst>
                                    </p:anim>
                                    <p:anim calcmode="lin" valueType="num">
                                      <p:cBhvr additive="base">
                                        <p:cTn id="322" dur="2000"/>
                                        <p:tgtEl>
                                          <p:spTgt spid="34"/>
                                        </p:tgtEl>
                                        <p:attrNameLst>
                                          <p:attrName>ppt_y</p:attrName>
                                        </p:attrNameLst>
                                      </p:cBhvr>
                                      <p:tavLst>
                                        <p:tav tm="0">
                                          <p:val>
                                            <p:strVal val="ppt_y"/>
                                          </p:val>
                                        </p:tav>
                                        <p:tav tm="100000">
                                          <p:val>
                                            <p:strVal val="1+ppt_h/2"/>
                                          </p:val>
                                        </p:tav>
                                      </p:tavLst>
                                    </p:anim>
                                    <p:set>
                                      <p:cBhvr>
                                        <p:cTn id="323" dur="1" fill="hold">
                                          <p:stCondLst>
                                            <p:cond delay="1999"/>
                                          </p:stCondLst>
                                        </p:cTn>
                                        <p:tgtEl>
                                          <p:spTgt spid="34"/>
                                        </p:tgtEl>
                                        <p:attrNameLst>
                                          <p:attrName>style.visibility</p:attrName>
                                        </p:attrNameLst>
                                      </p:cBhvr>
                                      <p:to>
                                        <p:strVal val="hidden"/>
                                      </p:to>
                                    </p:set>
                                  </p:childTnLst>
                                </p:cTn>
                              </p:par>
                              <p:par>
                                <p:cTn id="324" presetID="2" presetClass="exit" presetSubtype="12" fill="hold" nodeType="withEffect">
                                  <p:stCondLst>
                                    <p:cond delay="0"/>
                                  </p:stCondLst>
                                  <p:childTnLst>
                                    <p:anim calcmode="lin" valueType="num">
                                      <p:cBhvr additive="base">
                                        <p:cTn id="325" dur="2000"/>
                                        <p:tgtEl>
                                          <p:spTgt spid="35"/>
                                        </p:tgtEl>
                                        <p:attrNameLst>
                                          <p:attrName>ppt_x</p:attrName>
                                        </p:attrNameLst>
                                      </p:cBhvr>
                                      <p:tavLst>
                                        <p:tav tm="0">
                                          <p:val>
                                            <p:strVal val="ppt_x"/>
                                          </p:val>
                                        </p:tav>
                                        <p:tav tm="100000">
                                          <p:val>
                                            <p:strVal val="0-ppt_w/2"/>
                                          </p:val>
                                        </p:tav>
                                      </p:tavLst>
                                    </p:anim>
                                    <p:anim calcmode="lin" valueType="num">
                                      <p:cBhvr additive="base">
                                        <p:cTn id="326" dur="2000"/>
                                        <p:tgtEl>
                                          <p:spTgt spid="35"/>
                                        </p:tgtEl>
                                        <p:attrNameLst>
                                          <p:attrName>ppt_y</p:attrName>
                                        </p:attrNameLst>
                                      </p:cBhvr>
                                      <p:tavLst>
                                        <p:tav tm="0">
                                          <p:val>
                                            <p:strVal val="ppt_y"/>
                                          </p:val>
                                        </p:tav>
                                        <p:tav tm="100000">
                                          <p:val>
                                            <p:strVal val="1+ppt_h/2"/>
                                          </p:val>
                                        </p:tav>
                                      </p:tavLst>
                                    </p:anim>
                                    <p:set>
                                      <p:cBhvr>
                                        <p:cTn id="327" dur="1" fill="hold">
                                          <p:stCondLst>
                                            <p:cond delay="1999"/>
                                          </p:stCondLst>
                                        </p:cTn>
                                        <p:tgtEl>
                                          <p:spTgt spid="35"/>
                                        </p:tgtEl>
                                        <p:attrNameLst>
                                          <p:attrName>style.visibility</p:attrName>
                                        </p:attrNameLst>
                                      </p:cBhvr>
                                      <p:to>
                                        <p:strVal val="hidden"/>
                                      </p:to>
                                    </p:set>
                                  </p:childTnLst>
                                </p:cTn>
                              </p:par>
                              <p:par>
                                <p:cTn id="328" presetID="8" presetClass="emph" presetSubtype="0" autoRev="1" fill="hold" nodeType="withEffect">
                                  <p:stCondLst>
                                    <p:cond delay="0"/>
                                  </p:stCondLst>
                                  <p:childTnLst>
                                    <p:animRot by="-21600000">
                                      <p:cBhvr>
                                        <p:cTn id="329" dur="2000" fill="hold"/>
                                        <p:tgtEl>
                                          <p:spTgt spid="12"/>
                                        </p:tgtEl>
                                        <p:attrNameLst>
                                          <p:attrName>r</p:attrName>
                                        </p:attrNameLst>
                                      </p:cBhvr>
                                    </p:animRot>
                                  </p:childTnLst>
                                </p:cTn>
                              </p:par>
                              <p:par>
                                <p:cTn id="330" presetID="8" presetClass="emph" presetSubtype="0" autoRev="1" fill="hold" nodeType="withEffect">
                                  <p:stCondLst>
                                    <p:cond delay="0"/>
                                  </p:stCondLst>
                                  <p:childTnLst>
                                    <p:animRot by="-21600000">
                                      <p:cBhvr>
                                        <p:cTn id="331" dur="2000" fill="hold"/>
                                        <p:tgtEl>
                                          <p:spTgt spid="13"/>
                                        </p:tgtEl>
                                        <p:attrNameLst>
                                          <p:attrName>r</p:attrName>
                                        </p:attrNameLst>
                                      </p:cBhvr>
                                    </p:animRot>
                                  </p:childTnLst>
                                </p:cTn>
                              </p:par>
                              <p:par>
                                <p:cTn id="332" presetID="8" presetClass="emph" presetSubtype="0" autoRev="1" fill="hold" nodeType="withEffect">
                                  <p:stCondLst>
                                    <p:cond delay="0"/>
                                  </p:stCondLst>
                                  <p:childTnLst>
                                    <p:animRot by="-21600000">
                                      <p:cBhvr>
                                        <p:cTn id="333" dur="2000" fill="hold"/>
                                        <p:tgtEl>
                                          <p:spTgt spid="14"/>
                                        </p:tgtEl>
                                        <p:attrNameLst>
                                          <p:attrName>r</p:attrName>
                                        </p:attrNameLst>
                                      </p:cBhvr>
                                    </p:animRot>
                                  </p:childTnLst>
                                </p:cTn>
                              </p:par>
                              <p:par>
                                <p:cTn id="334" presetID="8" presetClass="emph" presetSubtype="0" autoRev="1" fill="hold" nodeType="withEffect">
                                  <p:stCondLst>
                                    <p:cond delay="0"/>
                                  </p:stCondLst>
                                  <p:childTnLst>
                                    <p:animRot by="-21600000">
                                      <p:cBhvr>
                                        <p:cTn id="335" dur="2000" fill="hold"/>
                                        <p:tgtEl>
                                          <p:spTgt spid="15"/>
                                        </p:tgtEl>
                                        <p:attrNameLst>
                                          <p:attrName>r</p:attrName>
                                        </p:attrNameLst>
                                      </p:cBhvr>
                                    </p:animRot>
                                  </p:childTnLst>
                                </p:cTn>
                              </p:par>
                              <p:par>
                                <p:cTn id="336" presetID="8" presetClass="emph" presetSubtype="0" autoRev="1" fill="hold" nodeType="withEffect">
                                  <p:stCondLst>
                                    <p:cond delay="0"/>
                                  </p:stCondLst>
                                  <p:childTnLst>
                                    <p:animRot by="-21600000">
                                      <p:cBhvr>
                                        <p:cTn id="337" dur="2000" fill="hold"/>
                                        <p:tgtEl>
                                          <p:spTgt spid="16"/>
                                        </p:tgtEl>
                                        <p:attrNameLst>
                                          <p:attrName>r</p:attrName>
                                        </p:attrNameLst>
                                      </p:cBhvr>
                                    </p:animRot>
                                  </p:childTnLst>
                                </p:cTn>
                              </p:par>
                              <p:par>
                                <p:cTn id="338" presetID="8" presetClass="emph" presetSubtype="0" autoRev="1" fill="hold" nodeType="withEffect">
                                  <p:stCondLst>
                                    <p:cond delay="0"/>
                                  </p:stCondLst>
                                  <p:childTnLst>
                                    <p:animRot by="-21600000">
                                      <p:cBhvr>
                                        <p:cTn id="339" dur="2000" fill="hold"/>
                                        <p:tgtEl>
                                          <p:spTgt spid="17"/>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18"/>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19"/>
                                        </p:tgtEl>
                                        <p:attrNameLst>
                                          <p:attrName>r</p:attrName>
                                        </p:attrNameLst>
                                      </p:cBhvr>
                                    </p:animRot>
                                  </p:childTnLst>
                                </p:cTn>
                              </p:par>
                              <p:par>
                                <p:cTn id="344" presetID="8" presetClass="emph" presetSubtype="0" autoRev="1" fill="hold" nodeType="withEffect">
                                  <p:stCondLst>
                                    <p:cond delay="0"/>
                                  </p:stCondLst>
                                  <p:childTnLst>
                                    <p:animRot by="-21600000">
                                      <p:cBhvr>
                                        <p:cTn id="345" dur="2000" fill="hold"/>
                                        <p:tgtEl>
                                          <p:spTgt spid="28"/>
                                        </p:tgtEl>
                                        <p:attrNameLst>
                                          <p:attrName>r</p:attrName>
                                        </p:attrNameLst>
                                      </p:cBhvr>
                                    </p:animRot>
                                  </p:childTnLst>
                                </p:cTn>
                              </p:par>
                              <p:par>
                                <p:cTn id="346" presetID="8" presetClass="emph" presetSubtype="0" autoRev="1" fill="hold" nodeType="withEffect">
                                  <p:stCondLst>
                                    <p:cond delay="0"/>
                                  </p:stCondLst>
                                  <p:childTnLst>
                                    <p:animRot by="-21600000">
                                      <p:cBhvr>
                                        <p:cTn id="347" dur="2000" fill="hold"/>
                                        <p:tgtEl>
                                          <p:spTgt spid="29"/>
                                        </p:tgtEl>
                                        <p:attrNameLst>
                                          <p:attrName>r</p:attrName>
                                        </p:attrNameLst>
                                      </p:cBhvr>
                                    </p:animRot>
                                  </p:childTnLst>
                                </p:cTn>
                              </p:par>
                              <p:par>
                                <p:cTn id="348" presetID="8" presetClass="emph" presetSubtype="0" autoRev="1" fill="hold" nodeType="withEffect">
                                  <p:stCondLst>
                                    <p:cond delay="0"/>
                                  </p:stCondLst>
                                  <p:childTnLst>
                                    <p:animRot by="-21600000">
                                      <p:cBhvr>
                                        <p:cTn id="349" dur="2000" fill="hold"/>
                                        <p:tgtEl>
                                          <p:spTgt spid="30"/>
                                        </p:tgtEl>
                                        <p:attrNameLst>
                                          <p:attrName>r</p:attrName>
                                        </p:attrNameLst>
                                      </p:cBhvr>
                                    </p:animRot>
                                  </p:childTnLst>
                                </p:cTn>
                              </p:par>
                              <p:par>
                                <p:cTn id="350" presetID="8" presetClass="emph" presetSubtype="0" autoRev="1" fill="hold" nodeType="withEffect">
                                  <p:stCondLst>
                                    <p:cond delay="0"/>
                                  </p:stCondLst>
                                  <p:childTnLst>
                                    <p:animRot by="-21600000">
                                      <p:cBhvr>
                                        <p:cTn id="351" dur="2000" fill="hold"/>
                                        <p:tgtEl>
                                          <p:spTgt spid="31"/>
                                        </p:tgtEl>
                                        <p:attrNameLst>
                                          <p:attrName>r</p:attrName>
                                        </p:attrNameLst>
                                      </p:cBhvr>
                                    </p:animRot>
                                  </p:childTnLst>
                                </p:cTn>
                              </p:par>
                              <p:par>
                                <p:cTn id="352" presetID="8" presetClass="emph" presetSubtype="0" autoRev="1" fill="hold" nodeType="withEffect">
                                  <p:stCondLst>
                                    <p:cond delay="0"/>
                                  </p:stCondLst>
                                  <p:childTnLst>
                                    <p:animRot by="-21600000">
                                      <p:cBhvr>
                                        <p:cTn id="353" dur="2000" fill="hold"/>
                                        <p:tgtEl>
                                          <p:spTgt spid="32"/>
                                        </p:tgtEl>
                                        <p:attrNameLst>
                                          <p:attrName>r</p:attrName>
                                        </p:attrNameLst>
                                      </p:cBhvr>
                                    </p:animRot>
                                  </p:childTnLst>
                                </p:cTn>
                              </p:par>
                              <p:par>
                                <p:cTn id="354" presetID="8" presetClass="emph" presetSubtype="0" autoRev="1" fill="hold" nodeType="withEffect">
                                  <p:stCondLst>
                                    <p:cond delay="0"/>
                                  </p:stCondLst>
                                  <p:childTnLst>
                                    <p:animRot by="-21600000">
                                      <p:cBhvr>
                                        <p:cTn id="355" dur="2000" fill="hold"/>
                                        <p:tgtEl>
                                          <p:spTgt spid="33"/>
                                        </p:tgtEl>
                                        <p:attrNameLst>
                                          <p:attrName>r</p:attrName>
                                        </p:attrNameLst>
                                      </p:cBhvr>
                                    </p:animRot>
                                  </p:childTnLst>
                                </p:cTn>
                              </p:par>
                              <p:par>
                                <p:cTn id="356" presetID="8" presetClass="emph" presetSubtype="0" autoRev="1" fill="hold" nodeType="withEffect">
                                  <p:stCondLst>
                                    <p:cond delay="0"/>
                                  </p:stCondLst>
                                  <p:childTnLst>
                                    <p:animRot by="-21600000">
                                      <p:cBhvr>
                                        <p:cTn id="357" dur="2000" fill="hold"/>
                                        <p:tgtEl>
                                          <p:spTgt spid="34"/>
                                        </p:tgtEl>
                                        <p:attrNameLst>
                                          <p:attrName>r</p:attrName>
                                        </p:attrNameLst>
                                      </p:cBhvr>
                                    </p:animRot>
                                  </p:childTnLst>
                                </p:cTn>
                              </p:par>
                              <p:par>
                                <p:cTn id="358" presetID="8" presetClass="emph" presetSubtype="0" autoRev="1" fill="hold" nodeType="withEffect">
                                  <p:stCondLst>
                                    <p:cond delay="0"/>
                                  </p:stCondLst>
                                  <p:childTnLst>
                                    <p:animRot by="-21600000">
                                      <p:cBhvr>
                                        <p:cTn id="359" dur="2000" fill="hold"/>
                                        <p:tgtEl>
                                          <p:spTgt spid="35"/>
                                        </p:tgtEl>
                                        <p:attrNameLst>
                                          <p:attrName>r</p:attrName>
                                        </p:attrNameLst>
                                      </p:cBhvr>
                                    </p:animRot>
                                  </p:childTnLst>
                                </p:cTn>
                              </p:par>
                              <p:par>
                                <p:cTn id="360" presetID="8" presetClass="emph" presetSubtype="0" autoRev="1" fill="hold" nodeType="withEffect">
                                  <p:stCondLst>
                                    <p:cond delay="0"/>
                                  </p:stCondLst>
                                  <p:childTnLst>
                                    <p:animRot by="21600000">
                                      <p:cBhvr>
                                        <p:cTn id="361" dur="2000" fill="hold"/>
                                        <p:tgtEl>
                                          <p:spTgt spid="4"/>
                                        </p:tgtEl>
                                        <p:attrNameLst>
                                          <p:attrName>r</p:attrName>
                                        </p:attrNameLst>
                                      </p:cBhvr>
                                    </p:animRot>
                                  </p:childTnLst>
                                </p:cTn>
                              </p:par>
                              <p:par>
                                <p:cTn id="362" presetID="8" presetClass="emph" presetSubtype="0" autoRev="1" fill="hold" nodeType="withEffect">
                                  <p:stCondLst>
                                    <p:cond delay="0"/>
                                  </p:stCondLst>
                                  <p:childTnLst>
                                    <p:animRot by="21600000">
                                      <p:cBhvr>
                                        <p:cTn id="363" dur="2000" fill="hold"/>
                                        <p:tgtEl>
                                          <p:spTgt spid="5"/>
                                        </p:tgtEl>
                                        <p:attrNameLst>
                                          <p:attrName>r</p:attrName>
                                        </p:attrNameLst>
                                      </p:cBhvr>
                                    </p:animRot>
                                  </p:childTnLst>
                                </p:cTn>
                              </p:par>
                              <p:par>
                                <p:cTn id="364" presetID="8" presetClass="emph" presetSubtype="0" autoRev="1" fill="hold" nodeType="withEffect">
                                  <p:stCondLst>
                                    <p:cond delay="0"/>
                                  </p:stCondLst>
                                  <p:childTnLst>
                                    <p:animRot by="21600000">
                                      <p:cBhvr>
                                        <p:cTn id="365" dur="2000" fill="hold"/>
                                        <p:tgtEl>
                                          <p:spTgt spid="6"/>
                                        </p:tgtEl>
                                        <p:attrNameLst>
                                          <p:attrName>r</p:attrName>
                                        </p:attrNameLst>
                                      </p:cBhvr>
                                    </p:animRot>
                                  </p:childTnLst>
                                </p:cTn>
                              </p:par>
                              <p:par>
                                <p:cTn id="366" presetID="8" presetClass="emph" presetSubtype="0" autoRev="1" fill="hold" nodeType="withEffect">
                                  <p:stCondLst>
                                    <p:cond delay="0"/>
                                  </p:stCondLst>
                                  <p:childTnLst>
                                    <p:animRot by="21600000">
                                      <p:cBhvr>
                                        <p:cTn id="367" dur="2000" fill="hold"/>
                                        <p:tgtEl>
                                          <p:spTgt spid="7"/>
                                        </p:tgtEl>
                                        <p:attrNameLst>
                                          <p:attrName>r</p:attrName>
                                        </p:attrNameLst>
                                      </p:cBhvr>
                                    </p:animRot>
                                  </p:childTnLst>
                                </p:cTn>
                              </p:par>
                              <p:par>
                                <p:cTn id="368" presetID="8" presetClass="emph" presetSubtype="0" autoRev="1" fill="hold" nodeType="withEffect">
                                  <p:stCondLst>
                                    <p:cond delay="0"/>
                                  </p:stCondLst>
                                  <p:childTnLst>
                                    <p:animRot by="21600000">
                                      <p:cBhvr>
                                        <p:cTn id="369" dur="2000" fill="hold"/>
                                        <p:tgtEl>
                                          <p:spTgt spid="8"/>
                                        </p:tgtEl>
                                        <p:attrNameLst>
                                          <p:attrName>r</p:attrName>
                                        </p:attrNameLst>
                                      </p:cBhvr>
                                    </p:animRot>
                                  </p:childTnLst>
                                </p:cTn>
                              </p:par>
                              <p:par>
                                <p:cTn id="370" presetID="8" presetClass="emph" presetSubtype="0" autoRev="1" fill="hold" nodeType="withEffect">
                                  <p:stCondLst>
                                    <p:cond delay="0"/>
                                  </p:stCondLst>
                                  <p:childTnLst>
                                    <p:animRot by="21600000">
                                      <p:cBhvr>
                                        <p:cTn id="371" dur="2000" fill="hold"/>
                                        <p:tgtEl>
                                          <p:spTgt spid="9"/>
                                        </p:tgtEl>
                                        <p:attrNameLst>
                                          <p:attrName>r</p:attrName>
                                        </p:attrNameLst>
                                      </p:cBhvr>
                                    </p:animRot>
                                  </p:childTnLst>
                                </p:cTn>
                              </p:par>
                              <p:par>
                                <p:cTn id="372" presetID="8" presetClass="emph" presetSubtype="0" autoRev="1" fill="hold" nodeType="withEffect">
                                  <p:stCondLst>
                                    <p:cond delay="0"/>
                                  </p:stCondLst>
                                  <p:childTnLst>
                                    <p:animRot by="21600000">
                                      <p:cBhvr>
                                        <p:cTn id="373" dur="2000" fill="hold"/>
                                        <p:tgtEl>
                                          <p:spTgt spid="10"/>
                                        </p:tgtEl>
                                        <p:attrNameLst>
                                          <p:attrName>r</p:attrName>
                                        </p:attrNameLst>
                                      </p:cBhvr>
                                    </p:animRot>
                                  </p:childTnLst>
                                </p:cTn>
                              </p:par>
                              <p:par>
                                <p:cTn id="374" presetID="8" presetClass="emph" presetSubtype="0" autoRev="1" fill="hold" nodeType="withEffect">
                                  <p:stCondLst>
                                    <p:cond delay="0"/>
                                  </p:stCondLst>
                                  <p:childTnLst>
                                    <p:animRot by="21600000">
                                      <p:cBhvr>
                                        <p:cTn id="375" dur="2000" fill="hold"/>
                                        <p:tgtEl>
                                          <p:spTgt spid="11"/>
                                        </p:tgtEl>
                                        <p:attrNameLst>
                                          <p:attrName>r</p:attrName>
                                        </p:attrNameLst>
                                      </p:cBhvr>
                                    </p:animRot>
                                  </p:childTnLst>
                                </p:cTn>
                              </p:par>
                              <p:par>
                                <p:cTn id="376" presetID="8" presetClass="emph" presetSubtype="0" autoRev="1" fill="hold" nodeType="withEffect">
                                  <p:stCondLst>
                                    <p:cond delay="0"/>
                                  </p:stCondLst>
                                  <p:childTnLst>
                                    <p:animRot by="21600000">
                                      <p:cBhvr>
                                        <p:cTn id="377" dur="2000" fill="hold"/>
                                        <p:tgtEl>
                                          <p:spTgt spid="20"/>
                                        </p:tgtEl>
                                        <p:attrNameLst>
                                          <p:attrName>r</p:attrName>
                                        </p:attrNameLst>
                                      </p:cBhvr>
                                    </p:animRot>
                                  </p:childTnLst>
                                </p:cTn>
                              </p:par>
                              <p:par>
                                <p:cTn id="378" presetID="8" presetClass="emph" presetSubtype="0" autoRev="1" fill="hold" nodeType="withEffect">
                                  <p:stCondLst>
                                    <p:cond delay="0"/>
                                  </p:stCondLst>
                                  <p:childTnLst>
                                    <p:animRot by="21600000">
                                      <p:cBhvr>
                                        <p:cTn id="379" dur="2000" fill="hold"/>
                                        <p:tgtEl>
                                          <p:spTgt spid="21"/>
                                        </p:tgtEl>
                                        <p:attrNameLst>
                                          <p:attrName>r</p:attrName>
                                        </p:attrNameLst>
                                      </p:cBhvr>
                                    </p:animRot>
                                  </p:childTnLst>
                                </p:cTn>
                              </p:par>
                              <p:par>
                                <p:cTn id="380" presetID="8" presetClass="emph" presetSubtype="0" autoRev="1" fill="hold" nodeType="withEffect">
                                  <p:stCondLst>
                                    <p:cond delay="0"/>
                                  </p:stCondLst>
                                  <p:childTnLst>
                                    <p:animRot by="21600000">
                                      <p:cBhvr>
                                        <p:cTn id="381" dur="2000" fill="hold"/>
                                        <p:tgtEl>
                                          <p:spTgt spid="22"/>
                                        </p:tgtEl>
                                        <p:attrNameLst>
                                          <p:attrName>r</p:attrName>
                                        </p:attrNameLst>
                                      </p:cBhvr>
                                    </p:animRot>
                                  </p:childTnLst>
                                </p:cTn>
                              </p:par>
                              <p:par>
                                <p:cTn id="382" presetID="8" presetClass="emph" presetSubtype="0" autoRev="1" fill="hold" nodeType="withEffect">
                                  <p:stCondLst>
                                    <p:cond delay="0"/>
                                  </p:stCondLst>
                                  <p:childTnLst>
                                    <p:animRot by="21600000">
                                      <p:cBhvr>
                                        <p:cTn id="383" dur="2000" fill="hold"/>
                                        <p:tgtEl>
                                          <p:spTgt spid="23"/>
                                        </p:tgtEl>
                                        <p:attrNameLst>
                                          <p:attrName>r</p:attrName>
                                        </p:attrNameLst>
                                      </p:cBhvr>
                                    </p:animRot>
                                  </p:childTnLst>
                                </p:cTn>
                              </p:par>
                              <p:par>
                                <p:cTn id="384" presetID="8" presetClass="emph" presetSubtype="0" autoRev="1" fill="hold" nodeType="withEffect">
                                  <p:stCondLst>
                                    <p:cond delay="0"/>
                                  </p:stCondLst>
                                  <p:childTnLst>
                                    <p:animRot by="21600000">
                                      <p:cBhvr>
                                        <p:cTn id="385" dur="2000" fill="hold"/>
                                        <p:tgtEl>
                                          <p:spTgt spid="24"/>
                                        </p:tgtEl>
                                        <p:attrNameLst>
                                          <p:attrName>r</p:attrName>
                                        </p:attrNameLst>
                                      </p:cBhvr>
                                    </p:animRot>
                                  </p:childTnLst>
                                </p:cTn>
                              </p:par>
                              <p:par>
                                <p:cTn id="386" presetID="8" presetClass="emph" presetSubtype="0" autoRev="1" fill="hold" nodeType="withEffect">
                                  <p:stCondLst>
                                    <p:cond delay="0"/>
                                  </p:stCondLst>
                                  <p:childTnLst>
                                    <p:animRot by="21600000">
                                      <p:cBhvr>
                                        <p:cTn id="387" dur="2000" fill="hold"/>
                                        <p:tgtEl>
                                          <p:spTgt spid="25"/>
                                        </p:tgtEl>
                                        <p:attrNameLst>
                                          <p:attrName>r</p:attrName>
                                        </p:attrNameLst>
                                      </p:cBhvr>
                                    </p:animRot>
                                  </p:childTnLst>
                                </p:cTn>
                              </p:par>
                              <p:par>
                                <p:cTn id="388" presetID="8" presetClass="emph" presetSubtype="0" autoRev="1" fill="hold" nodeType="withEffect">
                                  <p:stCondLst>
                                    <p:cond delay="0"/>
                                  </p:stCondLst>
                                  <p:childTnLst>
                                    <p:animRot by="21600000">
                                      <p:cBhvr>
                                        <p:cTn id="389" dur="2000" fill="hold"/>
                                        <p:tgtEl>
                                          <p:spTgt spid="26"/>
                                        </p:tgtEl>
                                        <p:attrNameLst>
                                          <p:attrName>r</p:attrName>
                                        </p:attrNameLst>
                                      </p:cBhvr>
                                    </p:animRot>
                                  </p:childTnLst>
                                </p:cTn>
                              </p:par>
                              <p:par>
                                <p:cTn id="390" presetID="8" presetClass="emph" presetSubtype="0" autoRev="1" fill="hold" nodeType="withEffect">
                                  <p:stCondLst>
                                    <p:cond delay="0"/>
                                  </p:stCondLst>
                                  <p:childTnLst>
                                    <p:animRot by="21600000">
                                      <p:cBhvr>
                                        <p:cTn id="391" dur="2000" fill="hold"/>
                                        <p:tgtEl>
                                          <p:spTgt spid="27"/>
                                        </p:tgtEl>
                                        <p:attrNameLst>
                                          <p:attrName>r</p:attrName>
                                        </p:attrNameLst>
                                      </p:cBhvr>
                                    </p:animRot>
                                  </p:childTnLst>
                                </p:cTn>
                              </p:par>
                              <p:par>
                                <p:cTn id="392" presetID="17" presetClass="entr" presetSubtype="1" fill="hold" nodeType="withEffect">
                                  <p:stCondLst>
                                    <p:cond delay="0"/>
                                  </p:stCondLst>
                                  <p:childTnLst>
                                    <p:set>
                                      <p:cBhvr>
                                        <p:cTn id="393" dur="1" fill="hold">
                                          <p:stCondLst>
                                            <p:cond delay="0"/>
                                          </p:stCondLst>
                                        </p:cTn>
                                        <p:tgtEl>
                                          <p:spTgt spid="2"/>
                                        </p:tgtEl>
                                        <p:attrNameLst>
                                          <p:attrName>style.visibility</p:attrName>
                                        </p:attrNameLst>
                                      </p:cBhvr>
                                      <p:to>
                                        <p:strVal val="visible"/>
                                      </p:to>
                                    </p:set>
                                    <p:anim calcmode="lin" valueType="num">
                                      <p:cBhvr>
                                        <p:cTn id="394" dur="2000" fill="hold"/>
                                        <p:tgtEl>
                                          <p:spTgt spid="2"/>
                                        </p:tgtEl>
                                        <p:attrNameLst>
                                          <p:attrName>ppt_x</p:attrName>
                                        </p:attrNameLst>
                                      </p:cBhvr>
                                      <p:tavLst>
                                        <p:tav tm="0">
                                          <p:val>
                                            <p:strVal val="#ppt_x"/>
                                          </p:val>
                                        </p:tav>
                                        <p:tav tm="100000">
                                          <p:val>
                                            <p:strVal val="#ppt_x"/>
                                          </p:val>
                                        </p:tav>
                                      </p:tavLst>
                                    </p:anim>
                                    <p:anim calcmode="lin" valueType="num">
                                      <p:cBhvr>
                                        <p:cTn id="395" dur="2000" fill="hold"/>
                                        <p:tgtEl>
                                          <p:spTgt spid="2"/>
                                        </p:tgtEl>
                                        <p:attrNameLst>
                                          <p:attrName>ppt_y</p:attrName>
                                        </p:attrNameLst>
                                      </p:cBhvr>
                                      <p:tavLst>
                                        <p:tav tm="0">
                                          <p:val>
                                            <p:strVal val="#ppt_y-#ppt_h/2"/>
                                          </p:val>
                                        </p:tav>
                                        <p:tav tm="100000">
                                          <p:val>
                                            <p:strVal val="#ppt_y"/>
                                          </p:val>
                                        </p:tav>
                                      </p:tavLst>
                                    </p:anim>
                                    <p:anim calcmode="lin" valueType="num">
                                      <p:cBhvr>
                                        <p:cTn id="396" dur="2000" fill="hold"/>
                                        <p:tgtEl>
                                          <p:spTgt spid="2"/>
                                        </p:tgtEl>
                                        <p:attrNameLst>
                                          <p:attrName>ppt_w</p:attrName>
                                        </p:attrNameLst>
                                      </p:cBhvr>
                                      <p:tavLst>
                                        <p:tav tm="0">
                                          <p:val>
                                            <p:strVal val="#ppt_w"/>
                                          </p:val>
                                        </p:tav>
                                        <p:tav tm="100000">
                                          <p:val>
                                            <p:strVal val="#ppt_w"/>
                                          </p:val>
                                        </p:tav>
                                      </p:tavLst>
                                    </p:anim>
                                    <p:anim calcmode="lin" valueType="num">
                                      <p:cBhvr>
                                        <p:cTn id="397" dur="2000" fill="hold"/>
                                        <p:tgtEl>
                                          <p:spTgt spid="2"/>
                                        </p:tgtEl>
                                        <p:attrNameLst>
                                          <p:attrName>ppt_h</p:attrName>
                                        </p:attrNameLst>
                                      </p:cBhvr>
                                      <p:tavLst>
                                        <p:tav tm="0">
                                          <p:val>
                                            <p:fltVal val="0"/>
                                          </p:val>
                                        </p:tav>
                                        <p:tav tm="100000">
                                          <p:val>
                                            <p:strVal val="#ppt_h"/>
                                          </p:val>
                                        </p:tav>
                                      </p:tavLst>
                                    </p:anim>
                                  </p:childTnLst>
                                </p:cTn>
                              </p:par>
                              <p:par>
                                <p:cTn id="398" presetID="16" presetClass="entr" presetSubtype="37" fill="hold" nodeType="withEffect">
                                  <p:stCondLst>
                                    <p:cond delay="0"/>
                                  </p:stCondLst>
                                  <p:childTnLst>
                                    <p:set>
                                      <p:cBhvr>
                                        <p:cTn id="399" dur="1" fill="hold">
                                          <p:stCondLst>
                                            <p:cond delay="0"/>
                                          </p:stCondLst>
                                        </p:cTn>
                                        <p:tgtEl>
                                          <p:spTgt spid="2"/>
                                        </p:tgtEl>
                                        <p:attrNameLst>
                                          <p:attrName>style.visibility</p:attrName>
                                        </p:attrNameLst>
                                      </p:cBhvr>
                                      <p:to>
                                        <p:strVal val="visible"/>
                                      </p:to>
                                    </p:set>
                                    <p:animEffect transition="in" filter="barn(outVertical)">
                                      <p:cBhvr>
                                        <p:cTn id="40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4-cheetah-gallery-11150555_uploadsmember1615427yourshot-1615427-11150555jpg_czrgo44n7myunageixwotwjyktp3eflutfvvbpyjwjhzlmh4iziq_4690x312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512px-Darktable_icon.svg.png"/>
          <p:cNvPicPr>
            <a:picLocks noChangeAspect="1"/>
          </p:cNvPicPr>
          <p:nvPr/>
        </p:nvPicPr>
        <p:blipFill>
          <a:blip r:embed="rId3">
            <a:duotone>
              <a:prstClr val="black"/>
              <a:schemeClr val="accent6">
                <a:tint val="45000"/>
                <a:satMod val="400000"/>
              </a:schemeClr>
            </a:duotone>
            <a:lum bright="20000" contrast="30000"/>
          </a:blip>
          <a:stretch>
            <a:fillRect/>
          </a:stretch>
        </p:blipFill>
        <p:spPr>
          <a:xfrm>
            <a:off x="0" y="0"/>
            <a:ext cx="857238" cy="857238"/>
          </a:xfrm>
          <a:prstGeom prst="rect">
            <a:avLst/>
          </a:prstGeom>
        </p:spPr>
      </p:pic>
      <p:pic>
        <p:nvPicPr>
          <p:cNvPr id="4" name="3 Imagen" descr="512px-Darktable_icon.svg.png"/>
          <p:cNvPicPr>
            <a:picLocks noChangeAspect="1"/>
          </p:cNvPicPr>
          <p:nvPr/>
        </p:nvPicPr>
        <p:blipFill>
          <a:blip r:embed="rId3">
            <a:duotone>
              <a:prstClr val="black"/>
              <a:schemeClr val="accent6">
                <a:tint val="45000"/>
                <a:satMod val="400000"/>
              </a:schemeClr>
            </a:duotone>
            <a:lum bright="20000" contrast="30000"/>
          </a:blip>
          <a:stretch>
            <a:fillRect/>
          </a:stretch>
        </p:blipFill>
        <p:spPr>
          <a:xfrm>
            <a:off x="785786" y="428610"/>
            <a:ext cx="857238" cy="857238"/>
          </a:xfrm>
          <a:prstGeom prst="rect">
            <a:avLst/>
          </a:prstGeom>
        </p:spPr>
      </p:pic>
      <p:pic>
        <p:nvPicPr>
          <p:cNvPr id="5" name="4 Imagen" descr="512px-Darktable_icon.svg.png"/>
          <p:cNvPicPr>
            <a:picLocks noChangeAspect="1"/>
          </p:cNvPicPr>
          <p:nvPr/>
        </p:nvPicPr>
        <p:blipFill>
          <a:blip r:embed="rId3">
            <a:duotone>
              <a:prstClr val="black"/>
              <a:schemeClr val="accent6">
                <a:tint val="45000"/>
                <a:satMod val="400000"/>
              </a:schemeClr>
            </a:duotone>
            <a:lum bright="20000" contrast="30000"/>
          </a:blip>
          <a:stretch>
            <a:fillRect/>
          </a:stretch>
        </p:blipFill>
        <p:spPr>
          <a:xfrm>
            <a:off x="3714744" y="4286262"/>
            <a:ext cx="857238" cy="857238"/>
          </a:xfrm>
          <a:prstGeom prst="rect">
            <a:avLst/>
          </a:prstGeom>
        </p:spPr>
      </p:pic>
      <p:pic>
        <p:nvPicPr>
          <p:cNvPr id="6" name="5 Imagen" descr="512px-Darktable_icon.svg.png"/>
          <p:cNvPicPr>
            <a:picLocks noChangeAspect="1"/>
          </p:cNvPicPr>
          <p:nvPr/>
        </p:nvPicPr>
        <p:blipFill>
          <a:blip r:embed="rId4" cstate="print">
            <a:duotone>
              <a:prstClr val="black"/>
              <a:schemeClr val="accent6">
                <a:tint val="45000"/>
                <a:satMod val="400000"/>
              </a:schemeClr>
            </a:duotone>
            <a:lum bright="20000" contrast="30000"/>
          </a:blip>
          <a:stretch>
            <a:fillRect/>
          </a:stretch>
        </p:blipFill>
        <p:spPr>
          <a:xfrm flipH="1">
            <a:off x="4572000" y="4357700"/>
            <a:ext cx="785833" cy="785800"/>
          </a:xfrm>
          <a:prstGeom prst="rect">
            <a:avLst/>
          </a:prstGeom>
        </p:spPr>
      </p:pic>
      <p:pic>
        <p:nvPicPr>
          <p:cNvPr id="7" name="6 Imagen" descr="512px-Darktable_icon.svg.png"/>
          <p:cNvPicPr>
            <a:picLocks noChangeAspect="1"/>
          </p:cNvPicPr>
          <p:nvPr/>
        </p:nvPicPr>
        <p:blipFill>
          <a:blip r:embed="rId3">
            <a:duotone>
              <a:prstClr val="black"/>
              <a:schemeClr val="accent6">
                <a:tint val="45000"/>
                <a:satMod val="400000"/>
              </a:schemeClr>
            </a:duotone>
            <a:lum bright="20000" contrast="30000"/>
          </a:blip>
          <a:stretch>
            <a:fillRect/>
          </a:stretch>
        </p:blipFill>
        <p:spPr>
          <a:xfrm>
            <a:off x="1500166" y="928676"/>
            <a:ext cx="857238" cy="857238"/>
          </a:xfrm>
          <a:prstGeom prst="rect">
            <a:avLst/>
          </a:prstGeom>
        </p:spPr>
      </p:pic>
      <p:pic>
        <p:nvPicPr>
          <p:cNvPr id="8" name="7 Imagen" descr="512px-Darktable_icon.svg.png"/>
          <p:cNvPicPr>
            <a:picLocks noChangeAspect="1"/>
          </p:cNvPicPr>
          <p:nvPr/>
        </p:nvPicPr>
        <p:blipFill>
          <a:blip r:embed="rId3">
            <a:duotone>
              <a:prstClr val="black"/>
              <a:schemeClr val="accent6">
                <a:tint val="45000"/>
                <a:satMod val="400000"/>
              </a:schemeClr>
            </a:duotone>
            <a:lum bright="20000" contrast="30000"/>
          </a:blip>
          <a:stretch>
            <a:fillRect/>
          </a:stretch>
        </p:blipFill>
        <p:spPr>
          <a:xfrm>
            <a:off x="2143108" y="1571618"/>
            <a:ext cx="857238" cy="857238"/>
          </a:xfrm>
          <a:prstGeom prst="rect">
            <a:avLst/>
          </a:prstGeom>
        </p:spPr>
      </p:pic>
      <p:pic>
        <p:nvPicPr>
          <p:cNvPr id="9" name="8 Imagen" descr="512px-Darktable_icon.svg.png"/>
          <p:cNvPicPr>
            <a:picLocks noChangeAspect="1"/>
          </p:cNvPicPr>
          <p:nvPr/>
        </p:nvPicPr>
        <p:blipFill>
          <a:blip r:embed="rId3">
            <a:duotone>
              <a:prstClr val="black"/>
              <a:schemeClr val="accent6">
                <a:tint val="45000"/>
                <a:satMod val="400000"/>
              </a:schemeClr>
            </a:duotone>
            <a:lum bright="20000" contrast="30000"/>
          </a:blip>
          <a:stretch>
            <a:fillRect/>
          </a:stretch>
        </p:blipFill>
        <p:spPr>
          <a:xfrm>
            <a:off x="2714612" y="2143122"/>
            <a:ext cx="857238" cy="857238"/>
          </a:xfrm>
          <a:prstGeom prst="rect">
            <a:avLst/>
          </a:prstGeom>
        </p:spPr>
      </p:pic>
      <p:pic>
        <p:nvPicPr>
          <p:cNvPr id="10" name="9 Imagen" descr="512px-Darktable_icon.svg.png"/>
          <p:cNvPicPr>
            <a:picLocks noChangeAspect="1"/>
          </p:cNvPicPr>
          <p:nvPr/>
        </p:nvPicPr>
        <p:blipFill>
          <a:blip r:embed="rId3">
            <a:duotone>
              <a:prstClr val="black"/>
              <a:schemeClr val="accent6">
                <a:tint val="45000"/>
                <a:satMod val="400000"/>
              </a:schemeClr>
            </a:duotone>
            <a:lum bright="20000" contrast="30000"/>
          </a:blip>
          <a:stretch>
            <a:fillRect/>
          </a:stretch>
        </p:blipFill>
        <p:spPr>
          <a:xfrm>
            <a:off x="3214678" y="2786064"/>
            <a:ext cx="857238" cy="857238"/>
          </a:xfrm>
          <a:prstGeom prst="rect">
            <a:avLst/>
          </a:prstGeom>
        </p:spPr>
      </p:pic>
      <p:pic>
        <p:nvPicPr>
          <p:cNvPr id="11" name="10 Imagen" descr="512px-Darktable_icon.svg.png"/>
          <p:cNvPicPr>
            <a:picLocks noChangeAspect="1"/>
          </p:cNvPicPr>
          <p:nvPr/>
        </p:nvPicPr>
        <p:blipFill>
          <a:blip r:embed="rId3">
            <a:duotone>
              <a:prstClr val="black"/>
              <a:schemeClr val="accent6">
                <a:tint val="45000"/>
                <a:satMod val="400000"/>
              </a:schemeClr>
            </a:duotone>
            <a:lum bright="20000" contrast="30000"/>
          </a:blip>
          <a:stretch>
            <a:fillRect/>
          </a:stretch>
        </p:blipFill>
        <p:spPr>
          <a:xfrm>
            <a:off x="3643306" y="3500444"/>
            <a:ext cx="857238" cy="857238"/>
          </a:xfrm>
          <a:prstGeom prst="rect">
            <a:avLst/>
          </a:prstGeom>
        </p:spPr>
      </p:pic>
      <p:pic>
        <p:nvPicPr>
          <p:cNvPr id="12" name="11 Imagen" descr="512px-Darktable_icon.svg.png"/>
          <p:cNvPicPr>
            <a:picLocks noChangeAspect="1"/>
          </p:cNvPicPr>
          <p:nvPr/>
        </p:nvPicPr>
        <p:blipFill>
          <a:blip r:embed="rId4" cstate="print">
            <a:duotone>
              <a:prstClr val="black"/>
              <a:schemeClr val="accent6">
                <a:tint val="45000"/>
                <a:satMod val="400000"/>
              </a:schemeClr>
            </a:duotone>
            <a:lum bright="20000" contrast="30000"/>
          </a:blip>
          <a:stretch>
            <a:fillRect/>
          </a:stretch>
        </p:blipFill>
        <p:spPr>
          <a:xfrm flipH="1">
            <a:off x="8358167" y="0"/>
            <a:ext cx="785833" cy="785800"/>
          </a:xfrm>
          <a:prstGeom prst="rect">
            <a:avLst/>
          </a:prstGeom>
        </p:spPr>
      </p:pic>
      <p:pic>
        <p:nvPicPr>
          <p:cNvPr id="13" name="12 Imagen" descr="512px-Darktable_icon.svg.png"/>
          <p:cNvPicPr>
            <a:picLocks noChangeAspect="1"/>
          </p:cNvPicPr>
          <p:nvPr/>
        </p:nvPicPr>
        <p:blipFill>
          <a:blip r:embed="rId4" cstate="print">
            <a:duotone>
              <a:prstClr val="black"/>
              <a:schemeClr val="accent6">
                <a:tint val="45000"/>
                <a:satMod val="400000"/>
              </a:schemeClr>
            </a:duotone>
            <a:lum bright="20000" contrast="30000"/>
          </a:blip>
          <a:stretch>
            <a:fillRect/>
          </a:stretch>
        </p:blipFill>
        <p:spPr>
          <a:xfrm flipH="1">
            <a:off x="7715272" y="357172"/>
            <a:ext cx="785833" cy="785800"/>
          </a:xfrm>
          <a:prstGeom prst="rect">
            <a:avLst/>
          </a:prstGeom>
        </p:spPr>
      </p:pic>
      <p:pic>
        <p:nvPicPr>
          <p:cNvPr id="14" name="13 Imagen" descr="512px-Darktable_icon.svg.png"/>
          <p:cNvPicPr>
            <a:picLocks noChangeAspect="1"/>
          </p:cNvPicPr>
          <p:nvPr/>
        </p:nvPicPr>
        <p:blipFill>
          <a:blip r:embed="rId4" cstate="print">
            <a:duotone>
              <a:prstClr val="black"/>
              <a:schemeClr val="accent6">
                <a:tint val="45000"/>
                <a:satMod val="400000"/>
              </a:schemeClr>
            </a:duotone>
            <a:lum bright="20000" contrast="30000"/>
          </a:blip>
          <a:stretch>
            <a:fillRect/>
          </a:stretch>
        </p:blipFill>
        <p:spPr>
          <a:xfrm flipH="1">
            <a:off x="7000892" y="928676"/>
            <a:ext cx="785833" cy="785800"/>
          </a:xfrm>
          <a:prstGeom prst="rect">
            <a:avLst/>
          </a:prstGeom>
        </p:spPr>
      </p:pic>
      <p:pic>
        <p:nvPicPr>
          <p:cNvPr id="15" name="14 Imagen" descr="512px-Darktable_icon.svg.png"/>
          <p:cNvPicPr>
            <a:picLocks noChangeAspect="1"/>
          </p:cNvPicPr>
          <p:nvPr/>
        </p:nvPicPr>
        <p:blipFill>
          <a:blip r:embed="rId4" cstate="print">
            <a:duotone>
              <a:prstClr val="black"/>
              <a:schemeClr val="accent6">
                <a:tint val="45000"/>
                <a:satMod val="400000"/>
              </a:schemeClr>
            </a:duotone>
            <a:lum bright="20000" contrast="30000"/>
          </a:blip>
          <a:stretch>
            <a:fillRect/>
          </a:stretch>
        </p:blipFill>
        <p:spPr>
          <a:xfrm flipH="1">
            <a:off x="6357950" y="1428742"/>
            <a:ext cx="785833" cy="785800"/>
          </a:xfrm>
          <a:prstGeom prst="rect">
            <a:avLst/>
          </a:prstGeom>
        </p:spPr>
      </p:pic>
      <p:pic>
        <p:nvPicPr>
          <p:cNvPr id="16" name="15 Imagen" descr="512px-Darktable_icon.svg.png"/>
          <p:cNvPicPr>
            <a:picLocks noChangeAspect="1"/>
          </p:cNvPicPr>
          <p:nvPr/>
        </p:nvPicPr>
        <p:blipFill>
          <a:blip r:embed="rId4" cstate="print">
            <a:duotone>
              <a:prstClr val="black"/>
              <a:schemeClr val="accent6">
                <a:tint val="45000"/>
                <a:satMod val="400000"/>
              </a:schemeClr>
            </a:duotone>
            <a:lum bright="20000" contrast="30000"/>
          </a:blip>
          <a:stretch>
            <a:fillRect/>
          </a:stretch>
        </p:blipFill>
        <p:spPr>
          <a:xfrm flipH="1">
            <a:off x="5786446" y="2071684"/>
            <a:ext cx="785833" cy="785800"/>
          </a:xfrm>
          <a:prstGeom prst="rect">
            <a:avLst/>
          </a:prstGeom>
        </p:spPr>
      </p:pic>
      <p:pic>
        <p:nvPicPr>
          <p:cNvPr id="17" name="16 Imagen" descr="512px-Darktable_icon.svg.png"/>
          <p:cNvPicPr>
            <a:picLocks noChangeAspect="1"/>
          </p:cNvPicPr>
          <p:nvPr/>
        </p:nvPicPr>
        <p:blipFill>
          <a:blip r:embed="rId4" cstate="print">
            <a:duotone>
              <a:prstClr val="black"/>
              <a:schemeClr val="accent6">
                <a:tint val="45000"/>
                <a:satMod val="400000"/>
              </a:schemeClr>
            </a:duotone>
            <a:lum bright="20000" contrast="30000"/>
          </a:blip>
          <a:stretch>
            <a:fillRect/>
          </a:stretch>
        </p:blipFill>
        <p:spPr>
          <a:xfrm flipH="1">
            <a:off x="5357818" y="2714626"/>
            <a:ext cx="785833" cy="785800"/>
          </a:xfrm>
          <a:prstGeom prst="rect">
            <a:avLst/>
          </a:prstGeom>
        </p:spPr>
      </p:pic>
      <p:pic>
        <p:nvPicPr>
          <p:cNvPr id="18" name="17 Imagen" descr="512px-Darktable_icon.svg.png"/>
          <p:cNvPicPr>
            <a:picLocks noChangeAspect="1"/>
          </p:cNvPicPr>
          <p:nvPr/>
        </p:nvPicPr>
        <p:blipFill>
          <a:blip r:embed="rId4" cstate="print">
            <a:duotone>
              <a:prstClr val="black"/>
              <a:schemeClr val="accent6">
                <a:tint val="45000"/>
                <a:satMod val="400000"/>
              </a:schemeClr>
            </a:duotone>
            <a:lum bright="20000" contrast="30000"/>
          </a:blip>
          <a:stretch>
            <a:fillRect/>
          </a:stretch>
        </p:blipFill>
        <p:spPr>
          <a:xfrm flipH="1">
            <a:off x="4929190" y="3500444"/>
            <a:ext cx="785833" cy="785800"/>
          </a:xfrm>
          <a:prstGeom prst="rect">
            <a:avLst/>
          </a:prstGeom>
        </p:spPr>
      </p:pic>
      <p:sp>
        <p:nvSpPr>
          <p:cNvPr id="19" name="18 Rectángulo"/>
          <p:cNvSpPr/>
          <p:nvPr/>
        </p:nvSpPr>
        <p:spPr>
          <a:xfrm>
            <a:off x="-428660" y="-285770"/>
            <a:ext cx="9858444" cy="5643602"/>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2000" fill="hold"/>
                                        <p:tgtEl>
                                          <p:spTgt spid="6"/>
                                        </p:tgtEl>
                                        <p:attrNameLst>
                                          <p:attrName>ppt_x</p:attrName>
                                        </p:attrNameLst>
                                      </p:cBhvr>
                                      <p:tavLst>
                                        <p:tav tm="0">
                                          <p:val>
                                            <p:strVal val="0-#ppt_w/2"/>
                                          </p:val>
                                        </p:tav>
                                        <p:tav tm="100000">
                                          <p:val>
                                            <p:strVal val="#ppt_x"/>
                                          </p:val>
                                        </p:tav>
                                      </p:tavLst>
                                    </p:anim>
                                    <p:anim calcmode="lin" valueType="num">
                                      <p:cBhvr additive="base">
                                        <p:cTn id="42" dur="2000" fill="hold"/>
                                        <p:tgtEl>
                                          <p:spTgt spid="6"/>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6"/>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2"/>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3"/>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4"/>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5"/>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6"/>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7"/>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8"/>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3"/>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4"/>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5"/>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7"/>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8"/>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9"/>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0"/>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1"/>
                                        </p:tgtEl>
                                        <p:attrNameLst>
                                          <p:attrName>r</p:attrName>
                                        </p:attrNameLst>
                                      </p:cBhvr>
                                    </p:animRot>
                                  </p:childTnLst>
                                </p:cTn>
                              </p:par>
                            </p:childTnLst>
                          </p:cTn>
                        </p:par>
                        <p:par>
                          <p:cTn id="103" fill="hold">
                            <p:stCondLst>
                              <p:cond delay="4000"/>
                            </p:stCondLst>
                            <p:childTnLst>
                              <p:par>
                                <p:cTn id="104" presetID="2" presetClass="exit" presetSubtype="6" fill="hold" nodeType="afterEffect">
                                  <p:stCondLst>
                                    <p:cond delay="0"/>
                                  </p:stCondLst>
                                  <p:childTnLst>
                                    <p:anim calcmode="lin" valueType="num">
                                      <p:cBhvr additive="base">
                                        <p:cTn id="105" dur="2000"/>
                                        <p:tgtEl>
                                          <p:spTgt spid="3"/>
                                        </p:tgtEl>
                                        <p:attrNameLst>
                                          <p:attrName>ppt_x</p:attrName>
                                        </p:attrNameLst>
                                      </p:cBhvr>
                                      <p:tavLst>
                                        <p:tav tm="0">
                                          <p:val>
                                            <p:strVal val="ppt_x"/>
                                          </p:val>
                                        </p:tav>
                                        <p:tav tm="100000">
                                          <p:val>
                                            <p:strVal val="1+ppt_w/2"/>
                                          </p:val>
                                        </p:tav>
                                      </p:tavLst>
                                    </p:anim>
                                    <p:anim calcmode="lin" valueType="num">
                                      <p:cBhvr additive="base">
                                        <p:cTn id="106" dur="2000"/>
                                        <p:tgtEl>
                                          <p:spTgt spid="3"/>
                                        </p:tgtEl>
                                        <p:attrNameLst>
                                          <p:attrName>ppt_y</p:attrName>
                                        </p:attrNameLst>
                                      </p:cBhvr>
                                      <p:tavLst>
                                        <p:tav tm="0">
                                          <p:val>
                                            <p:strVal val="ppt_y"/>
                                          </p:val>
                                        </p:tav>
                                        <p:tav tm="100000">
                                          <p:val>
                                            <p:strVal val="1+ppt_h/2"/>
                                          </p:val>
                                        </p:tav>
                                      </p:tavLst>
                                    </p:anim>
                                    <p:set>
                                      <p:cBhvr>
                                        <p:cTn id="107" dur="1" fill="hold">
                                          <p:stCondLst>
                                            <p:cond delay="1999"/>
                                          </p:stCondLst>
                                        </p:cTn>
                                        <p:tgtEl>
                                          <p:spTgt spid="3"/>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4"/>
                                        </p:tgtEl>
                                        <p:attrNameLst>
                                          <p:attrName>ppt_x</p:attrName>
                                        </p:attrNameLst>
                                      </p:cBhvr>
                                      <p:tavLst>
                                        <p:tav tm="0">
                                          <p:val>
                                            <p:strVal val="ppt_x"/>
                                          </p:val>
                                        </p:tav>
                                        <p:tav tm="100000">
                                          <p:val>
                                            <p:strVal val="1+ppt_w/2"/>
                                          </p:val>
                                        </p:tav>
                                      </p:tavLst>
                                    </p:anim>
                                    <p:anim calcmode="lin" valueType="num">
                                      <p:cBhvr additive="base">
                                        <p:cTn id="110" dur="2000"/>
                                        <p:tgtEl>
                                          <p:spTgt spid="4"/>
                                        </p:tgtEl>
                                        <p:attrNameLst>
                                          <p:attrName>ppt_y</p:attrName>
                                        </p:attrNameLst>
                                      </p:cBhvr>
                                      <p:tavLst>
                                        <p:tav tm="0">
                                          <p:val>
                                            <p:strVal val="ppt_y"/>
                                          </p:val>
                                        </p:tav>
                                        <p:tav tm="100000">
                                          <p:val>
                                            <p:strVal val="1+ppt_h/2"/>
                                          </p:val>
                                        </p:tav>
                                      </p:tavLst>
                                    </p:anim>
                                    <p:set>
                                      <p:cBhvr>
                                        <p:cTn id="111" dur="1" fill="hold">
                                          <p:stCondLst>
                                            <p:cond delay="1999"/>
                                          </p:stCondLst>
                                        </p:cTn>
                                        <p:tgtEl>
                                          <p:spTgt spid="4"/>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5"/>
                                        </p:tgtEl>
                                        <p:attrNameLst>
                                          <p:attrName>ppt_x</p:attrName>
                                        </p:attrNameLst>
                                      </p:cBhvr>
                                      <p:tavLst>
                                        <p:tav tm="0">
                                          <p:val>
                                            <p:strVal val="ppt_x"/>
                                          </p:val>
                                        </p:tav>
                                        <p:tav tm="100000">
                                          <p:val>
                                            <p:strVal val="1+ppt_w/2"/>
                                          </p:val>
                                        </p:tav>
                                      </p:tavLst>
                                    </p:anim>
                                    <p:anim calcmode="lin" valueType="num">
                                      <p:cBhvr additive="base">
                                        <p:cTn id="114" dur="2000"/>
                                        <p:tgtEl>
                                          <p:spTgt spid="5"/>
                                        </p:tgtEl>
                                        <p:attrNameLst>
                                          <p:attrName>ppt_y</p:attrName>
                                        </p:attrNameLst>
                                      </p:cBhvr>
                                      <p:tavLst>
                                        <p:tav tm="0">
                                          <p:val>
                                            <p:strVal val="ppt_y"/>
                                          </p:val>
                                        </p:tav>
                                        <p:tav tm="100000">
                                          <p:val>
                                            <p:strVal val="1+ppt_h/2"/>
                                          </p:val>
                                        </p:tav>
                                      </p:tavLst>
                                    </p:anim>
                                    <p:set>
                                      <p:cBhvr>
                                        <p:cTn id="115" dur="1" fill="hold">
                                          <p:stCondLst>
                                            <p:cond delay="1999"/>
                                          </p:stCondLst>
                                        </p:cTn>
                                        <p:tgtEl>
                                          <p:spTgt spid="5"/>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7"/>
                                        </p:tgtEl>
                                        <p:attrNameLst>
                                          <p:attrName>ppt_x</p:attrName>
                                        </p:attrNameLst>
                                      </p:cBhvr>
                                      <p:tavLst>
                                        <p:tav tm="0">
                                          <p:val>
                                            <p:strVal val="ppt_x"/>
                                          </p:val>
                                        </p:tav>
                                        <p:tav tm="100000">
                                          <p:val>
                                            <p:strVal val="1+ppt_w/2"/>
                                          </p:val>
                                        </p:tav>
                                      </p:tavLst>
                                    </p:anim>
                                    <p:anim calcmode="lin" valueType="num">
                                      <p:cBhvr additive="base">
                                        <p:cTn id="118" dur="2000"/>
                                        <p:tgtEl>
                                          <p:spTgt spid="7"/>
                                        </p:tgtEl>
                                        <p:attrNameLst>
                                          <p:attrName>ppt_y</p:attrName>
                                        </p:attrNameLst>
                                      </p:cBhvr>
                                      <p:tavLst>
                                        <p:tav tm="0">
                                          <p:val>
                                            <p:strVal val="ppt_y"/>
                                          </p:val>
                                        </p:tav>
                                        <p:tav tm="100000">
                                          <p:val>
                                            <p:strVal val="1+ppt_h/2"/>
                                          </p:val>
                                        </p:tav>
                                      </p:tavLst>
                                    </p:anim>
                                    <p:set>
                                      <p:cBhvr>
                                        <p:cTn id="119" dur="1" fill="hold">
                                          <p:stCondLst>
                                            <p:cond delay="1999"/>
                                          </p:stCondLst>
                                        </p:cTn>
                                        <p:tgtEl>
                                          <p:spTgt spid="7"/>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8"/>
                                        </p:tgtEl>
                                        <p:attrNameLst>
                                          <p:attrName>ppt_x</p:attrName>
                                        </p:attrNameLst>
                                      </p:cBhvr>
                                      <p:tavLst>
                                        <p:tav tm="0">
                                          <p:val>
                                            <p:strVal val="ppt_x"/>
                                          </p:val>
                                        </p:tav>
                                        <p:tav tm="100000">
                                          <p:val>
                                            <p:strVal val="1+ppt_w/2"/>
                                          </p:val>
                                        </p:tav>
                                      </p:tavLst>
                                    </p:anim>
                                    <p:anim calcmode="lin" valueType="num">
                                      <p:cBhvr additive="base">
                                        <p:cTn id="122" dur="2000"/>
                                        <p:tgtEl>
                                          <p:spTgt spid="8"/>
                                        </p:tgtEl>
                                        <p:attrNameLst>
                                          <p:attrName>ppt_y</p:attrName>
                                        </p:attrNameLst>
                                      </p:cBhvr>
                                      <p:tavLst>
                                        <p:tav tm="0">
                                          <p:val>
                                            <p:strVal val="ppt_y"/>
                                          </p:val>
                                        </p:tav>
                                        <p:tav tm="100000">
                                          <p:val>
                                            <p:strVal val="1+ppt_h/2"/>
                                          </p:val>
                                        </p:tav>
                                      </p:tavLst>
                                    </p:anim>
                                    <p:set>
                                      <p:cBhvr>
                                        <p:cTn id="123" dur="1" fill="hold">
                                          <p:stCondLst>
                                            <p:cond delay="1999"/>
                                          </p:stCondLst>
                                        </p:cTn>
                                        <p:tgtEl>
                                          <p:spTgt spid="8"/>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9"/>
                                        </p:tgtEl>
                                        <p:attrNameLst>
                                          <p:attrName>ppt_x</p:attrName>
                                        </p:attrNameLst>
                                      </p:cBhvr>
                                      <p:tavLst>
                                        <p:tav tm="0">
                                          <p:val>
                                            <p:strVal val="ppt_x"/>
                                          </p:val>
                                        </p:tav>
                                        <p:tav tm="100000">
                                          <p:val>
                                            <p:strVal val="1+ppt_w/2"/>
                                          </p:val>
                                        </p:tav>
                                      </p:tavLst>
                                    </p:anim>
                                    <p:anim calcmode="lin" valueType="num">
                                      <p:cBhvr additive="base">
                                        <p:cTn id="126" dur="2000"/>
                                        <p:tgtEl>
                                          <p:spTgt spid="9"/>
                                        </p:tgtEl>
                                        <p:attrNameLst>
                                          <p:attrName>ppt_y</p:attrName>
                                        </p:attrNameLst>
                                      </p:cBhvr>
                                      <p:tavLst>
                                        <p:tav tm="0">
                                          <p:val>
                                            <p:strVal val="ppt_y"/>
                                          </p:val>
                                        </p:tav>
                                        <p:tav tm="100000">
                                          <p:val>
                                            <p:strVal val="1+ppt_h/2"/>
                                          </p:val>
                                        </p:tav>
                                      </p:tavLst>
                                    </p:anim>
                                    <p:set>
                                      <p:cBhvr>
                                        <p:cTn id="127" dur="1" fill="hold">
                                          <p:stCondLst>
                                            <p:cond delay="1999"/>
                                          </p:stCondLst>
                                        </p:cTn>
                                        <p:tgtEl>
                                          <p:spTgt spid="9"/>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10"/>
                                        </p:tgtEl>
                                        <p:attrNameLst>
                                          <p:attrName>ppt_x</p:attrName>
                                        </p:attrNameLst>
                                      </p:cBhvr>
                                      <p:tavLst>
                                        <p:tav tm="0">
                                          <p:val>
                                            <p:strVal val="ppt_x"/>
                                          </p:val>
                                        </p:tav>
                                        <p:tav tm="100000">
                                          <p:val>
                                            <p:strVal val="1+ppt_w/2"/>
                                          </p:val>
                                        </p:tav>
                                      </p:tavLst>
                                    </p:anim>
                                    <p:anim calcmode="lin" valueType="num">
                                      <p:cBhvr additive="base">
                                        <p:cTn id="130" dur="2000"/>
                                        <p:tgtEl>
                                          <p:spTgt spid="10"/>
                                        </p:tgtEl>
                                        <p:attrNameLst>
                                          <p:attrName>ppt_y</p:attrName>
                                        </p:attrNameLst>
                                      </p:cBhvr>
                                      <p:tavLst>
                                        <p:tav tm="0">
                                          <p:val>
                                            <p:strVal val="ppt_y"/>
                                          </p:val>
                                        </p:tav>
                                        <p:tav tm="100000">
                                          <p:val>
                                            <p:strVal val="1+ppt_h/2"/>
                                          </p:val>
                                        </p:tav>
                                      </p:tavLst>
                                    </p:anim>
                                    <p:set>
                                      <p:cBhvr>
                                        <p:cTn id="131" dur="1" fill="hold">
                                          <p:stCondLst>
                                            <p:cond delay="1999"/>
                                          </p:stCondLst>
                                        </p:cTn>
                                        <p:tgtEl>
                                          <p:spTgt spid="10"/>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11"/>
                                        </p:tgtEl>
                                        <p:attrNameLst>
                                          <p:attrName>ppt_x</p:attrName>
                                        </p:attrNameLst>
                                      </p:cBhvr>
                                      <p:tavLst>
                                        <p:tav tm="0">
                                          <p:val>
                                            <p:strVal val="ppt_x"/>
                                          </p:val>
                                        </p:tav>
                                        <p:tav tm="100000">
                                          <p:val>
                                            <p:strVal val="1+ppt_w/2"/>
                                          </p:val>
                                        </p:tav>
                                      </p:tavLst>
                                    </p:anim>
                                    <p:anim calcmode="lin" valueType="num">
                                      <p:cBhvr additive="base">
                                        <p:cTn id="134" dur="2000"/>
                                        <p:tgtEl>
                                          <p:spTgt spid="11"/>
                                        </p:tgtEl>
                                        <p:attrNameLst>
                                          <p:attrName>ppt_y</p:attrName>
                                        </p:attrNameLst>
                                      </p:cBhvr>
                                      <p:tavLst>
                                        <p:tav tm="0">
                                          <p:val>
                                            <p:strVal val="ppt_y"/>
                                          </p:val>
                                        </p:tav>
                                        <p:tav tm="100000">
                                          <p:val>
                                            <p:strVal val="1+ppt_h/2"/>
                                          </p:val>
                                        </p:tav>
                                      </p:tavLst>
                                    </p:anim>
                                    <p:set>
                                      <p:cBhvr>
                                        <p:cTn id="135" dur="1" fill="hold">
                                          <p:stCondLst>
                                            <p:cond delay="1999"/>
                                          </p:stCondLst>
                                        </p:cTn>
                                        <p:tgtEl>
                                          <p:spTgt spid="11"/>
                                        </p:tgtEl>
                                        <p:attrNameLst>
                                          <p:attrName>style.visibility</p:attrName>
                                        </p:attrNameLst>
                                      </p:cBhvr>
                                      <p:to>
                                        <p:strVal val="hidden"/>
                                      </p:to>
                                    </p:set>
                                  </p:childTnLst>
                                </p:cTn>
                              </p:par>
                              <p:par>
                                <p:cTn id="136" presetID="2" presetClass="exit" presetSubtype="12" fill="hold" nodeType="withEffect">
                                  <p:stCondLst>
                                    <p:cond delay="0"/>
                                  </p:stCondLst>
                                  <p:childTnLst>
                                    <p:anim calcmode="lin" valueType="num">
                                      <p:cBhvr additive="base">
                                        <p:cTn id="137" dur="2000"/>
                                        <p:tgtEl>
                                          <p:spTgt spid="6"/>
                                        </p:tgtEl>
                                        <p:attrNameLst>
                                          <p:attrName>ppt_x</p:attrName>
                                        </p:attrNameLst>
                                      </p:cBhvr>
                                      <p:tavLst>
                                        <p:tav tm="0">
                                          <p:val>
                                            <p:strVal val="ppt_x"/>
                                          </p:val>
                                        </p:tav>
                                        <p:tav tm="100000">
                                          <p:val>
                                            <p:strVal val="0-ppt_w/2"/>
                                          </p:val>
                                        </p:tav>
                                      </p:tavLst>
                                    </p:anim>
                                    <p:anim calcmode="lin" valueType="num">
                                      <p:cBhvr additive="base">
                                        <p:cTn id="138" dur="2000"/>
                                        <p:tgtEl>
                                          <p:spTgt spid="6"/>
                                        </p:tgtEl>
                                        <p:attrNameLst>
                                          <p:attrName>ppt_y</p:attrName>
                                        </p:attrNameLst>
                                      </p:cBhvr>
                                      <p:tavLst>
                                        <p:tav tm="0">
                                          <p:val>
                                            <p:strVal val="ppt_y"/>
                                          </p:val>
                                        </p:tav>
                                        <p:tav tm="100000">
                                          <p:val>
                                            <p:strVal val="1+ppt_h/2"/>
                                          </p:val>
                                        </p:tav>
                                      </p:tavLst>
                                    </p:anim>
                                    <p:set>
                                      <p:cBhvr>
                                        <p:cTn id="139" dur="1" fill="hold">
                                          <p:stCondLst>
                                            <p:cond delay="1999"/>
                                          </p:stCondLst>
                                        </p:cTn>
                                        <p:tgtEl>
                                          <p:spTgt spid="6"/>
                                        </p:tgtEl>
                                        <p:attrNameLst>
                                          <p:attrName>style.visibility</p:attrName>
                                        </p:attrNameLst>
                                      </p:cBhvr>
                                      <p:to>
                                        <p:strVal val="hidden"/>
                                      </p:to>
                                    </p:set>
                                  </p:childTnLst>
                                </p:cTn>
                              </p:par>
                              <p:par>
                                <p:cTn id="140" presetID="2" presetClass="exit" presetSubtype="12" fill="hold" nodeType="withEffect">
                                  <p:stCondLst>
                                    <p:cond delay="0"/>
                                  </p:stCondLst>
                                  <p:childTnLst>
                                    <p:anim calcmode="lin" valueType="num">
                                      <p:cBhvr additive="base">
                                        <p:cTn id="141" dur="2000"/>
                                        <p:tgtEl>
                                          <p:spTgt spid="12"/>
                                        </p:tgtEl>
                                        <p:attrNameLst>
                                          <p:attrName>ppt_x</p:attrName>
                                        </p:attrNameLst>
                                      </p:cBhvr>
                                      <p:tavLst>
                                        <p:tav tm="0">
                                          <p:val>
                                            <p:strVal val="ppt_x"/>
                                          </p:val>
                                        </p:tav>
                                        <p:tav tm="100000">
                                          <p:val>
                                            <p:strVal val="0-ppt_w/2"/>
                                          </p:val>
                                        </p:tav>
                                      </p:tavLst>
                                    </p:anim>
                                    <p:anim calcmode="lin" valueType="num">
                                      <p:cBhvr additive="base">
                                        <p:cTn id="142" dur="2000"/>
                                        <p:tgtEl>
                                          <p:spTgt spid="12"/>
                                        </p:tgtEl>
                                        <p:attrNameLst>
                                          <p:attrName>ppt_y</p:attrName>
                                        </p:attrNameLst>
                                      </p:cBhvr>
                                      <p:tavLst>
                                        <p:tav tm="0">
                                          <p:val>
                                            <p:strVal val="ppt_y"/>
                                          </p:val>
                                        </p:tav>
                                        <p:tav tm="100000">
                                          <p:val>
                                            <p:strVal val="1+ppt_h/2"/>
                                          </p:val>
                                        </p:tav>
                                      </p:tavLst>
                                    </p:anim>
                                    <p:set>
                                      <p:cBhvr>
                                        <p:cTn id="143" dur="1" fill="hold">
                                          <p:stCondLst>
                                            <p:cond delay="1999"/>
                                          </p:stCondLst>
                                        </p:cTn>
                                        <p:tgtEl>
                                          <p:spTgt spid="12"/>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2000"/>
                                        <p:tgtEl>
                                          <p:spTgt spid="13"/>
                                        </p:tgtEl>
                                        <p:attrNameLst>
                                          <p:attrName>ppt_x</p:attrName>
                                        </p:attrNameLst>
                                      </p:cBhvr>
                                      <p:tavLst>
                                        <p:tav tm="0">
                                          <p:val>
                                            <p:strVal val="ppt_x"/>
                                          </p:val>
                                        </p:tav>
                                        <p:tav tm="100000">
                                          <p:val>
                                            <p:strVal val="0-ppt_w/2"/>
                                          </p:val>
                                        </p:tav>
                                      </p:tavLst>
                                    </p:anim>
                                    <p:anim calcmode="lin" valueType="num">
                                      <p:cBhvr additive="base">
                                        <p:cTn id="146" dur="2000"/>
                                        <p:tgtEl>
                                          <p:spTgt spid="13"/>
                                        </p:tgtEl>
                                        <p:attrNameLst>
                                          <p:attrName>ppt_y</p:attrName>
                                        </p:attrNameLst>
                                      </p:cBhvr>
                                      <p:tavLst>
                                        <p:tav tm="0">
                                          <p:val>
                                            <p:strVal val="ppt_y"/>
                                          </p:val>
                                        </p:tav>
                                        <p:tav tm="100000">
                                          <p:val>
                                            <p:strVal val="1+ppt_h/2"/>
                                          </p:val>
                                        </p:tav>
                                      </p:tavLst>
                                    </p:anim>
                                    <p:set>
                                      <p:cBhvr>
                                        <p:cTn id="147" dur="1" fill="hold">
                                          <p:stCondLst>
                                            <p:cond delay="1999"/>
                                          </p:stCondLst>
                                        </p:cTn>
                                        <p:tgtEl>
                                          <p:spTgt spid="13"/>
                                        </p:tgtEl>
                                        <p:attrNameLst>
                                          <p:attrName>style.visibility</p:attrName>
                                        </p:attrNameLst>
                                      </p:cBhvr>
                                      <p:to>
                                        <p:strVal val="hidden"/>
                                      </p:to>
                                    </p:set>
                                  </p:childTnLst>
                                </p:cTn>
                              </p:par>
                              <p:par>
                                <p:cTn id="148" presetID="2" presetClass="exit" presetSubtype="12" fill="hold"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0-ppt_w/2"/>
                                          </p:val>
                                        </p:tav>
                                      </p:tavLst>
                                    </p:anim>
                                    <p:anim calcmode="lin" valueType="num">
                                      <p:cBhvr additive="base">
                                        <p:cTn id="150" dur="2000"/>
                                        <p:tgtEl>
                                          <p:spTgt spid="14"/>
                                        </p:tgtEl>
                                        <p:attrNameLst>
                                          <p:attrName>ppt_y</p:attrName>
                                        </p:attrNameLst>
                                      </p:cBhvr>
                                      <p:tavLst>
                                        <p:tav tm="0">
                                          <p:val>
                                            <p:strVal val="ppt_y"/>
                                          </p:val>
                                        </p:tav>
                                        <p:tav tm="100000">
                                          <p:val>
                                            <p:strVal val="1+ppt_h/2"/>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15"/>
                                        </p:tgtEl>
                                        <p:attrNameLst>
                                          <p:attrName>ppt_x</p:attrName>
                                        </p:attrNameLst>
                                      </p:cBhvr>
                                      <p:tavLst>
                                        <p:tav tm="0">
                                          <p:val>
                                            <p:strVal val="ppt_x"/>
                                          </p:val>
                                        </p:tav>
                                        <p:tav tm="100000">
                                          <p:val>
                                            <p:strVal val="0-ppt_w/2"/>
                                          </p:val>
                                        </p:tav>
                                      </p:tavLst>
                                    </p:anim>
                                    <p:anim calcmode="lin" valueType="num">
                                      <p:cBhvr additive="base">
                                        <p:cTn id="154" dur="2000"/>
                                        <p:tgtEl>
                                          <p:spTgt spid="15"/>
                                        </p:tgtEl>
                                        <p:attrNameLst>
                                          <p:attrName>ppt_y</p:attrName>
                                        </p:attrNameLst>
                                      </p:cBhvr>
                                      <p:tavLst>
                                        <p:tav tm="0">
                                          <p:val>
                                            <p:strVal val="ppt_y"/>
                                          </p:val>
                                        </p:tav>
                                        <p:tav tm="100000">
                                          <p:val>
                                            <p:strVal val="1+ppt_h/2"/>
                                          </p:val>
                                        </p:tav>
                                      </p:tavLst>
                                    </p:anim>
                                    <p:set>
                                      <p:cBhvr>
                                        <p:cTn id="155" dur="1" fill="hold">
                                          <p:stCondLst>
                                            <p:cond delay="1999"/>
                                          </p:stCondLst>
                                        </p:cTn>
                                        <p:tgtEl>
                                          <p:spTgt spid="15"/>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16"/>
                                        </p:tgtEl>
                                        <p:attrNameLst>
                                          <p:attrName>ppt_x</p:attrName>
                                        </p:attrNameLst>
                                      </p:cBhvr>
                                      <p:tavLst>
                                        <p:tav tm="0">
                                          <p:val>
                                            <p:strVal val="ppt_x"/>
                                          </p:val>
                                        </p:tav>
                                        <p:tav tm="100000">
                                          <p:val>
                                            <p:strVal val="0-ppt_w/2"/>
                                          </p:val>
                                        </p:tav>
                                      </p:tavLst>
                                    </p:anim>
                                    <p:anim calcmode="lin" valueType="num">
                                      <p:cBhvr additive="base">
                                        <p:cTn id="158" dur="2000"/>
                                        <p:tgtEl>
                                          <p:spTgt spid="16"/>
                                        </p:tgtEl>
                                        <p:attrNameLst>
                                          <p:attrName>ppt_y</p:attrName>
                                        </p:attrNameLst>
                                      </p:cBhvr>
                                      <p:tavLst>
                                        <p:tav tm="0">
                                          <p:val>
                                            <p:strVal val="ppt_y"/>
                                          </p:val>
                                        </p:tav>
                                        <p:tav tm="100000">
                                          <p:val>
                                            <p:strVal val="1+ppt_h/2"/>
                                          </p:val>
                                        </p:tav>
                                      </p:tavLst>
                                    </p:anim>
                                    <p:set>
                                      <p:cBhvr>
                                        <p:cTn id="159" dur="1" fill="hold">
                                          <p:stCondLst>
                                            <p:cond delay="1999"/>
                                          </p:stCondLst>
                                        </p:cTn>
                                        <p:tgtEl>
                                          <p:spTgt spid="16"/>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17"/>
                                        </p:tgtEl>
                                        <p:attrNameLst>
                                          <p:attrName>ppt_x</p:attrName>
                                        </p:attrNameLst>
                                      </p:cBhvr>
                                      <p:tavLst>
                                        <p:tav tm="0">
                                          <p:val>
                                            <p:strVal val="ppt_x"/>
                                          </p:val>
                                        </p:tav>
                                        <p:tav tm="100000">
                                          <p:val>
                                            <p:strVal val="0-ppt_w/2"/>
                                          </p:val>
                                        </p:tav>
                                      </p:tavLst>
                                    </p:anim>
                                    <p:anim calcmode="lin" valueType="num">
                                      <p:cBhvr additive="base">
                                        <p:cTn id="162" dur="2000"/>
                                        <p:tgtEl>
                                          <p:spTgt spid="17"/>
                                        </p:tgtEl>
                                        <p:attrNameLst>
                                          <p:attrName>ppt_y</p:attrName>
                                        </p:attrNameLst>
                                      </p:cBhvr>
                                      <p:tavLst>
                                        <p:tav tm="0">
                                          <p:val>
                                            <p:strVal val="ppt_y"/>
                                          </p:val>
                                        </p:tav>
                                        <p:tav tm="100000">
                                          <p:val>
                                            <p:strVal val="1+ppt_h/2"/>
                                          </p:val>
                                        </p:tav>
                                      </p:tavLst>
                                    </p:anim>
                                    <p:set>
                                      <p:cBhvr>
                                        <p:cTn id="163" dur="1" fill="hold">
                                          <p:stCondLst>
                                            <p:cond delay="1999"/>
                                          </p:stCondLst>
                                        </p:cTn>
                                        <p:tgtEl>
                                          <p:spTgt spid="17"/>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0-ppt_w/2"/>
                                          </p:val>
                                        </p:tav>
                                      </p:tavLst>
                                    </p:anim>
                                    <p:anim calcmode="lin" valueType="num">
                                      <p:cBhvr additive="base">
                                        <p:cTn id="166" dur="2000"/>
                                        <p:tgtEl>
                                          <p:spTgt spid="18"/>
                                        </p:tgtEl>
                                        <p:attrNameLst>
                                          <p:attrName>ppt_y</p:attrName>
                                        </p:attrNameLst>
                                      </p:cBhvr>
                                      <p:tavLst>
                                        <p:tav tm="0">
                                          <p:val>
                                            <p:strVal val="ppt_y"/>
                                          </p:val>
                                        </p:tav>
                                        <p:tav tm="100000">
                                          <p:val>
                                            <p:strVal val="1+ppt_h/2"/>
                                          </p:val>
                                        </p:tav>
                                      </p:tavLst>
                                    </p:anim>
                                    <p:set>
                                      <p:cBhvr>
                                        <p:cTn id="167" dur="1" fill="hold">
                                          <p:stCondLst>
                                            <p:cond delay="1999"/>
                                          </p:stCondLst>
                                        </p:cTn>
                                        <p:tgtEl>
                                          <p:spTgt spid="18"/>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6"/>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12"/>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3"/>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4"/>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15"/>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16"/>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17"/>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18"/>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3"/>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4"/>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5"/>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7"/>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8"/>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9"/>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0"/>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1"/>
                                        </p:tgtEl>
                                        <p:attrNameLst>
                                          <p:attrName>r</p:attrName>
                                        </p:attrNameLst>
                                      </p:cBhvr>
                                    </p:animRot>
                                  </p:childTnLst>
                                </p:cTn>
                              </p:par>
                              <p:par>
                                <p:cTn id="200" presetID="17" presetClass="entr" presetSubtype="1"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ppt_x</p:attrName>
                                        </p:attrNameLst>
                                      </p:cBhvr>
                                      <p:tavLst>
                                        <p:tav tm="0">
                                          <p:val>
                                            <p:strVal val="#ppt_x"/>
                                          </p:val>
                                        </p:tav>
                                        <p:tav tm="100000">
                                          <p:val>
                                            <p:strVal val="#ppt_x"/>
                                          </p:val>
                                        </p:tav>
                                      </p:tavLst>
                                    </p:anim>
                                    <p:anim calcmode="lin" valueType="num">
                                      <p:cBhvr>
                                        <p:cTn id="203" dur="2000" fill="hold"/>
                                        <p:tgtEl>
                                          <p:spTgt spid="2"/>
                                        </p:tgtEl>
                                        <p:attrNameLst>
                                          <p:attrName>ppt_y</p:attrName>
                                        </p:attrNameLst>
                                      </p:cBhvr>
                                      <p:tavLst>
                                        <p:tav tm="0">
                                          <p:val>
                                            <p:strVal val="#ppt_y-#ppt_h/2"/>
                                          </p:val>
                                        </p:tav>
                                        <p:tav tm="100000">
                                          <p:val>
                                            <p:strVal val="#ppt_y"/>
                                          </p:val>
                                        </p:tav>
                                      </p:tavLst>
                                    </p:anim>
                                    <p:anim calcmode="lin" valueType="num">
                                      <p:cBhvr>
                                        <p:cTn id="204" dur="2000" fill="hold"/>
                                        <p:tgtEl>
                                          <p:spTgt spid="2"/>
                                        </p:tgtEl>
                                        <p:attrNameLst>
                                          <p:attrName>ppt_w</p:attrName>
                                        </p:attrNameLst>
                                      </p:cBhvr>
                                      <p:tavLst>
                                        <p:tav tm="0">
                                          <p:val>
                                            <p:strVal val="#ppt_w"/>
                                          </p:val>
                                        </p:tav>
                                        <p:tav tm="100000">
                                          <p:val>
                                            <p:strVal val="#ppt_w"/>
                                          </p:val>
                                        </p:tav>
                                      </p:tavLst>
                                    </p:anim>
                                    <p:anim calcmode="lin" valueType="num">
                                      <p:cBhvr>
                                        <p:cTn id="205" dur="2000" fill="hold"/>
                                        <p:tgtEl>
                                          <p:spTgt spid="2"/>
                                        </p:tgtEl>
                                        <p:attrNameLst>
                                          <p:attrName>ppt_h</p:attrName>
                                        </p:attrNameLst>
                                      </p:cBhvr>
                                      <p:tavLst>
                                        <p:tav tm="0">
                                          <p:val>
                                            <p:fltVal val="0"/>
                                          </p:val>
                                        </p:tav>
                                        <p:tav tm="100000">
                                          <p:val>
                                            <p:strVal val="#ppt_h"/>
                                          </p:val>
                                        </p:tav>
                                      </p:tavLst>
                                    </p:anim>
                                  </p:childTnLst>
                                </p:cTn>
                              </p:par>
                              <p:par>
                                <p:cTn id="206" presetID="16" presetClass="entr" presetSubtype="37" fill="hold" nodeType="withEffect">
                                  <p:stCondLst>
                                    <p:cond delay="0"/>
                                  </p:stCondLst>
                                  <p:childTnLst>
                                    <p:set>
                                      <p:cBhvr>
                                        <p:cTn id="207" dur="1" fill="hold">
                                          <p:stCondLst>
                                            <p:cond delay="0"/>
                                          </p:stCondLst>
                                        </p:cTn>
                                        <p:tgtEl>
                                          <p:spTgt spid="2"/>
                                        </p:tgtEl>
                                        <p:attrNameLst>
                                          <p:attrName>style.visibility</p:attrName>
                                        </p:attrNameLst>
                                      </p:cBhvr>
                                      <p:to>
                                        <p:strVal val="visible"/>
                                      </p:to>
                                    </p:set>
                                    <p:animEffect transition="in" filter="barn(outVertical)">
                                      <p:cBhvr>
                                        <p:cTn id="20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68677_polujacy-gepar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0"/>
            <a:ext cx="1143008" cy="904539"/>
          </a:xfrm>
          <a:prstGeom prst="rect">
            <a:avLst/>
          </a:prstGeom>
        </p:spPr>
      </p:pic>
      <p:pic>
        <p:nvPicPr>
          <p:cNvPr id="4" name="3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0"/>
            <a:ext cx="1071570" cy="904539"/>
          </a:xfrm>
          <a:prstGeom prst="rect">
            <a:avLst/>
          </a:prstGeom>
        </p:spPr>
      </p:pic>
      <p:pic>
        <p:nvPicPr>
          <p:cNvPr id="5" name="4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357172"/>
            <a:ext cx="1143008" cy="904539"/>
          </a:xfrm>
          <a:prstGeom prst="rect">
            <a:avLst/>
          </a:prstGeom>
        </p:spPr>
      </p:pic>
      <p:pic>
        <p:nvPicPr>
          <p:cNvPr id="6" name="5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357172"/>
            <a:ext cx="1071570" cy="904539"/>
          </a:xfrm>
          <a:prstGeom prst="rect">
            <a:avLst/>
          </a:prstGeom>
        </p:spPr>
      </p:pic>
      <p:pic>
        <p:nvPicPr>
          <p:cNvPr id="7" name="6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714380"/>
            <a:ext cx="1143008" cy="904539"/>
          </a:xfrm>
          <a:prstGeom prst="rect">
            <a:avLst/>
          </a:prstGeom>
        </p:spPr>
      </p:pic>
      <p:pic>
        <p:nvPicPr>
          <p:cNvPr id="8" name="7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714380"/>
            <a:ext cx="1071570" cy="904539"/>
          </a:xfrm>
          <a:prstGeom prst="rect">
            <a:avLst/>
          </a:prstGeom>
        </p:spPr>
      </p:pic>
      <p:pic>
        <p:nvPicPr>
          <p:cNvPr id="9" name="8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1071552"/>
            <a:ext cx="1143008" cy="904539"/>
          </a:xfrm>
          <a:prstGeom prst="rect">
            <a:avLst/>
          </a:prstGeom>
        </p:spPr>
      </p:pic>
      <p:pic>
        <p:nvPicPr>
          <p:cNvPr id="10" name="9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1071552"/>
            <a:ext cx="1071570" cy="904539"/>
          </a:xfrm>
          <a:prstGeom prst="rect">
            <a:avLst/>
          </a:prstGeom>
        </p:spPr>
      </p:pic>
      <p:pic>
        <p:nvPicPr>
          <p:cNvPr id="11" name="10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1357322"/>
            <a:ext cx="1143008" cy="904539"/>
          </a:xfrm>
          <a:prstGeom prst="rect">
            <a:avLst/>
          </a:prstGeom>
        </p:spPr>
      </p:pic>
      <p:pic>
        <p:nvPicPr>
          <p:cNvPr id="12" name="11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1357322"/>
            <a:ext cx="1071570" cy="904539"/>
          </a:xfrm>
          <a:prstGeom prst="rect">
            <a:avLst/>
          </a:prstGeom>
        </p:spPr>
      </p:pic>
      <p:pic>
        <p:nvPicPr>
          <p:cNvPr id="13" name="12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1714494"/>
            <a:ext cx="1143008" cy="904539"/>
          </a:xfrm>
          <a:prstGeom prst="rect">
            <a:avLst/>
          </a:prstGeom>
        </p:spPr>
      </p:pic>
      <p:pic>
        <p:nvPicPr>
          <p:cNvPr id="14" name="13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1714494"/>
            <a:ext cx="1071570" cy="904539"/>
          </a:xfrm>
          <a:prstGeom prst="rect">
            <a:avLst/>
          </a:prstGeom>
        </p:spPr>
      </p:pic>
      <p:pic>
        <p:nvPicPr>
          <p:cNvPr id="15" name="14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2071702"/>
            <a:ext cx="1143008" cy="904539"/>
          </a:xfrm>
          <a:prstGeom prst="rect">
            <a:avLst/>
          </a:prstGeom>
        </p:spPr>
      </p:pic>
      <p:pic>
        <p:nvPicPr>
          <p:cNvPr id="16" name="15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2071702"/>
            <a:ext cx="1071570" cy="904539"/>
          </a:xfrm>
          <a:prstGeom prst="rect">
            <a:avLst/>
          </a:prstGeom>
        </p:spPr>
      </p:pic>
      <p:pic>
        <p:nvPicPr>
          <p:cNvPr id="17" name="16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2428874"/>
            <a:ext cx="1143008" cy="904539"/>
          </a:xfrm>
          <a:prstGeom prst="rect">
            <a:avLst/>
          </a:prstGeom>
        </p:spPr>
      </p:pic>
      <p:pic>
        <p:nvPicPr>
          <p:cNvPr id="18" name="17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2428874"/>
            <a:ext cx="1071570" cy="904539"/>
          </a:xfrm>
          <a:prstGeom prst="rect">
            <a:avLst/>
          </a:prstGeom>
        </p:spPr>
      </p:pic>
      <p:pic>
        <p:nvPicPr>
          <p:cNvPr id="19" name="18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2714644"/>
            <a:ext cx="1143008" cy="904539"/>
          </a:xfrm>
          <a:prstGeom prst="rect">
            <a:avLst/>
          </a:prstGeom>
        </p:spPr>
      </p:pic>
      <p:pic>
        <p:nvPicPr>
          <p:cNvPr id="20" name="19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2714644"/>
            <a:ext cx="1071570" cy="904539"/>
          </a:xfrm>
          <a:prstGeom prst="rect">
            <a:avLst/>
          </a:prstGeom>
        </p:spPr>
      </p:pic>
      <p:pic>
        <p:nvPicPr>
          <p:cNvPr id="21" name="20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3071816"/>
            <a:ext cx="1143008" cy="904539"/>
          </a:xfrm>
          <a:prstGeom prst="rect">
            <a:avLst/>
          </a:prstGeom>
        </p:spPr>
      </p:pic>
      <p:pic>
        <p:nvPicPr>
          <p:cNvPr id="22" name="21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3071816"/>
            <a:ext cx="1071570" cy="904539"/>
          </a:xfrm>
          <a:prstGeom prst="rect">
            <a:avLst/>
          </a:prstGeom>
        </p:spPr>
      </p:pic>
      <p:pic>
        <p:nvPicPr>
          <p:cNvPr id="23" name="22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3429024"/>
            <a:ext cx="1143008" cy="904539"/>
          </a:xfrm>
          <a:prstGeom prst="rect">
            <a:avLst/>
          </a:prstGeom>
        </p:spPr>
      </p:pic>
      <p:pic>
        <p:nvPicPr>
          <p:cNvPr id="24" name="23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3429024"/>
            <a:ext cx="1071570" cy="904539"/>
          </a:xfrm>
          <a:prstGeom prst="rect">
            <a:avLst/>
          </a:prstGeom>
        </p:spPr>
      </p:pic>
      <p:pic>
        <p:nvPicPr>
          <p:cNvPr id="25" name="24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3786196"/>
            <a:ext cx="1143008" cy="904539"/>
          </a:xfrm>
          <a:prstGeom prst="rect">
            <a:avLst/>
          </a:prstGeom>
        </p:spPr>
      </p:pic>
      <p:pic>
        <p:nvPicPr>
          <p:cNvPr id="26" name="25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3786196"/>
            <a:ext cx="1071570" cy="904539"/>
          </a:xfrm>
          <a:prstGeom prst="rect">
            <a:avLst/>
          </a:prstGeom>
        </p:spPr>
      </p:pic>
      <p:pic>
        <p:nvPicPr>
          <p:cNvPr id="27" name="26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3881789"/>
            <a:ext cx="1143008" cy="904539"/>
          </a:xfrm>
          <a:prstGeom prst="rect">
            <a:avLst/>
          </a:prstGeom>
        </p:spPr>
      </p:pic>
      <p:pic>
        <p:nvPicPr>
          <p:cNvPr id="28" name="27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3881789"/>
            <a:ext cx="1071570" cy="904539"/>
          </a:xfrm>
          <a:prstGeom prst="rect">
            <a:avLst/>
          </a:prstGeom>
        </p:spPr>
      </p:pic>
      <p:pic>
        <p:nvPicPr>
          <p:cNvPr id="29" name="28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4238961"/>
            <a:ext cx="1143008" cy="904539"/>
          </a:xfrm>
          <a:prstGeom prst="rect">
            <a:avLst/>
          </a:prstGeom>
        </p:spPr>
      </p:pic>
      <p:pic>
        <p:nvPicPr>
          <p:cNvPr id="30" name="29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4238961"/>
            <a:ext cx="1071570" cy="904539"/>
          </a:xfrm>
          <a:prstGeom prst="rect">
            <a:avLst/>
          </a:prstGeom>
        </p:spPr>
      </p:pic>
      <p:sp>
        <p:nvSpPr>
          <p:cNvPr id="31" name="30 Rectángulo"/>
          <p:cNvSpPr/>
          <p:nvPr/>
        </p:nvSpPr>
        <p:spPr>
          <a:xfrm>
            <a:off x="-428660" y="-285770"/>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1"/>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1+#ppt_w/2"/>
                                          </p:val>
                                        </p:tav>
                                        <p:tav tm="100000">
                                          <p:val>
                                            <p:strVal val="#ppt_x"/>
                                          </p:val>
                                        </p:tav>
                                      </p:tavLst>
                                    </p:anim>
                                    <p:anim calcmode="lin" valueType="num">
                                      <p:cBhvr additive="base">
                                        <p:cTn id="34" dur="2000" fill="hold"/>
                                        <p:tgtEl>
                                          <p:spTgt spid="15"/>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1+#ppt_w/2"/>
                                          </p:val>
                                        </p:tav>
                                        <p:tav tm="100000">
                                          <p:val>
                                            <p:strVal val="#ppt_x"/>
                                          </p:val>
                                        </p:tav>
                                      </p:tavLst>
                                    </p:anim>
                                    <p:anim calcmode="lin" valueType="num">
                                      <p:cBhvr additive="base">
                                        <p:cTn id="38" dur="2000" fill="hold"/>
                                        <p:tgtEl>
                                          <p:spTgt spid="17"/>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1+#ppt_w/2"/>
                                          </p:val>
                                        </p:tav>
                                        <p:tav tm="100000">
                                          <p:val>
                                            <p:strVal val="#ppt_x"/>
                                          </p:val>
                                        </p:tav>
                                      </p:tavLst>
                                    </p:anim>
                                    <p:anim calcmode="lin" valueType="num">
                                      <p:cBhvr additive="base">
                                        <p:cTn id="42" dur="2000" fill="hold"/>
                                        <p:tgtEl>
                                          <p:spTgt spid="19"/>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1+#ppt_w/2"/>
                                          </p:val>
                                        </p:tav>
                                        <p:tav tm="100000">
                                          <p:val>
                                            <p:strVal val="#ppt_x"/>
                                          </p:val>
                                        </p:tav>
                                      </p:tavLst>
                                    </p:anim>
                                    <p:anim calcmode="lin" valueType="num">
                                      <p:cBhvr additive="base">
                                        <p:cTn id="46" dur="2000" fill="hold"/>
                                        <p:tgtEl>
                                          <p:spTgt spid="21"/>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2000" fill="hold"/>
                                        <p:tgtEl>
                                          <p:spTgt spid="23"/>
                                        </p:tgtEl>
                                        <p:attrNameLst>
                                          <p:attrName>ppt_x</p:attrName>
                                        </p:attrNameLst>
                                      </p:cBhvr>
                                      <p:tavLst>
                                        <p:tav tm="0">
                                          <p:val>
                                            <p:strVal val="1+#ppt_w/2"/>
                                          </p:val>
                                        </p:tav>
                                        <p:tav tm="100000">
                                          <p:val>
                                            <p:strVal val="#ppt_x"/>
                                          </p:val>
                                        </p:tav>
                                      </p:tavLst>
                                    </p:anim>
                                    <p:anim calcmode="lin" valueType="num">
                                      <p:cBhvr additive="base">
                                        <p:cTn id="50" dur="2000" fill="hold"/>
                                        <p:tgtEl>
                                          <p:spTgt spid="23"/>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additive="base">
                                        <p:cTn id="53" dur="2000" fill="hold"/>
                                        <p:tgtEl>
                                          <p:spTgt spid="25"/>
                                        </p:tgtEl>
                                        <p:attrNameLst>
                                          <p:attrName>ppt_x</p:attrName>
                                        </p:attrNameLst>
                                      </p:cBhvr>
                                      <p:tavLst>
                                        <p:tav tm="0">
                                          <p:val>
                                            <p:strVal val="1+#ppt_w/2"/>
                                          </p:val>
                                        </p:tav>
                                        <p:tav tm="100000">
                                          <p:val>
                                            <p:strVal val="#ppt_x"/>
                                          </p:val>
                                        </p:tav>
                                      </p:tavLst>
                                    </p:anim>
                                    <p:anim calcmode="lin" valueType="num">
                                      <p:cBhvr additive="base">
                                        <p:cTn id="54" dur="2000" fill="hold"/>
                                        <p:tgtEl>
                                          <p:spTgt spid="25"/>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27"/>
                                        </p:tgtEl>
                                        <p:attrNameLst>
                                          <p:attrName>style.visibility</p:attrName>
                                        </p:attrNameLst>
                                      </p:cBhvr>
                                      <p:to>
                                        <p:strVal val="visible"/>
                                      </p:to>
                                    </p:set>
                                    <p:anim calcmode="lin" valueType="num">
                                      <p:cBhvr additive="base">
                                        <p:cTn id="57" dur="2000" fill="hold"/>
                                        <p:tgtEl>
                                          <p:spTgt spid="27"/>
                                        </p:tgtEl>
                                        <p:attrNameLst>
                                          <p:attrName>ppt_x</p:attrName>
                                        </p:attrNameLst>
                                      </p:cBhvr>
                                      <p:tavLst>
                                        <p:tav tm="0">
                                          <p:val>
                                            <p:strVal val="1+#ppt_w/2"/>
                                          </p:val>
                                        </p:tav>
                                        <p:tav tm="100000">
                                          <p:val>
                                            <p:strVal val="#ppt_x"/>
                                          </p:val>
                                        </p:tav>
                                      </p:tavLst>
                                    </p:anim>
                                    <p:anim calcmode="lin" valueType="num">
                                      <p:cBhvr additive="base">
                                        <p:cTn id="58" dur="2000" fill="hold"/>
                                        <p:tgtEl>
                                          <p:spTgt spid="27"/>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29"/>
                                        </p:tgtEl>
                                        <p:attrNameLst>
                                          <p:attrName>style.visibility</p:attrName>
                                        </p:attrNameLst>
                                      </p:cBhvr>
                                      <p:to>
                                        <p:strVal val="visible"/>
                                      </p:to>
                                    </p:set>
                                    <p:anim calcmode="lin" valueType="num">
                                      <p:cBhvr additive="base">
                                        <p:cTn id="61" dur="2000" fill="hold"/>
                                        <p:tgtEl>
                                          <p:spTgt spid="29"/>
                                        </p:tgtEl>
                                        <p:attrNameLst>
                                          <p:attrName>ppt_x</p:attrName>
                                        </p:attrNameLst>
                                      </p:cBhvr>
                                      <p:tavLst>
                                        <p:tav tm="0">
                                          <p:val>
                                            <p:strVal val="1+#ppt_w/2"/>
                                          </p:val>
                                        </p:tav>
                                        <p:tav tm="100000">
                                          <p:val>
                                            <p:strVal val="#ppt_x"/>
                                          </p:val>
                                        </p:tav>
                                      </p:tavLst>
                                    </p:anim>
                                    <p:anim calcmode="lin" valueType="num">
                                      <p:cBhvr additive="base">
                                        <p:cTn id="62" dur="2000" fill="hold"/>
                                        <p:tgtEl>
                                          <p:spTgt spid="29"/>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4"/>
                                        </p:tgtEl>
                                        <p:attrNameLst>
                                          <p:attrName>style.visibility</p:attrName>
                                        </p:attrNameLst>
                                      </p:cBhvr>
                                      <p:to>
                                        <p:strVal val="visible"/>
                                      </p:to>
                                    </p:set>
                                    <p:anim calcmode="lin" valueType="num">
                                      <p:cBhvr additive="base">
                                        <p:cTn id="65" dur="2000" fill="hold"/>
                                        <p:tgtEl>
                                          <p:spTgt spid="4"/>
                                        </p:tgtEl>
                                        <p:attrNameLst>
                                          <p:attrName>ppt_x</p:attrName>
                                        </p:attrNameLst>
                                      </p:cBhvr>
                                      <p:tavLst>
                                        <p:tav tm="0">
                                          <p:val>
                                            <p:strVal val="0-#ppt_w/2"/>
                                          </p:val>
                                        </p:tav>
                                        <p:tav tm="100000">
                                          <p:val>
                                            <p:strVal val="#ppt_x"/>
                                          </p:val>
                                        </p:tav>
                                      </p:tavLst>
                                    </p:anim>
                                    <p:anim calcmode="lin" valueType="num">
                                      <p:cBhvr additive="base">
                                        <p:cTn id="66" dur="2000" fill="hold"/>
                                        <p:tgtEl>
                                          <p:spTgt spid="4"/>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6"/>
                                        </p:tgtEl>
                                        <p:attrNameLst>
                                          <p:attrName>style.visibility</p:attrName>
                                        </p:attrNameLst>
                                      </p:cBhvr>
                                      <p:to>
                                        <p:strVal val="visible"/>
                                      </p:to>
                                    </p:set>
                                    <p:anim calcmode="lin" valueType="num">
                                      <p:cBhvr additive="base">
                                        <p:cTn id="69" dur="2000" fill="hold"/>
                                        <p:tgtEl>
                                          <p:spTgt spid="6"/>
                                        </p:tgtEl>
                                        <p:attrNameLst>
                                          <p:attrName>ppt_x</p:attrName>
                                        </p:attrNameLst>
                                      </p:cBhvr>
                                      <p:tavLst>
                                        <p:tav tm="0">
                                          <p:val>
                                            <p:strVal val="0-#ppt_w/2"/>
                                          </p:val>
                                        </p:tav>
                                        <p:tav tm="100000">
                                          <p:val>
                                            <p:strVal val="#ppt_x"/>
                                          </p:val>
                                        </p:tav>
                                      </p:tavLst>
                                    </p:anim>
                                    <p:anim calcmode="lin" valueType="num">
                                      <p:cBhvr additive="base">
                                        <p:cTn id="70" dur="2000" fill="hold"/>
                                        <p:tgtEl>
                                          <p:spTgt spid="6"/>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8"/>
                                        </p:tgtEl>
                                        <p:attrNameLst>
                                          <p:attrName>style.visibility</p:attrName>
                                        </p:attrNameLst>
                                      </p:cBhvr>
                                      <p:to>
                                        <p:strVal val="visible"/>
                                      </p:to>
                                    </p:set>
                                    <p:anim calcmode="lin" valueType="num">
                                      <p:cBhvr additive="base">
                                        <p:cTn id="73" dur="2000" fill="hold"/>
                                        <p:tgtEl>
                                          <p:spTgt spid="8"/>
                                        </p:tgtEl>
                                        <p:attrNameLst>
                                          <p:attrName>ppt_x</p:attrName>
                                        </p:attrNameLst>
                                      </p:cBhvr>
                                      <p:tavLst>
                                        <p:tav tm="0">
                                          <p:val>
                                            <p:strVal val="0-#ppt_w/2"/>
                                          </p:val>
                                        </p:tav>
                                        <p:tav tm="100000">
                                          <p:val>
                                            <p:strVal val="#ppt_x"/>
                                          </p:val>
                                        </p:tav>
                                      </p:tavLst>
                                    </p:anim>
                                    <p:anim calcmode="lin" valueType="num">
                                      <p:cBhvr additive="base">
                                        <p:cTn id="74" dur="2000" fill="hold"/>
                                        <p:tgtEl>
                                          <p:spTgt spid="8"/>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10"/>
                                        </p:tgtEl>
                                        <p:attrNameLst>
                                          <p:attrName>style.visibility</p:attrName>
                                        </p:attrNameLst>
                                      </p:cBhvr>
                                      <p:to>
                                        <p:strVal val="visible"/>
                                      </p:to>
                                    </p:set>
                                    <p:anim calcmode="lin" valueType="num">
                                      <p:cBhvr additive="base">
                                        <p:cTn id="77" dur="2000" fill="hold"/>
                                        <p:tgtEl>
                                          <p:spTgt spid="10"/>
                                        </p:tgtEl>
                                        <p:attrNameLst>
                                          <p:attrName>ppt_x</p:attrName>
                                        </p:attrNameLst>
                                      </p:cBhvr>
                                      <p:tavLst>
                                        <p:tav tm="0">
                                          <p:val>
                                            <p:strVal val="0-#ppt_w/2"/>
                                          </p:val>
                                        </p:tav>
                                        <p:tav tm="100000">
                                          <p:val>
                                            <p:strVal val="#ppt_x"/>
                                          </p:val>
                                        </p:tav>
                                      </p:tavLst>
                                    </p:anim>
                                    <p:anim calcmode="lin" valueType="num">
                                      <p:cBhvr additive="base">
                                        <p:cTn id="78" dur="2000" fill="hold"/>
                                        <p:tgtEl>
                                          <p:spTgt spid="10"/>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12"/>
                                        </p:tgtEl>
                                        <p:attrNameLst>
                                          <p:attrName>style.visibility</p:attrName>
                                        </p:attrNameLst>
                                      </p:cBhvr>
                                      <p:to>
                                        <p:strVal val="visible"/>
                                      </p:to>
                                    </p:set>
                                    <p:anim calcmode="lin" valueType="num">
                                      <p:cBhvr additive="base">
                                        <p:cTn id="81" dur="2000" fill="hold"/>
                                        <p:tgtEl>
                                          <p:spTgt spid="12"/>
                                        </p:tgtEl>
                                        <p:attrNameLst>
                                          <p:attrName>ppt_x</p:attrName>
                                        </p:attrNameLst>
                                      </p:cBhvr>
                                      <p:tavLst>
                                        <p:tav tm="0">
                                          <p:val>
                                            <p:strVal val="0-#ppt_w/2"/>
                                          </p:val>
                                        </p:tav>
                                        <p:tav tm="100000">
                                          <p:val>
                                            <p:strVal val="#ppt_x"/>
                                          </p:val>
                                        </p:tav>
                                      </p:tavLst>
                                    </p:anim>
                                    <p:anim calcmode="lin" valueType="num">
                                      <p:cBhvr additive="base">
                                        <p:cTn id="82" dur="2000" fill="hold"/>
                                        <p:tgtEl>
                                          <p:spTgt spid="12"/>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2000" fill="hold"/>
                                        <p:tgtEl>
                                          <p:spTgt spid="14"/>
                                        </p:tgtEl>
                                        <p:attrNameLst>
                                          <p:attrName>ppt_x</p:attrName>
                                        </p:attrNameLst>
                                      </p:cBhvr>
                                      <p:tavLst>
                                        <p:tav tm="0">
                                          <p:val>
                                            <p:strVal val="0-#ppt_w/2"/>
                                          </p:val>
                                        </p:tav>
                                        <p:tav tm="100000">
                                          <p:val>
                                            <p:strVal val="#ppt_x"/>
                                          </p:val>
                                        </p:tav>
                                      </p:tavLst>
                                    </p:anim>
                                    <p:anim calcmode="lin" valueType="num">
                                      <p:cBhvr additive="base">
                                        <p:cTn id="86" dur="2000" fill="hold"/>
                                        <p:tgtEl>
                                          <p:spTgt spid="14"/>
                                        </p:tgtEl>
                                        <p:attrNameLst>
                                          <p:attrName>ppt_y</p:attrName>
                                        </p:attrNameLst>
                                      </p:cBhvr>
                                      <p:tavLst>
                                        <p:tav tm="0">
                                          <p:val>
                                            <p:strVal val="0-#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16"/>
                                        </p:tgtEl>
                                        <p:attrNameLst>
                                          <p:attrName>style.visibility</p:attrName>
                                        </p:attrNameLst>
                                      </p:cBhvr>
                                      <p:to>
                                        <p:strVal val="visible"/>
                                      </p:to>
                                    </p:set>
                                    <p:anim calcmode="lin" valueType="num">
                                      <p:cBhvr additive="base">
                                        <p:cTn id="89" dur="2000" fill="hold"/>
                                        <p:tgtEl>
                                          <p:spTgt spid="16"/>
                                        </p:tgtEl>
                                        <p:attrNameLst>
                                          <p:attrName>ppt_x</p:attrName>
                                        </p:attrNameLst>
                                      </p:cBhvr>
                                      <p:tavLst>
                                        <p:tav tm="0">
                                          <p:val>
                                            <p:strVal val="0-#ppt_w/2"/>
                                          </p:val>
                                        </p:tav>
                                        <p:tav tm="100000">
                                          <p:val>
                                            <p:strVal val="#ppt_x"/>
                                          </p:val>
                                        </p:tav>
                                      </p:tavLst>
                                    </p:anim>
                                    <p:anim calcmode="lin" valueType="num">
                                      <p:cBhvr additive="base">
                                        <p:cTn id="90" dur="2000" fill="hold"/>
                                        <p:tgtEl>
                                          <p:spTgt spid="16"/>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18"/>
                                        </p:tgtEl>
                                        <p:attrNameLst>
                                          <p:attrName>style.visibility</p:attrName>
                                        </p:attrNameLst>
                                      </p:cBhvr>
                                      <p:to>
                                        <p:strVal val="visible"/>
                                      </p:to>
                                    </p:set>
                                    <p:anim calcmode="lin" valueType="num">
                                      <p:cBhvr additive="base">
                                        <p:cTn id="93" dur="2000" fill="hold"/>
                                        <p:tgtEl>
                                          <p:spTgt spid="18"/>
                                        </p:tgtEl>
                                        <p:attrNameLst>
                                          <p:attrName>ppt_x</p:attrName>
                                        </p:attrNameLst>
                                      </p:cBhvr>
                                      <p:tavLst>
                                        <p:tav tm="0">
                                          <p:val>
                                            <p:strVal val="0-#ppt_w/2"/>
                                          </p:val>
                                        </p:tav>
                                        <p:tav tm="100000">
                                          <p:val>
                                            <p:strVal val="#ppt_x"/>
                                          </p:val>
                                        </p:tav>
                                      </p:tavLst>
                                    </p:anim>
                                    <p:anim calcmode="lin" valueType="num">
                                      <p:cBhvr additive="base">
                                        <p:cTn id="94" dur="2000" fill="hold"/>
                                        <p:tgtEl>
                                          <p:spTgt spid="18"/>
                                        </p:tgtEl>
                                        <p:attrNameLst>
                                          <p:attrName>ppt_y</p:attrName>
                                        </p:attrNameLst>
                                      </p:cBhvr>
                                      <p:tavLst>
                                        <p:tav tm="0">
                                          <p:val>
                                            <p:strVal val="0-#ppt_h/2"/>
                                          </p:val>
                                        </p:tav>
                                        <p:tav tm="100000">
                                          <p:val>
                                            <p:strVal val="#ppt_y"/>
                                          </p:val>
                                        </p:tav>
                                      </p:tavLst>
                                    </p:anim>
                                  </p:childTnLst>
                                </p:cTn>
                              </p:par>
                              <p:par>
                                <p:cTn id="95" presetID="2" presetClass="entr" presetSubtype="9" fill="hold" nodeType="withEffect">
                                  <p:stCondLst>
                                    <p:cond delay="0"/>
                                  </p:stCondLst>
                                  <p:childTnLst>
                                    <p:set>
                                      <p:cBhvr>
                                        <p:cTn id="96" dur="1" fill="hold">
                                          <p:stCondLst>
                                            <p:cond delay="0"/>
                                          </p:stCondLst>
                                        </p:cTn>
                                        <p:tgtEl>
                                          <p:spTgt spid="20"/>
                                        </p:tgtEl>
                                        <p:attrNameLst>
                                          <p:attrName>style.visibility</p:attrName>
                                        </p:attrNameLst>
                                      </p:cBhvr>
                                      <p:to>
                                        <p:strVal val="visible"/>
                                      </p:to>
                                    </p:set>
                                    <p:anim calcmode="lin" valueType="num">
                                      <p:cBhvr additive="base">
                                        <p:cTn id="97" dur="2000" fill="hold"/>
                                        <p:tgtEl>
                                          <p:spTgt spid="20"/>
                                        </p:tgtEl>
                                        <p:attrNameLst>
                                          <p:attrName>ppt_x</p:attrName>
                                        </p:attrNameLst>
                                      </p:cBhvr>
                                      <p:tavLst>
                                        <p:tav tm="0">
                                          <p:val>
                                            <p:strVal val="0-#ppt_w/2"/>
                                          </p:val>
                                        </p:tav>
                                        <p:tav tm="100000">
                                          <p:val>
                                            <p:strVal val="#ppt_x"/>
                                          </p:val>
                                        </p:tav>
                                      </p:tavLst>
                                    </p:anim>
                                    <p:anim calcmode="lin" valueType="num">
                                      <p:cBhvr additive="base">
                                        <p:cTn id="98" dur="2000" fill="hold"/>
                                        <p:tgtEl>
                                          <p:spTgt spid="20"/>
                                        </p:tgtEl>
                                        <p:attrNameLst>
                                          <p:attrName>ppt_y</p:attrName>
                                        </p:attrNameLst>
                                      </p:cBhvr>
                                      <p:tavLst>
                                        <p:tav tm="0">
                                          <p:val>
                                            <p:strVal val="0-#ppt_h/2"/>
                                          </p:val>
                                        </p:tav>
                                        <p:tav tm="100000">
                                          <p:val>
                                            <p:strVal val="#ppt_y"/>
                                          </p:val>
                                        </p:tav>
                                      </p:tavLst>
                                    </p:anim>
                                  </p:childTnLst>
                                </p:cTn>
                              </p:par>
                              <p:par>
                                <p:cTn id="99" presetID="2" presetClass="entr" presetSubtype="9" fill="hold" nodeType="withEffect">
                                  <p:stCondLst>
                                    <p:cond delay="0"/>
                                  </p:stCondLst>
                                  <p:childTnLst>
                                    <p:set>
                                      <p:cBhvr>
                                        <p:cTn id="100" dur="1" fill="hold">
                                          <p:stCondLst>
                                            <p:cond delay="0"/>
                                          </p:stCondLst>
                                        </p:cTn>
                                        <p:tgtEl>
                                          <p:spTgt spid="22"/>
                                        </p:tgtEl>
                                        <p:attrNameLst>
                                          <p:attrName>style.visibility</p:attrName>
                                        </p:attrNameLst>
                                      </p:cBhvr>
                                      <p:to>
                                        <p:strVal val="visible"/>
                                      </p:to>
                                    </p:set>
                                    <p:anim calcmode="lin" valueType="num">
                                      <p:cBhvr additive="base">
                                        <p:cTn id="101" dur="2000" fill="hold"/>
                                        <p:tgtEl>
                                          <p:spTgt spid="22"/>
                                        </p:tgtEl>
                                        <p:attrNameLst>
                                          <p:attrName>ppt_x</p:attrName>
                                        </p:attrNameLst>
                                      </p:cBhvr>
                                      <p:tavLst>
                                        <p:tav tm="0">
                                          <p:val>
                                            <p:strVal val="0-#ppt_w/2"/>
                                          </p:val>
                                        </p:tav>
                                        <p:tav tm="100000">
                                          <p:val>
                                            <p:strVal val="#ppt_x"/>
                                          </p:val>
                                        </p:tav>
                                      </p:tavLst>
                                    </p:anim>
                                    <p:anim calcmode="lin" valueType="num">
                                      <p:cBhvr additive="base">
                                        <p:cTn id="102" dur="2000" fill="hold"/>
                                        <p:tgtEl>
                                          <p:spTgt spid="22"/>
                                        </p:tgtEl>
                                        <p:attrNameLst>
                                          <p:attrName>ppt_y</p:attrName>
                                        </p:attrNameLst>
                                      </p:cBhvr>
                                      <p:tavLst>
                                        <p:tav tm="0">
                                          <p:val>
                                            <p:strVal val="0-#ppt_h/2"/>
                                          </p:val>
                                        </p:tav>
                                        <p:tav tm="100000">
                                          <p:val>
                                            <p:strVal val="#ppt_y"/>
                                          </p:val>
                                        </p:tav>
                                      </p:tavLst>
                                    </p:anim>
                                  </p:childTnLst>
                                </p:cTn>
                              </p:par>
                              <p:par>
                                <p:cTn id="103" presetID="2" presetClass="entr" presetSubtype="9" fill="hold" nodeType="withEffect">
                                  <p:stCondLst>
                                    <p:cond delay="0"/>
                                  </p:stCondLst>
                                  <p:childTnLst>
                                    <p:set>
                                      <p:cBhvr>
                                        <p:cTn id="104" dur="1" fill="hold">
                                          <p:stCondLst>
                                            <p:cond delay="0"/>
                                          </p:stCondLst>
                                        </p:cTn>
                                        <p:tgtEl>
                                          <p:spTgt spid="24"/>
                                        </p:tgtEl>
                                        <p:attrNameLst>
                                          <p:attrName>style.visibility</p:attrName>
                                        </p:attrNameLst>
                                      </p:cBhvr>
                                      <p:to>
                                        <p:strVal val="visible"/>
                                      </p:to>
                                    </p:set>
                                    <p:anim calcmode="lin" valueType="num">
                                      <p:cBhvr additive="base">
                                        <p:cTn id="105" dur="2000" fill="hold"/>
                                        <p:tgtEl>
                                          <p:spTgt spid="24"/>
                                        </p:tgtEl>
                                        <p:attrNameLst>
                                          <p:attrName>ppt_x</p:attrName>
                                        </p:attrNameLst>
                                      </p:cBhvr>
                                      <p:tavLst>
                                        <p:tav tm="0">
                                          <p:val>
                                            <p:strVal val="0-#ppt_w/2"/>
                                          </p:val>
                                        </p:tav>
                                        <p:tav tm="100000">
                                          <p:val>
                                            <p:strVal val="#ppt_x"/>
                                          </p:val>
                                        </p:tav>
                                      </p:tavLst>
                                    </p:anim>
                                    <p:anim calcmode="lin" valueType="num">
                                      <p:cBhvr additive="base">
                                        <p:cTn id="106" dur="2000" fill="hold"/>
                                        <p:tgtEl>
                                          <p:spTgt spid="24"/>
                                        </p:tgtEl>
                                        <p:attrNameLst>
                                          <p:attrName>ppt_y</p:attrName>
                                        </p:attrNameLst>
                                      </p:cBhvr>
                                      <p:tavLst>
                                        <p:tav tm="0">
                                          <p:val>
                                            <p:strVal val="0-#ppt_h/2"/>
                                          </p:val>
                                        </p:tav>
                                        <p:tav tm="100000">
                                          <p:val>
                                            <p:strVal val="#ppt_y"/>
                                          </p:val>
                                        </p:tav>
                                      </p:tavLst>
                                    </p:anim>
                                  </p:childTnLst>
                                </p:cTn>
                              </p:par>
                              <p:par>
                                <p:cTn id="107" presetID="2" presetClass="entr" presetSubtype="9" fill="hold" nodeType="withEffect">
                                  <p:stCondLst>
                                    <p:cond delay="0"/>
                                  </p:stCondLst>
                                  <p:childTnLst>
                                    <p:set>
                                      <p:cBhvr>
                                        <p:cTn id="108" dur="1" fill="hold">
                                          <p:stCondLst>
                                            <p:cond delay="0"/>
                                          </p:stCondLst>
                                        </p:cTn>
                                        <p:tgtEl>
                                          <p:spTgt spid="26"/>
                                        </p:tgtEl>
                                        <p:attrNameLst>
                                          <p:attrName>style.visibility</p:attrName>
                                        </p:attrNameLst>
                                      </p:cBhvr>
                                      <p:to>
                                        <p:strVal val="visible"/>
                                      </p:to>
                                    </p:set>
                                    <p:anim calcmode="lin" valueType="num">
                                      <p:cBhvr additive="base">
                                        <p:cTn id="109" dur="2000" fill="hold"/>
                                        <p:tgtEl>
                                          <p:spTgt spid="26"/>
                                        </p:tgtEl>
                                        <p:attrNameLst>
                                          <p:attrName>ppt_x</p:attrName>
                                        </p:attrNameLst>
                                      </p:cBhvr>
                                      <p:tavLst>
                                        <p:tav tm="0">
                                          <p:val>
                                            <p:strVal val="0-#ppt_w/2"/>
                                          </p:val>
                                        </p:tav>
                                        <p:tav tm="100000">
                                          <p:val>
                                            <p:strVal val="#ppt_x"/>
                                          </p:val>
                                        </p:tav>
                                      </p:tavLst>
                                    </p:anim>
                                    <p:anim calcmode="lin" valueType="num">
                                      <p:cBhvr additive="base">
                                        <p:cTn id="110" dur="2000" fill="hold"/>
                                        <p:tgtEl>
                                          <p:spTgt spid="26"/>
                                        </p:tgtEl>
                                        <p:attrNameLst>
                                          <p:attrName>ppt_y</p:attrName>
                                        </p:attrNameLst>
                                      </p:cBhvr>
                                      <p:tavLst>
                                        <p:tav tm="0">
                                          <p:val>
                                            <p:strVal val="0-#ppt_h/2"/>
                                          </p:val>
                                        </p:tav>
                                        <p:tav tm="100000">
                                          <p:val>
                                            <p:strVal val="#ppt_y"/>
                                          </p:val>
                                        </p:tav>
                                      </p:tavLst>
                                    </p:anim>
                                  </p:childTnLst>
                                </p:cTn>
                              </p:par>
                              <p:par>
                                <p:cTn id="111" presetID="2" presetClass="entr" presetSubtype="9" fill="hold" nodeType="withEffect">
                                  <p:stCondLst>
                                    <p:cond delay="0"/>
                                  </p:stCondLst>
                                  <p:childTnLst>
                                    <p:set>
                                      <p:cBhvr>
                                        <p:cTn id="112" dur="1" fill="hold">
                                          <p:stCondLst>
                                            <p:cond delay="0"/>
                                          </p:stCondLst>
                                        </p:cTn>
                                        <p:tgtEl>
                                          <p:spTgt spid="28"/>
                                        </p:tgtEl>
                                        <p:attrNameLst>
                                          <p:attrName>style.visibility</p:attrName>
                                        </p:attrNameLst>
                                      </p:cBhvr>
                                      <p:to>
                                        <p:strVal val="visible"/>
                                      </p:to>
                                    </p:set>
                                    <p:anim calcmode="lin" valueType="num">
                                      <p:cBhvr additive="base">
                                        <p:cTn id="113" dur="2000" fill="hold"/>
                                        <p:tgtEl>
                                          <p:spTgt spid="28"/>
                                        </p:tgtEl>
                                        <p:attrNameLst>
                                          <p:attrName>ppt_x</p:attrName>
                                        </p:attrNameLst>
                                      </p:cBhvr>
                                      <p:tavLst>
                                        <p:tav tm="0">
                                          <p:val>
                                            <p:strVal val="0-#ppt_w/2"/>
                                          </p:val>
                                        </p:tav>
                                        <p:tav tm="100000">
                                          <p:val>
                                            <p:strVal val="#ppt_x"/>
                                          </p:val>
                                        </p:tav>
                                      </p:tavLst>
                                    </p:anim>
                                    <p:anim calcmode="lin" valueType="num">
                                      <p:cBhvr additive="base">
                                        <p:cTn id="114" dur="2000" fill="hold"/>
                                        <p:tgtEl>
                                          <p:spTgt spid="28"/>
                                        </p:tgtEl>
                                        <p:attrNameLst>
                                          <p:attrName>ppt_y</p:attrName>
                                        </p:attrNameLst>
                                      </p:cBhvr>
                                      <p:tavLst>
                                        <p:tav tm="0">
                                          <p:val>
                                            <p:strVal val="0-#ppt_h/2"/>
                                          </p:val>
                                        </p:tav>
                                        <p:tav tm="100000">
                                          <p:val>
                                            <p:strVal val="#ppt_y"/>
                                          </p:val>
                                        </p:tav>
                                      </p:tavLst>
                                    </p:anim>
                                  </p:childTnLst>
                                </p:cTn>
                              </p:par>
                              <p:par>
                                <p:cTn id="115" presetID="2" presetClass="entr" presetSubtype="9" fill="hold"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2000" fill="hold"/>
                                        <p:tgtEl>
                                          <p:spTgt spid="30"/>
                                        </p:tgtEl>
                                        <p:attrNameLst>
                                          <p:attrName>ppt_x</p:attrName>
                                        </p:attrNameLst>
                                      </p:cBhvr>
                                      <p:tavLst>
                                        <p:tav tm="0">
                                          <p:val>
                                            <p:strVal val="0-#ppt_w/2"/>
                                          </p:val>
                                        </p:tav>
                                        <p:tav tm="100000">
                                          <p:val>
                                            <p:strVal val="#ppt_x"/>
                                          </p:val>
                                        </p:tav>
                                      </p:tavLst>
                                    </p:anim>
                                    <p:anim calcmode="lin" valueType="num">
                                      <p:cBhvr additive="base">
                                        <p:cTn id="118" dur="2000" fill="hold"/>
                                        <p:tgtEl>
                                          <p:spTgt spid="30"/>
                                        </p:tgtEl>
                                        <p:attrNameLst>
                                          <p:attrName>ppt_y</p:attrName>
                                        </p:attrNameLst>
                                      </p:cBhvr>
                                      <p:tavLst>
                                        <p:tav tm="0">
                                          <p:val>
                                            <p:strVal val="0-#ppt_h/2"/>
                                          </p:val>
                                        </p:tav>
                                        <p:tav tm="100000">
                                          <p:val>
                                            <p:strVal val="#ppt_y"/>
                                          </p:val>
                                        </p:tav>
                                      </p:tavLst>
                                    </p:anim>
                                  </p:childTnLst>
                                </p:cTn>
                              </p:par>
                              <p:par>
                                <p:cTn id="119" presetID="8" presetClass="emph" presetSubtype="0" autoRev="1" fill="hold" nodeType="withEffect">
                                  <p:stCondLst>
                                    <p:cond delay="0"/>
                                  </p:stCondLst>
                                  <p:childTnLst>
                                    <p:animRot by="-21600000">
                                      <p:cBhvr>
                                        <p:cTn id="120" dur="2000" fill="hold"/>
                                        <p:tgtEl>
                                          <p:spTgt spid="4"/>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6"/>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8"/>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0"/>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12"/>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14"/>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6"/>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8"/>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0"/>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2"/>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24"/>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26"/>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8"/>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30"/>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3"/>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5"/>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7"/>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9"/>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11"/>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13"/>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15"/>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17"/>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19"/>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21"/>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23"/>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25"/>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27"/>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29"/>
                                        </p:tgtEl>
                                        <p:attrNameLst>
                                          <p:attrName>r</p:attrName>
                                        </p:attrNameLst>
                                      </p:cBhvr>
                                    </p:animRot>
                                  </p:childTnLst>
                                </p:cTn>
                              </p:par>
                            </p:childTnLst>
                          </p:cTn>
                        </p:par>
                        <p:par>
                          <p:cTn id="175" fill="hold">
                            <p:stCondLst>
                              <p:cond delay="4000"/>
                            </p:stCondLst>
                            <p:childTnLst>
                              <p:par>
                                <p:cTn id="176" presetID="2" presetClass="exit" presetSubtype="4" fill="hold" nodeType="afterEffect">
                                  <p:stCondLst>
                                    <p:cond delay="0"/>
                                  </p:stCondLst>
                                  <p:childTnLst>
                                    <p:anim calcmode="lin" valueType="num">
                                      <p:cBhvr additive="base">
                                        <p:cTn id="177" dur="2000"/>
                                        <p:tgtEl>
                                          <p:spTgt spid="3"/>
                                        </p:tgtEl>
                                        <p:attrNameLst>
                                          <p:attrName>ppt_x</p:attrName>
                                        </p:attrNameLst>
                                      </p:cBhvr>
                                      <p:tavLst>
                                        <p:tav tm="0">
                                          <p:val>
                                            <p:strVal val="ppt_x"/>
                                          </p:val>
                                        </p:tav>
                                        <p:tav tm="100000">
                                          <p:val>
                                            <p:strVal val="ppt_x"/>
                                          </p:val>
                                        </p:tav>
                                      </p:tavLst>
                                    </p:anim>
                                    <p:anim calcmode="lin" valueType="num">
                                      <p:cBhvr additive="base">
                                        <p:cTn id="178" dur="2000"/>
                                        <p:tgtEl>
                                          <p:spTgt spid="3"/>
                                        </p:tgtEl>
                                        <p:attrNameLst>
                                          <p:attrName>ppt_y</p:attrName>
                                        </p:attrNameLst>
                                      </p:cBhvr>
                                      <p:tavLst>
                                        <p:tav tm="0">
                                          <p:val>
                                            <p:strVal val="ppt_y"/>
                                          </p:val>
                                        </p:tav>
                                        <p:tav tm="100000">
                                          <p:val>
                                            <p:strVal val="1+ppt_h/2"/>
                                          </p:val>
                                        </p:tav>
                                      </p:tavLst>
                                    </p:anim>
                                    <p:set>
                                      <p:cBhvr>
                                        <p:cTn id="179" dur="1" fill="hold">
                                          <p:stCondLst>
                                            <p:cond delay="1999"/>
                                          </p:stCondLst>
                                        </p:cTn>
                                        <p:tgtEl>
                                          <p:spTgt spid="3"/>
                                        </p:tgtEl>
                                        <p:attrNameLst>
                                          <p:attrName>style.visibility</p:attrName>
                                        </p:attrNameLst>
                                      </p:cBhvr>
                                      <p:to>
                                        <p:strVal val="hidden"/>
                                      </p:to>
                                    </p:set>
                                  </p:childTnLst>
                                </p:cTn>
                              </p:par>
                              <p:par>
                                <p:cTn id="180" presetID="2" presetClass="exit" presetSubtype="4" fill="hold" nodeType="withEffect">
                                  <p:stCondLst>
                                    <p:cond delay="0"/>
                                  </p:stCondLst>
                                  <p:childTnLst>
                                    <p:anim calcmode="lin" valueType="num">
                                      <p:cBhvr additive="base">
                                        <p:cTn id="181" dur="2000"/>
                                        <p:tgtEl>
                                          <p:spTgt spid="4"/>
                                        </p:tgtEl>
                                        <p:attrNameLst>
                                          <p:attrName>ppt_x</p:attrName>
                                        </p:attrNameLst>
                                      </p:cBhvr>
                                      <p:tavLst>
                                        <p:tav tm="0">
                                          <p:val>
                                            <p:strVal val="ppt_x"/>
                                          </p:val>
                                        </p:tav>
                                        <p:tav tm="100000">
                                          <p:val>
                                            <p:strVal val="ppt_x"/>
                                          </p:val>
                                        </p:tav>
                                      </p:tavLst>
                                    </p:anim>
                                    <p:anim calcmode="lin" valueType="num">
                                      <p:cBhvr additive="base">
                                        <p:cTn id="182" dur="2000"/>
                                        <p:tgtEl>
                                          <p:spTgt spid="4"/>
                                        </p:tgtEl>
                                        <p:attrNameLst>
                                          <p:attrName>ppt_y</p:attrName>
                                        </p:attrNameLst>
                                      </p:cBhvr>
                                      <p:tavLst>
                                        <p:tav tm="0">
                                          <p:val>
                                            <p:strVal val="ppt_y"/>
                                          </p:val>
                                        </p:tav>
                                        <p:tav tm="100000">
                                          <p:val>
                                            <p:strVal val="1+ppt_h/2"/>
                                          </p:val>
                                        </p:tav>
                                      </p:tavLst>
                                    </p:anim>
                                    <p:set>
                                      <p:cBhvr>
                                        <p:cTn id="183" dur="1" fill="hold">
                                          <p:stCondLst>
                                            <p:cond delay="1999"/>
                                          </p:stCondLst>
                                        </p:cTn>
                                        <p:tgtEl>
                                          <p:spTgt spid="4"/>
                                        </p:tgtEl>
                                        <p:attrNameLst>
                                          <p:attrName>style.visibility</p:attrName>
                                        </p:attrNameLst>
                                      </p:cBhvr>
                                      <p:to>
                                        <p:strVal val="hidden"/>
                                      </p:to>
                                    </p:set>
                                  </p:childTnLst>
                                </p:cTn>
                              </p:par>
                              <p:par>
                                <p:cTn id="184" presetID="2" presetClass="exit" presetSubtype="4" fill="hold" nodeType="withEffect">
                                  <p:stCondLst>
                                    <p:cond delay="0"/>
                                  </p:stCondLst>
                                  <p:childTnLst>
                                    <p:anim calcmode="lin" valueType="num">
                                      <p:cBhvr additive="base">
                                        <p:cTn id="185" dur="2000"/>
                                        <p:tgtEl>
                                          <p:spTgt spid="5"/>
                                        </p:tgtEl>
                                        <p:attrNameLst>
                                          <p:attrName>ppt_x</p:attrName>
                                        </p:attrNameLst>
                                      </p:cBhvr>
                                      <p:tavLst>
                                        <p:tav tm="0">
                                          <p:val>
                                            <p:strVal val="ppt_x"/>
                                          </p:val>
                                        </p:tav>
                                        <p:tav tm="100000">
                                          <p:val>
                                            <p:strVal val="ppt_x"/>
                                          </p:val>
                                        </p:tav>
                                      </p:tavLst>
                                    </p:anim>
                                    <p:anim calcmode="lin" valueType="num">
                                      <p:cBhvr additive="base">
                                        <p:cTn id="186" dur="2000"/>
                                        <p:tgtEl>
                                          <p:spTgt spid="5"/>
                                        </p:tgtEl>
                                        <p:attrNameLst>
                                          <p:attrName>ppt_y</p:attrName>
                                        </p:attrNameLst>
                                      </p:cBhvr>
                                      <p:tavLst>
                                        <p:tav tm="0">
                                          <p:val>
                                            <p:strVal val="ppt_y"/>
                                          </p:val>
                                        </p:tav>
                                        <p:tav tm="100000">
                                          <p:val>
                                            <p:strVal val="1+ppt_h/2"/>
                                          </p:val>
                                        </p:tav>
                                      </p:tavLst>
                                    </p:anim>
                                    <p:set>
                                      <p:cBhvr>
                                        <p:cTn id="187" dur="1" fill="hold">
                                          <p:stCondLst>
                                            <p:cond delay="1999"/>
                                          </p:stCondLst>
                                        </p:cTn>
                                        <p:tgtEl>
                                          <p:spTgt spid="5"/>
                                        </p:tgtEl>
                                        <p:attrNameLst>
                                          <p:attrName>style.visibility</p:attrName>
                                        </p:attrNameLst>
                                      </p:cBhvr>
                                      <p:to>
                                        <p:strVal val="hidden"/>
                                      </p:to>
                                    </p:set>
                                  </p:childTnLst>
                                </p:cTn>
                              </p:par>
                              <p:par>
                                <p:cTn id="188" presetID="2" presetClass="exit" presetSubtype="4" fill="hold" nodeType="withEffect">
                                  <p:stCondLst>
                                    <p:cond delay="0"/>
                                  </p:stCondLst>
                                  <p:childTnLst>
                                    <p:anim calcmode="lin" valueType="num">
                                      <p:cBhvr additive="base">
                                        <p:cTn id="189" dur="2000"/>
                                        <p:tgtEl>
                                          <p:spTgt spid="6"/>
                                        </p:tgtEl>
                                        <p:attrNameLst>
                                          <p:attrName>ppt_x</p:attrName>
                                        </p:attrNameLst>
                                      </p:cBhvr>
                                      <p:tavLst>
                                        <p:tav tm="0">
                                          <p:val>
                                            <p:strVal val="ppt_x"/>
                                          </p:val>
                                        </p:tav>
                                        <p:tav tm="100000">
                                          <p:val>
                                            <p:strVal val="ppt_x"/>
                                          </p:val>
                                        </p:tav>
                                      </p:tavLst>
                                    </p:anim>
                                    <p:anim calcmode="lin" valueType="num">
                                      <p:cBhvr additive="base">
                                        <p:cTn id="190" dur="2000"/>
                                        <p:tgtEl>
                                          <p:spTgt spid="6"/>
                                        </p:tgtEl>
                                        <p:attrNameLst>
                                          <p:attrName>ppt_y</p:attrName>
                                        </p:attrNameLst>
                                      </p:cBhvr>
                                      <p:tavLst>
                                        <p:tav tm="0">
                                          <p:val>
                                            <p:strVal val="ppt_y"/>
                                          </p:val>
                                        </p:tav>
                                        <p:tav tm="100000">
                                          <p:val>
                                            <p:strVal val="1+ppt_h/2"/>
                                          </p:val>
                                        </p:tav>
                                      </p:tavLst>
                                    </p:anim>
                                    <p:set>
                                      <p:cBhvr>
                                        <p:cTn id="191" dur="1" fill="hold">
                                          <p:stCondLst>
                                            <p:cond delay="1999"/>
                                          </p:stCondLst>
                                        </p:cTn>
                                        <p:tgtEl>
                                          <p:spTgt spid="6"/>
                                        </p:tgtEl>
                                        <p:attrNameLst>
                                          <p:attrName>style.visibility</p:attrName>
                                        </p:attrNameLst>
                                      </p:cBhvr>
                                      <p:to>
                                        <p:strVal val="hidden"/>
                                      </p:to>
                                    </p:set>
                                  </p:childTnLst>
                                </p:cTn>
                              </p:par>
                              <p:par>
                                <p:cTn id="192" presetID="2" presetClass="exit" presetSubtype="4" fill="hold" nodeType="withEffect">
                                  <p:stCondLst>
                                    <p:cond delay="0"/>
                                  </p:stCondLst>
                                  <p:childTnLst>
                                    <p:anim calcmode="lin" valueType="num">
                                      <p:cBhvr additive="base">
                                        <p:cTn id="193" dur="2000"/>
                                        <p:tgtEl>
                                          <p:spTgt spid="7"/>
                                        </p:tgtEl>
                                        <p:attrNameLst>
                                          <p:attrName>ppt_x</p:attrName>
                                        </p:attrNameLst>
                                      </p:cBhvr>
                                      <p:tavLst>
                                        <p:tav tm="0">
                                          <p:val>
                                            <p:strVal val="ppt_x"/>
                                          </p:val>
                                        </p:tav>
                                        <p:tav tm="100000">
                                          <p:val>
                                            <p:strVal val="ppt_x"/>
                                          </p:val>
                                        </p:tav>
                                      </p:tavLst>
                                    </p:anim>
                                    <p:anim calcmode="lin" valueType="num">
                                      <p:cBhvr additive="base">
                                        <p:cTn id="194" dur="2000"/>
                                        <p:tgtEl>
                                          <p:spTgt spid="7"/>
                                        </p:tgtEl>
                                        <p:attrNameLst>
                                          <p:attrName>ppt_y</p:attrName>
                                        </p:attrNameLst>
                                      </p:cBhvr>
                                      <p:tavLst>
                                        <p:tav tm="0">
                                          <p:val>
                                            <p:strVal val="ppt_y"/>
                                          </p:val>
                                        </p:tav>
                                        <p:tav tm="100000">
                                          <p:val>
                                            <p:strVal val="1+ppt_h/2"/>
                                          </p:val>
                                        </p:tav>
                                      </p:tavLst>
                                    </p:anim>
                                    <p:set>
                                      <p:cBhvr>
                                        <p:cTn id="195" dur="1" fill="hold">
                                          <p:stCondLst>
                                            <p:cond delay="1999"/>
                                          </p:stCondLst>
                                        </p:cTn>
                                        <p:tgtEl>
                                          <p:spTgt spid="7"/>
                                        </p:tgtEl>
                                        <p:attrNameLst>
                                          <p:attrName>style.visibility</p:attrName>
                                        </p:attrNameLst>
                                      </p:cBhvr>
                                      <p:to>
                                        <p:strVal val="hidden"/>
                                      </p:to>
                                    </p:set>
                                  </p:childTnLst>
                                </p:cTn>
                              </p:par>
                              <p:par>
                                <p:cTn id="196" presetID="2" presetClass="exit" presetSubtype="4" fill="hold" nodeType="withEffect">
                                  <p:stCondLst>
                                    <p:cond delay="0"/>
                                  </p:stCondLst>
                                  <p:childTnLst>
                                    <p:anim calcmode="lin" valueType="num">
                                      <p:cBhvr additive="base">
                                        <p:cTn id="197" dur="2000"/>
                                        <p:tgtEl>
                                          <p:spTgt spid="8"/>
                                        </p:tgtEl>
                                        <p:attrNameLst>
                                          <p:attrName>ppt_x</p:attrName>
                                        </p:attrNameLst>
                                      </p:cBhvr>
                                      <p:tavLst>
                                        <p:tav tm="0">
                                          <p:val>
                                            <p:strVal val="ppt_x"/>
                                          </p:val>
                                        </p:tav>
                                        <p:tav tm="100000">
                                          <p:val>
                                            <p:strVal val="ppt_x"/>
                                          </p:val>
                                        </p:tav>
                                      </p:tavLst>
                                    </p:anim>
                                    <p:anim calcmode="lin" valueType="num">
                                      <p:cBhvr additive="base">
                                        <p:cTn id="198" dur="2000"/>
                                        <p:tgtEl>
                                          <p:spTgt spid="8"/>
                                        </p:tgtEl>
                                        <p:attrNameLst>
                                          <p:attrName>ppt_y</p:attrName>
                                        </p:attrNameLst>
                                      </p:cBhvr>
                                      <p:tavLst>
                                        <p:tav tm="0">
                                          <p:val>
                                            <p:strVal val="ppt_y"/>
                                          </p:val>
                                        </p:tav>
                                        <p:tav tm="100000">
                                          <p:val>
                                            <p:strVal val="1+ppt_h/2"/>
                                          </p:val>
                                        </p:tav>
                                      </p:tavLst>
                                    </p:anim>
                                    <p:set>
                                      <p:cBhvr>
                                        <p:cTn id="199" dur="1" fill="hold">
                                          <p:stCondLst>
                                            <p:cond delay="1999"/>
                                          </p:stCondLst>
                                        </p:cTn>
                                        <p:tgtEl>
                                          <p:spTgt spid="8"/>
                                        </p:tgtEl>
                                        <p:attrNameLst>
                                          <p:attrName>style.visibility</p:attrName>
                                        </p:attrNameLst>
                                      </p:cBhvr>
                                      <p:to>
                                        <p:strVal val="hidden"/>
                                      </p:to>
                                    </p:set>
                                  </p:childTnLst>
                                </p:cTn>
                              </p:par>
                              <p:par>
                                <p:cTn id="200" presetID="2" presetClass="exit" presetSubtype="4" fill="hold" nodeType="withEffect">
                                  <p:stCondLst>
                                    <p:cond delay="0"/>
                                  </p:stCondLst>
                                  <p:childTnLst>
                                    <p:anim calcmode="lin" valueType="num">
                                      <p:cBhvr additive="base">
                                        <p:cTn id="201" dur="2000"/>
                                        <p:tgtEl>
                                          <p:spTgt spid="9"/>
                                        </p:tgtEl>
                                        <p:attrNameLst>
                                          <p:attrName>ppt_x</p:attrName>
                                        </p:attrNameLst>
                                      </p:cBhvr>
                                      <p:tavLst>
                                        <p:tav tm="0">
                                          <p:val>
                                            <p:strVal val="ppt_x"/>
                                          </p:val>
                                        </p:tav>
                                        <p:tav tm="100000">
                                          <p:val>
                                            <p:strVal val="ppt_x"/>
                                          </p:val>
                                        </p:tav>
                                      </p:tavLst>
                                    </p:anim>
                                    <p:anim calcmode="lin" valueType="num">
                                      <p:cBhvr additive="base">
                                        <p:cTn id="202" dur="2000"/>
                                        <p:tgtEl>
                                          <p:spTgt spid="9"/>
                                        </p:tgtEl>
                                        <p:attrNameLst>
                                          <p:attrName>ppt_y</p:attrName>
                                        </p:attrNameLst>
                                      </p:cBhvr>
                                      <p:tavLst>
                                        <p:tav tm="0">
                                          <p:val>
                                            <p:strVal val="ppt_y"/>
                                          </p:val>
                                        </p:tav>
                                        <p:tav tm="100000">
                                          <p:val>
                                            <p:strVal val="1+ppt_h/2"/>
                                          </p:val>
                                        </p:tav>
                                      </p:tavLst>
                                    </p:anim>
                                    <p:set>
                                      <p:cBhvr>
                                        <p:cTn id="203" dur="1" fill="hold">
                                          <p:stCondLst>
                                            <p:cond delay="1999"/>
                                          </p:stCondLst>
                                        </p:cTn>
                                        <p:tgtEl>
                                          <p:spTgt spid="9"/>
                                        </p:tgtEl>
                                        <p:attrNameLst>
                                          <p:attrName>style.visibility</p:attrName>
                                        </p:attrNameLst>
                                      </p:cBhvr>
                                      <p:to>
                                        <p:strVal val="hidden"/>
                                      </p:to>
                                    </p:set>
                                  </p:childTnLst>
                                </p:cTn>
                              </p:par>
                              <p:par>
                                <p:cTn id="204" presetID="2" presetClass="exit" presetSubtype="4" fill="hold" nodeType="withEffect">
                                  <p:stCondLst>
                                    <p:cond delay="0"/>
                                  </p:stCondLst>
                                  <p:childTnLst>
                                    <p:anim calcmode="lin" valueType="num">
                                      <p:cBhvr additive="base">
                                        <p:cTn id="205" dur="2000"/>
                                        <p:tgtEl>
                                          <p:spTgt spid="10"/>
                                        </p:tgtEl>
                                        <p:attrNameLst>
                                          <p:attrName>ppt_x</p:attrName>
                                        </p:attrNameLst>
                                      </p:cBhvr>
                                      <p:tavLst>
                                        <p:tav tm="0">
                                          <p:val>
                                            <p:strVal val="ppt_x"/>
                                          </p:val>
                                        </p:tav>
                                        <p:tav tm="100000">
                                          <p:val>
                                            <p:strVal val="ppt_x"/>
                                          </p:val>
                                        </p:tav>
                                      </p:tavLst>
                                    </p:anim>
                                    <p:anim calcmode="lin" valueType="num">
                                      <p:cBhvr additive="base">
                                        <p:cTn id="206" dur="2000"/>
                                        <p:tgtEl>
                                          <p:spTgt spid="10"/>
                                        </p:tgtEl>
                                        <p:attrNameLst>
                                          <p:attrName>ppt_y</p:attrName>
                                        </p:attrNameLst>
                                      </p:cBhvr>
                                      <p:tavLst>
                                        <p:tav tm="0">
                                          <p:val>
                                            <p:strVal val="ppt_y"/>
                                          </p:val>
                                        </p:tav>
                                        <p:tav tm="100000">
                                          <p:val>
                                            <p:strVal val="1+ppt_h/2"/>
                                          </p:val>
                                        </p:tav>
                                      </p:tavLst>
                                    </p:anim>
                                    <p:set>
                                      <p:cBhvr>
                                        <p:cTn id="207" dur="1" fill="hold">
                                          <p:stCondLst>
                                            <p:cond delay="1999"/>
                                          </p:stCondLst>
                                        </p:cTn>
                                        <p:tgtEl>
                                          <p:spTgt spid="10"/>
                                        </p:tgtEl>
                                        <p:attrNameLst>
                                          <p:attrName>style.visibility</p:attrName>
                                        </p:attrNameLst>
                                      </p:cBhvr>
                                      <p:to>
                                        <p:strVal val="hidden"/>
                                      </p:to>
                                    </p:set>
                                  </p:childTnLst>
                                </p:cTn>
                              </p:par>
                              <p:par>
                                <p:cTn id="208" presetID="2" presetClass="exit" presetSubtype="4" fill="hold" nodeType="withEffect">
                                  <p:stCondLst>
                                    <p:cond delay="0"/>
                                  </p:stCondLst>
                                  <p:childTnLst>
                                    <p:anim calcmode="lin" valueType="num">
                                      <p:cBhvr additive="base">
                                        <p:cTn id="209" dur="2000"/>
                                        <p:tgtEl>
                                          <p:spTgt spid="11"/>
                                        </p:tgtEl>
                                        <p:attrNameLst>
                                          <p:attrName>ppt_x</p:attrName>
                                        </p:attrNameLst>
                                      </p:cBhvr>
                                      <p:tavLst>
                                        <p:tav tm="0">
                                          <p:val>
                                            <p:strVal val="ppt_x"/>
                                          </p:val>
                                        </p:tav>
                                        <p:tav tm="100000">
                                          <p:val>
                                            <p:strVal val="ppt_x"/>
                                          </p:val>
                                        </p:tav>
                                      </p:tavLst>
                                    </p:anim>
                                    <p:anim calcmode="lin" valueType="num">
                                      <p:cBhvr additive="base">
                                        <p:cTn id="210" dur="2000"/>
                                        <p:tgtEl>
                                          <p:spTgt spid="11"/>
                                        </p:tgtEl>
                                        <p:attrNameLst>
                                          <p:attrName>ppt_y</p:attrName>
                                        </p:attrNameLst>
                                      </p:cBhvr>
                                      <p:tavLst>
                                        <p:tav tm="0">
                                          <p:val>
                                            <p:strVal val="ppt_y"/>
                                          </p:val>
                                        </p:tav>
                                        <p:tav tm="100000">
                                          <p:val>
                                            <p:strVal val="1+ppt_h/2"/>
                                          </p:val>
                                        </p:tav>
                                      </p:tavLst>
                                    </p:anim>
                                    <p:set>
                                      <p:cBhvr>
                                        <p:cTn id="211" dur="1" fill="hold">
                                          <p:stCondLst>
                                            <p:cond delay="1999"/>
                                          </p:stCondLst>
                                        </p:cTn>
                                        <p:tgtEl>
                                          <p:spTgt spid="11"/>
                                        </p:tgtEl>
                                        <p:attrNameLst>
                                          <p:attrName>style.visibility</p:attrName>
                                        </p:attrNameLst>
                                      </p:cBhvr>
                                      <p:to>
                                        <p:strVal val="hidden"/>
                                      </p:to>
                                    </p:set>
                                  </p:childTnLst>
                                </p:cTn>
                              </p:par>
                              <p:par>
                                <p:cTn id="212" presetID="2" presetClass="exit" presetSubtype="4" fill="hold" nodeType="withEffect">
                                  <p:stCondLst>
                                    <p:cond delay="0"/>
                                  </p:stCondLst>
                                  <p:childTnLst>
                                    <p:anim calcmode="lin" valueType="num">
                                      <p:cBhvr additive="base">
                                        <p:cTn id="213" dur="2000"/>
                                        <p:tgtEl>
                                          <p:spTgt spid="12"/>
                                        </p:tgtEl>
                                        <p:attrNameLst>
                                          <p:attrName>ppt_x</p:attrName>
                                        </p:attrNameLst>
                                      </p:cBhvr>
                                      <p:tavLst>
                                        <p:tav tm="0">
                                          <p:val>
                                            <p:strVal val="ppt_x"/>
                                          </p:val>
                                        </p:tav>
                                        <p:tav tm="100000">
                                          <p:val>
                                            <p:strVal val="ppt_x"/>
                                          </p:val>
                                        </p:tav>
                                      </p:tavLst>
                                    </p:anim>
                                    <p:anim calcmode="lin" valueType="num">
                                      <p:cBhvr additive="base">
                                        <p:cTn id="214" dur="2000"/>
                                        <p:tgtEl>
                                          <p:spTgt spid="12"/>
                                        </p:tgtEl>
                                        <p:attrNameLst>
                                          <p:attrName>ppt_y</p:attrName>
                                        </p:attrNameLst>
                                      </p:cBhvr>
                                      <p:tavLst>
                                        <p:tav tm="0">
                                          <p:val>
                                            <p:strVal val="ppt_y"/>
                                          </p:val>
                                        </p:tav>
                                        <p:tav tm="100000">
                                          <p:val>
                                            <p:strVal val="1+ppt_h/2"/>
                                          </p:val>
                                        </p:tav>
                                      </p:tavLst>
                                    </p:anim>
                                    <p:set>
                                      <p:cBhvr>
                                        <p:cTn id="215" dur="1" fill="hold">
                                          <p:stCondLst>
                                            <p:cond delay="1999"/>
                                          </p:stCondLst>
                                        </p:cTn>
                                        <p:tgtEl>
                                          <p:spTgt spid="12"/>
                                        </p:tgtEl>
                                        <p:attrNameLst>
                                          <p:attrName>style.visibility</p:attrName>
                                        </p:attrNameLst>
                                      </p:cBhvr>
                                      <p:to>
                                        <p:strVal val="hidden"/>
                                      </p:to>
                                    </p:set>
                                  </p:childTnLst>
                                </p:cTn>
                              </p:par>
                              <p:par>
                                <p:cTn id="216" presetID="2" presetClass="exit" presetSubtype="4" fill="hold" nodeType="withEffect">
                                  <p:stCondLst>
                                    <p:cond delay="0"/>
                                  </p:stCondLst>
                                  <p:childTnLst>
                                    <p:anim calcmode="lin" valueType="num">
                                      <p:cBhvr additive="base">
                                        <p:cTn id="217" dur="2000"/>
                                        <p:tgtEl>
                                          <p:spTgt spid="13"/>
                                        </p:tgtEl>
                                        <p:attrNameLst>
                                          <p:attrName>ppt_x</p:attrName>
                                        </p:attrNameLst>
                                      </p:cBhvr>
                                      <p:tavLst>
                                        <p:tav tm="0">
                                          <p:val>
                                            <p:strVal val="ppt_x"/>
                                          </p:val>
                                        </p:tav>
                                        <p:tav tm="100000">
                                          <p:val>
                                            <p:strVal val="ppt_x"/>
                                          </p:val>
                                        </p:tav>
                                      </p:tavLst>
                                    </p:anim>
                                    <p:anim calcmode="lin" valueType="num">
                                      <p:cBhvr additive="base">
                                        <p:cTn id="218" dur="2000"/>
                                        <p:tgtEl>
                                          <p:spTgt spid="13"/>
                                        </p:tgtEl>
                                        <p:attrNameLst>
                                          <p:attrName>ppt_y</p:attrName>
                                        </p:attrNameLst>
                                      </p:cBhvr>
                                      <p:tavLst>
                                        <p:tav tm="0">
                                          <p:val>
                                            <p:strVal val="ppt_y"/>
                                          </p:val>
                                        </p:tav>
                                        <p:tav tm="100000">
                                          <p:val>
                                            <p:strVal val="1+ppt_h/2"/>
                                          </p:val>
                                        </p:tav>
                                      </p:tavLst>
                                    </p:anim>
                                    <p:set>
                                      <p:cBhvr>
                                        <p:cTn id="219" dur="1" fill="hold">
                                          <p:stCondLst>
                                            <p:cond delay="1999"/>
                                          </p:stCondLst>
                                        </p:cTn>
                                        <p:tgtEl>
                                          <p:spTgt spid="13"/>
                                        </p:tgtEl>
                                        <p:attrNameLst>
                                          <p:attrName>style.visibility</p:attrName>
                                        </p:attrNameLst>
                                      </p:cBhvr>
                                      <p:to>
                                        <p:strVal val="hidden"/>
                                      </p:to>
                                    </p:set>
                                  </p:childTnLst>
                                </p:cTn>
                              </p:par>
                              <p:par>
                                <p:cTn id="220" presetID="2" presetClass="exit" presetSubtype="4" fill="hold" nodeType="withEffect">
                                  <p:stCondLst>
                                    <p:cond delay="0"/>
                                  </p:stCondLst>
                                  <p:childTnLst>
                                    <p:anim calcmode="lin" valueType="num">
                                      <p:cBhvr additive="base">
                                        <p:cTn id="221" dur="2000"/>
                                        <p:tgtEl>
                                          <p:spTgt spid="14"/>
                                        </p:tgtEl>
                                        <p:attrNameLst>
                                          <p:attrName>ppt_x</p:attrName>
                                        </p:attrNameLst>
                                      </p:cBhvr>
                                      <p:tavLst>
                                        <p:tav tm="0">
                                          <p:val>
                                            <p:strVal val="ppt_x"/>
                                          </p:val>
                                        </p:tav>
                                        <p:tav tm="100000">
                                          <p:val>
                                            <p:strVal val="ppt_x"/>
                                          </p:val>
                                        </p:tav>
                                      </p:tavLst>
                                    </p:anim>
                                    <p:anim calcmode="lin" valueType="num">
                                      <p:cBhvr additive="base">
                                        <p:cTn id="222" dur="2000"/>
                                        <p:tgtEl>
                                          <p:spTgt spid="14"/>
                                        </p:tgtEl>
                                        <p:attrNameLst>
                                          <p:attrName>ppt_y</p:attrName>
                                        </p:attrNameLst>
                                      </p:cBhvr>
                                      <p:tavLst>
                                        <p:tav tm="0">
                                          <p:val>
                                            <p:strVal val="ppt_y"/>
                                          </p:val>
                                        </p:tav>
                                        <p:tav tm="100000">
                                          <p:val>
                                            <p:strVal val="1+ppt_h/2"/>
                                          </p:val>
                                        </p:tav>
                                      </p:tavLst>
                                    </p:anim>
                                    <p:set>
                                      <p:cBhvr>
                                        <p:cTn id="223" dur="1" fill="hold">
                                          <p:stCondLst>
                                            <p:cond delay="1999"/>
                                          </p:stCondLst>
                                        </p:cTn>
                                        <p:tgtEl>
                                          <p:spTgt spid="14"/>
                                        </p:tgtEl>
                                        <p:attrNameLst>
                                          <p:attrName>style.visibility</p:attrName>
                                        </p:attrNameLst>
                                      </p:cBhvr>
                                      <p:to>
                                        <p:strVal val="hidden"/>
                                      </p:to>
                                    </p:set>
                                  </p:childTnLst>
                                </p:cTn>
                              </p:par>
                              <p:par>
                                <p:cTn id="224" presetID="2" presetClass="exit" presetSubtype="4" fill="hold" nodeType="withEffect">
                                  <p:stCondLst>
                                    <p:cond delay="0"/>
                                  </p:stCondLst>
                                  <p:childTnLst>
                                    <p:anim calcmode="lin" valueType="num">
                                      <p:cBhvr additive="base">
                                        <p:cTn id="225" dur="2000"/>
                                        <p:tgtEl>
                                          <p:spTgt spid="15"/>
                                        </p:tgtEl>
                                        <p:attrNameLst>
                                          <p:attrName>ppt_x</p:attrName>
                                        </p:attrNameLst>
                                      </p:cBhvr>
                                      <p:tavLst>
                                        <p:tav tm="0">
                                          <p:val>
                                            <p:strVal val="ppt_x"/>
                                          </p:val>
                                        </p:tav>
                                        <p:tav tm="100000">
                                          <p:val>
                                            <p:strVal val="ppt_x"/>
                                          </p:val>
                                        </p:tav>
                                      </p:tavLst>
                                    </p:anim>
                                    <p:anim calcmode="lin" valueType="num">
                                      <p:cBhvr additive="base">
                                        <p:cTn id="226" dur="2000"/>
                                        <p:tgtEl>
                                          <p:spTgt spid="15"/>
                                        </p:tgtEl>
                                        <p:attrNameLst>
                                          <p:attrName>ppt_y</p:attrName>
                                        </p:attrNameLst>
                                      </p:cBhvr>
                                      <p:tavLst>
                                        <p:tav tm="0">
                                          <p:val>
                                            <p:strVal val="ppt_y"/>
                                          </p:val>
                                        </p:tav>
                                        <p:tav tm="100000">
                                          <p:val>
                                            <p:strVal val="1+ppt_h/2"/>
                                          </p:val>
                                        </p:tav>
                                      </p:tavLst>
                                    </p:anim>
                                    <p:set>
                                      <p:cBhvr>
                                        <p:cTn id="227" dur="1" fill="hold">
                                          <p:stCondLst>
                                            <p:cond delay="1999"/>
                                          </p:stCondLst>
                                        </p:cTn>
                                        <p:tgtEl>
                                          <p:spTgt spid="15"/>
                                        </p:tgtEl>
                                        <p:attrNameLst>
                                          <p:attrName>style.visibility</p:attrName>
                                        </p:attrNameLst>
                                      </p:cBhvr>
                                      <p:to>
                                        <p:strVal val="hidden"/>
                                      </p:to>
                                    </p:set>
                                  </p:childTnLst>
                                </p:cTn>
                              </p:par>
                              <p:par>
                                <p:cTn id="228" presetID="2" presetClass="exit" presetSubtype="4" fill="hold" nodeType="withEffect">
                                  <p:stCondLst>
                                    <p:cond delay="0"/>
                                  </p:stCondLst>
                                  <p:childTnLst>
                                    <p:anim calcmode="lin" valueType="num">
                                      <p:cBhvr additive="base">
                                        <p:cTn id="229" dur="2000"/>
                                        <p:tgtEl>
                                          <p:spTgt spid="16"/>
                                        </p:tgtEl>
                                        <p:attrNameLst>
                                          <p:attrName>ppt_x</p:attrName>
                                        </p:attrNameLst>
                                      </p:cBhvr>
                                      <p:tavLst>
                                        <p:tav tm="0">
                                          <p:val>
                                            <p:strVal val="ppt_x"/>
                                          </p:val>
                                        </p:tav>
                                        <p:tav tm="100000">
                                          <p:val>
                                            <p:strVal val="ppt_x"/>
                                          </p:val>
                                        </p:tav>
                                      </p:tavLst>
                                    </p:anim>
                                    <p:anim calcmode="lin" valueType="num">
                                      <p:cBhvr additive="base">
                                        <p:cTn id="230" dur="2000"/>
                                        <p:tgtEl>
                                          <p:spTgt spid="16"/>
                                        </p:tgtEl>
                                        <p:attrNameLst>
                                          <p:attrName>ppt_y</p:attrName>
                                        </p:attrNameLst>
                                      </p:cBhvr>
                                      <p:tavLst>
                                        <p:tav tm="0">
                                          <p:val>
                                            <p:strVal val="ppt_y"/>
                                          </p:val>
                                        </p:tav>
                                        <p:tav tm="100000">
                                          <p:val>
                                            <p:strVal val="1+ppt_h/2"/>
                                          </p:val>
                                        </p:tav>
                                      </p:tavLst>
                                    </p:anim>
                                    <p:set>
                                      <p:cBhvr>
                                        <p:cTn id="231" dur="1" fill="hold">
                                          <p:stCondLst>
                                            <p:cond delay="1999"/>
                                          </p:stCondLst>
                                        </p:cTn>
                                        <p:tgtEl>
                                          <p:spTgt spid="16"/>
                                        </p:tgtEl>
                                        <p:attrNameLst>
                                          <p:attrName>style.visibility</p:attrName>
                                        </p:attrNameLst>
                                      </p:cBhvr>
                                      <p:to>
                                        <p:strVal val="hidden"/>
                                      </p:to>
                                    </p:set>
                                  </p:childTnLst>
                                </p:cTn>
                              </p:par>
                              <p:par>
                                <p:cTn id="232" presetID="2" presetClass="exit" presetSubtype="4" fill="hold" nodeType="withEffect">
                                  <p:stCondLst>
                                    <p:cond delay="0"/>
                                  </p:stCondLst>
                                  <p:childTnLst>
                                    <p:anim calcmode="lin" valueType="num">
                                      <p:cBhvr additive="base">
                                        <p:cTn id="233" dur="2000"/>
                                        <p:tgtEl>
                                          <p:spTgt spid="17"/>
                                        </p:tgtEl>
                                        <p:attrNameLst>
                                          <p:attrName>ppt_x</p:attrName>
                                        </p:attrNameLst>
                                      </p:cBhvr>
                                      <p:tavLst>
                                        <p:tav tm="0">
                                          <p:val>
                                            <p:strVal val="ppt_x"/>
                                          </p:val>
                                        </p:tav>
                                        <p:tav tm="100000">
                                          <p:val>
                                            <p:strVal val="ppt_x"/>
                                          </p:val>
                                        </p:tav>
                                      </p:tavLst>
                                    </p:anim>
                                    <p:anim calcmode="lin" valueType="num">
                                      <p:cBhvr additive="base">
                                        <p:cTn id="234" dur="2000"/>
                                        <p:tgtEl>
                                          <p:spTgt spid="17"/>
                                        </p:tgtEl>
                                        <p:attrNameLst>
                                          <p:attrName>ppt_y</p:attrName>
                                        </p:attrNameLst>
                                      </p:cBhvr>
                                      <p:tavLst>
                                        <p:tav tm="0">
                                          <p:val>
                                            <p:strVal val="ppt_y"/>
                                          </p:val>
                                        </p:tav>
                                        <p:tav tm="100000">
                                          <p:val>
                                            <p:strVal val="1+ppt_h/2"/>
                                          </p:val>
                                        </p:tav>
                                      </p:tavLst>
                                    </p:anim>
                                    <p:set>
                                      <p:cBhvr>
                                        <p:cTn id="235" dur="1" fill="hold">
                                          <p:stCondLst>
                                            <p:cond delay="1999"/>
                                          </p:stCondLst>
                                        </p:cTn>
                                        <p:tgtEl>
                                          <p:spTgt spid="17"/>
                                        </p:tgtEl>
                                        <p:attrNameLst>
                                          <p:attrName>style.visibility</p:attrName>
                                        </p:attrNameLst>
                                      </p:cBhvr>
                                      <p:to>
                                        <p:strVal val="hidden"/>
                                      </p:to>
                                    </p:set>
                                  </p:childTnLst>
                                </p:cTn>
                              </p:par>
                              <p:par>
                                <p:cTn id="236" presetID="2" presetClass="exit" presetSubtype="4" fill="hold" nodeType="withEffect">
                                  <p:stCondLst>
                                    <p:cond delay="0"/>
                                  </p:stCondLst>
                                  <p:childTnLst>
                                    <p:anim calcmode="lin" valueType="num">
                                      <p:cBhvr additive="base">
                                        <p:cTn id="237" dur="2000"/>
                                        <p:tgtEl>
                                          <p:spTgt spid="18"/>
                                        </p:tgtEl>
                                        <p:attrNameLst>
                                          <p:attrName>ppt_x</p:attrName>
                                        </p:attrNameLst>
                                      </p:cBhvr>
                                      <p:tavLst>
                                        <p:tav tm="0">
                                          <p:val>
                                            <p:strVal val="ppt_x"/>
                                          </p:val>
                                        </p:tav>
                                        <p:tav tm="100000">
                                          <p:val>
                                            <p:strVal val="ppt_x"/>
                                          </p:val>
                                        </p:tav>
                                      </p:tavLst>
                                    </p:anim>
                                    <p:anim calcmode="lin" valueType="num">
                                      <p:cBhvr additive="base">
                                        <p:cTn id="238" dur="2000"/>
                                        <p:tgtEl>
                                          <p:spTgt spid="18"/>
                                        </p:tgtEl>
                                        <p:attrNameLst>
                                          <p:attrName>ppt_y</p:attrName>
                                        </p:attrNameLst>
                                      </p:cBhvr>
                                      <p:tavLst>
                                        <p:tav tm="0">
                                          <p:val>
                                            <p:strVal val="ppt_y"/>
                                          </p:val>
                                        </p:tav>
                                        <p:tav tm="100000">
                                          <p:val>
                                            <p:strVal val="1+ppt_h/2"/>
                                          </p:val>
                                        </p:tav>
                                      </p:tavLst>
                                    </p:anim>
                                    <p:set>
                                      <p:cBhvr>
                                        <p:cTn id="239" dur="1" fill="hold">
                                          <p:stCondLst>
                                            <p:cond delay="1999"/>
                                          </p:stCondLst>
                                        </p:cTn>
                                        <p:tgtEl>
                                          <p:spTgt spid="18"/>
                                        </p:tgtEl>
                                        <p:attrNameLst>
                                          <p:attrName>style.visibility</p:attrName>
                                        </p:attrNameLst>
                                      </p:cBhvr>
                                      <p:to>
                                        <p:strVal val="hidden"/>
                                      </p:to>
                                    </p:set>
                                  </p:childTnLst>
                                </p:cTn>
                              </p:par>
                              <p:par>
                                <p:cTn id="240" presetID="2" presetClass="exit" presetSubtype="4" fill="hold" nodeType="withEffect">
                                  <p:stCondLst>
                                    <p:cond delay="0"/>
                                  </p:stCondLst>
                                  <p:childTnLst>
                                    <p:anim calcmode="lin" valueType="num">
                                      <p:cBhvr additive="base">
                                        <p:cTn id="241" dur="2000"/>
                                        <p:tgtEl>
                                          <p:spTgt spid="19"/>
                                        </p:tgtEl>
                                        <p:attrNameLst>
                                          <p:attrName>ppt_x</p:attrName>
                                        </p:attrNameLst>
                                      </p:cBhvr>
                                      <p:tavLst>
                                        <p:tav tm="0">
                                          <p:val>
                                            <p:strVal val="ppt_x"/>
                                          </p:val>
                                        </p:tav>
                                        <p:tav tm="100000">
                                          <p:val>
                                            <p:strVal val="ppt_x"/>
                                          </p:val>
                                        </p:tav>
                                      </p:tavLst>
                                    </p:anim>
                                    <p:anim calcmode="lin" valueType="num">
                                      <p:cBhvr additive="base">
                                        <p:cTn id="242" dur="2000"/>
                                        <p:tgtEl>
                                          <p:spTgt spid="19"/>
                                        </p:tgtEl>
                                        <p:attrNameLst>
                                          <p:attrName>ppt_y</p:attrName>
                                        </p:attrNameLst>
                                      </p:cBhvr>
                                      <p:tavLst>
                                        <p:tav tm="0">
                                          <p:val>
                                            <p:strVal val="ppt_y"/>
                                          </p:val>
                                        </p:tav>
                                        <p:tav tm="100000">
                                          <p:val>
                                            <p:strVal val="1+ppt_h/2"/>
                                          </p:val>
                                        </p:tav>
                                      </p:tavLst>
                                    </p:anim>
                                    <p:set>
                                      <p:cBhvr>
                                        <p:cTn id="243" dur="1" fill="hold">
                                          <p:stCondLst>
                                            <p:cond delay="1999"/>
                                          </p:stCondLst>
                                        </p:cTn>
                                        <p:tgtEl>
                                          <p:spTgt spid="19"/>
                                        </p:tgtEl>
                                        <p:attrNameLst>
                                          <p:attrName>style.visibility</p:attrName>
                                        </p:attrNameLst>
                                      </p:cBhvr>
                                      <p:to>
                                        <p:strVal val="hidden"/>
                                      </p:to>
                                    </p:set>
                                  </p:childTnLst>
                                </p:cTn>
                              </p:par>
                              <p:par>
                                <p:cTn id="244" presetID="2" presetClass="exit" presetSubtype="4" fill="hold" nodeType="withEffect">
                                  <p:stCondLst>
                                    <p:cond delay="0"/>
                                  </p:stCondLst>
                                  <p:childTnLst>
                                    <p:anim calcmode="lin" valueType="num">
                                      <p:cBhvr additive="base">
                                        <p:cTn id="245" dur="2000"/>
                                        <p:tgtEl>
                                          <p:spTgt spid="20"/>
                                        </p:tgtEl>
                                        <p:attrNameLst>
                                          <p:attrName>ppt_x</p:attrName>
                                        </p:attrNameLst>
                                      </p:cBhvr>
                                      <p:tavLst>
                                        <p:tav tm="0">
                                          <p:val>
                                            <p:strVal val="ppt_x"/>
                                          </p:val>
                                        </p:tav>
                                        <p:tav tm="100000">
                                          <p:val>
                                            <p:strVal val="ppt_x"/>
                                          </p:val>
                                        </p:tav>
                                      </p:tavLst>
                                    </p:anim>
                                    <p:anim calcmode="lin" valueType="num">
                                      <p:cBhvr additive="base">
                                        <p:cTn id="246" dur="2000"/>
                                        <p:tgtEl>
                                          <p:spTgt spid="20"/>
                                        </p:tgtEl>
                                        <p:attrNameLst>
                                          <p:attrName>ppt_y</p:attrName>
                                        </p:attrNameLst>
                                      </p:cBhvr>
                                      <p:tavLst>
                                        <p:tav tm="0">
                                          <p:val>
                                            <p:strVal val="ppt_y"/>
                                          </p:val>
                                        </p:tav>
                                        <p:tav tm="100000">
                                          <p:val>
                                            <p:strVal val="1+ppt_h/2"/>
                                          </p:val>
                                        </p:tav>
                                      </p:tavLst>
                                    </p:anim>
                                    <p:set>
                                      <p:cBhvr>
                                        <p:cTn id="247" dur="1" fill="hold">
                                          <p:stCondLst>
                                            <p:cond delay="1999"/>
                                          </p:stCondLst>
                                        </p:cTn>
                                        <p:tgtEl>
                                          <p:spTgt spid="20"/>
                                        </p:tgtEl>
                                        <p:attrNameLst>
                                          <p:attrName>style.visibility</p:attrName>
                                        </p:attrNameLst>
                                      </p:cBhvr>
                                      <p:to>
                                        <p:strVal val="hidden"/>
                                      </p:to>
                                    </p:set>
                                  </p:childTnLst>
                                </p:cTn>
                              </p:par>
                              <p:par>
                                <p:cTn id="248" presetID="2" presetClass="exit" presetSubtype="4" fill="hold" nodeType="withEffect">
                                  <p:stCondLst>
                                    <p:cond delay="0"/>
                                  </p:stCondLst>
                                  <p:childTnLst>
                                    <p:anim calcmode="lin" valueType="num">
                                      <p:cBhvr additive="base">
                                        <p:cTn id="249" dur="2000"/>
                                        <p:tgtEl>
                                          <p:spTgt spid="21"/>
                                        </p:tgtEl>
                                        <p:attrNameLst>
                                          <p:attrName>ppt_x</p:attrName>
                                        </p:attrNameLst>
                                      </p:cBhvr>
                                      <p:tavLst>
                                        <p:tav tm="0">
                                          <p:val>
                                            <p:strVal val="ppt_x"/>
                                          </p:val>
                                        </p:tav>
                                        <p:tav tm="100000">
                                          <p:val>
                                            <p:strVal val="ppt_x"/>
                                          </p:val>
                                        </p:tav>
                                      </p:tavLst>
                                    </p:anim>
                                    <p:anim calcmode="lin" valueType="num">
                                      <p:cBhvr additive="base">
                                        <p:cTn id="250" dur="2000"/>
                                        <p:tgtEl>
                                          <p:spTgt spid="21"/>
                                        </p:tgtEl>
                                        <p:attrNameLst>
                                          <p:attrName>ppt_y</p:attrName>
                                        </p:attrNameLst>
                                      </p:cBhvr>
                                      <p:tavLst>
                                        <p:tav tm="0">
                                          <p:val>
                                            <p:strVal val="ppt_y"/>
                                          </p:val>
                                        </p:tav>
                                        <p:tav tm="100000">
                                          <p:val>
                                            <p:strVal val="1+ppt_h/2"/>
                                          </p:val>
                                        </p:tav>
                                      </p:tavLst>
                                    </p:anim>
                                    <p:set>
                                      <p:cBhvr>
                                        <p:cTn id="251" dur="1" fill="hold">
                                          <p:stCondLst>
                                            <p:cond delay="1999"/>
                                          </p:stCondLst>
                                        </p:cTn>
                                        <p:tgtEl>
                                          <p:spTgt spid="21"/>
                                        </p:tgtEl>
                                        <p:attrNameLst>
                                          <p:attrName>style.visibility</p:attrName>
                                        </p:attrNameLst>
                                      </p:cBhvr>
                                      <p:to>
                                        <p:strVal val="hidden"/>
                                      </p:to>
                                    </p:set>
                                  </p:childTnLst>
                                </p:cTn>
                              </p:par>
                              <p:par>
                                <p:cTn id="252" presetID="2" presetClass="exit" presetSubtype="4" fill="hold" nodeType="withEffect">
                                  <p:stCondLst>
                                    <p:cond delay="0"/>
                                  </p:stCondLst>
                                  <p:childTnLst>
                                    <p:anim calcmode="lin" valueType="num">
                                      <p:cBhvr additive="base">
                                        <p:cTn id="253" dur="2000"/>
                                        <p:tgtEl>
                                          <p:spTgt spid="22"/>
                                        </p:tgtEl>
                                        <p:attrNameLst>
                                          <p:attrName>ppt_x</p:attrName>
                                        </p:attrNameLst>
                                      </p:cBhvr>
                                      <p:tavLst>
                                        <p:tav tm="0">
                                          <p:val>
                                            <p:strVal val="ppt_x"/>
                                          </p:val>
                                        </p:tav>
                                        <p:tav tm="100000">
                                          <p:val>
                                            <p:strVal val="ppt_x"/>
                                          </p:val>
                                        </p:tav>
                                      </p:tavLst>
                                    </p:anim>
                                    <p:anim calcmode="lin" valueType="num">
                                      <p:cBhvr additive="base">
                                        <p:cTn id="254" dur="2000"/>
                                        <p:tgtEl>
                                          <p:spTgt spid="22"/>
                                        </p:tgtEl>
                                        <p:attrNameLst>
                                          <p:attrName>ppt_y</p:attrName>
                                        </p:attrNameLst>
                                      </p:cBhvr>
                                      <p:tavLst>
                                        <p:tav tm="0">
                                          <p:val>
                                            <p:strVal val="ppt_y"/>
                                          </p:val>
                                        </p:tav>
                                        <p:tav tm="100000">
                                          <p:val>
                                            <p:strVal val="1+ppt_h/2"/>
                                          </p:val>
                                        </p:tav>
                                      </p:tavLst>
                                    </p:anim>
                                    <p:set>
                                      <p:cBhvr>
                                        <p:cTn id="255" dur="1" fill="hold">
                                          <p:stCondLst>
                                            <p:cond delay="1999"/>
                                          </p:stCondLst>
                                        </p:cTn>
                                        <p:tgtEl>
                                          <p:spTgt spid="22"/>
                                        </p:tgtEl>
                                        <p:attrNameLst>
                                          <p:attrName>style.visibility</p:attrName>
                                        </p:attrNameLst>
                                      </p:cBhvr>
                                      <p:to>
                                        <p:strVal val="hidden"/>
                                      </p:to>
                                    </p:set>
                                  </p:childTnLst>
                                </p:cTn>
                              </p:par>
                              <p:par>
                                <p:cTn id="256" presetID="2" presetClass="exit" presetSubtype="4" fill="hold" nodeType="withEffect">
                                  <p:stCondLst>
                                    <p:cond delay="0"/>
                                  </p:stCondLst>
                                  <p:childTnLst>
                                    <p:anim calcmode="lin" valueType="num">
                                      <p:cBhvr additive="base">
                                        <p:cTn id="257" dur="2000"/>
                                        <p:tgtEl>
                                          <p:spTgt spid="23"/>
                                        </p:tgtEl>
                                        <p:attrNameLst>
                                          <p:attrName>ppt_x</p:attrName>
                                        </p:attrNameLst>
                                      </p:cBhvr>
                                      <p:tavLst>
                                        <p:tav tm="0">
                                          <p:val>
                                            <p:strVal val="ppt_x"/>
                                          </p:val>
                                        </p:tav>
                                        <p:tav tm="100000">
                                          <p:val>
                                            <p:strVal val="ppt_x"/>
                                          </p:val>
                                        </p:tav>
                                      </p:tavLst>
                                    </p:anim>
                                    <p:anim calcmode="lin" valueType="num">
                                      <p:cBhvr additive="base">
                                        <p:cTn id="258" dur="2000"/>
                                        <p:tgtEl>
                                          <p:spTgt spid="23"/>
                                        </p:tgtEl>
                                        <p:attrNameLst>
                                          <p:attrName>ppt_y</p:attrName>
                                        </p:attrNameLst>
                                      </p:cBhvr>
                                      <p:tavLst>
                                        <p:tav tm="0">
                                          <p:val>
                                            <p:strVal val="ppt_y"/>
                                          </p:val>
                                        </p:tav>
                                        <p:tav tm="100000">
                                          <p:val>
                                            <p:strVal val="1+ppt_h/2"/>
                                          </p:val>
                                        </p:tav>
                                      </p:tavLst>
                                    </p:anim>
                                    <p:set>
                                      <p:cBhvr>
                                        <p:cTn id="259" dur="1" fill="hold">
                                          <p:stCondLst>
                                            <p:cond delay="1999"/>
                                          </p:stCondLst>
                                        </p:cTn>
                                        <p:tgtEl>
                                          <p:spTgt spid="23"/>
                                        </p:tgtEl>
                                        <p:attrNameLst>
                                          <p:attrName>style.visibility</p:attrName>
                                        </p:attrNameLst>
                                      </p:cBhvr>
                                      <p:to>
                                        <p:strVal val="hidden"/>
                                      </p:to>
                                    </p:set>
                                  </p:childTnLst>
                                </p:cTn>
                              </p:par>
                              <p:par>
                                <p:cTn id="260" presetID="2" presetClass="exit" presetSubtype="4" fill="hold" nodeType="withEffect">
                                  <p:stCondLst>
                                    <p:cond delay="0"/>
                                  </p:stCondLst>
                                  <p:childTnLst>
                                    <p:anim calcmode="lin" valueType="num">
                                      <p:cBhvr additive="base">
                                        <p:cTn id="261" dur="2000"/>
                                        <p:tgtEl>
                                          <p:spTgt spid="24"/>
                                        </p:tgtEl>
                                        <p:attrNameLst>
                                          <p:attrName>ppt_x</p:attrName>
                                        </p:attrNameLst>
                                      </p:cBhvr>
                                      <p:tavLst>
                                        <p:tav tm="0">
                                          <p:val>
                                            <p:strVal val="ppt_x"/>
                                          </p:val>
                                        </p:tav>
                                        <p:tav tm="100000">
                                          <p:val>
                                            <p:strVal val="ppt_x"/>
                                          </p:val>
                                        </p:tav>
                                      </p:tavLst>
                                    </p:anim>
                                    <p:anim calcmode="lin" valueType="num">
                                      <p:cBhvr additive="base">
                                        <p:cTn id="262" dur="2000"/>
                                        <p:tgtEl>
                                          <p:spTgt spid="24"/>
                                        </p:tgtEl>
                                        <p:attrNameLst>
                                          <p:attrName>ppt_y</p:attrName>
                                        </p:attrNameLst>
                                      </p:cBhvr>
                                      <p:tavLst>
                                        <p:tav tm="0">
                                          <p:val>
                                            <p:strVal val="ppt_y"/>
                                          </p:val>
                                        </p:tav>
                                        <p:tav tm="100000">
                                          <p:val>
                                            <p:strVal val="1+ppt_h/2"/>
                                          </p:val>
                                        </p:tav>
                                      </p:tavLst>
                                    </p:anim>
                                    <p:set>
                                      <p:cBhvr>
                                        <p:cTn id="263" dur="1" fill="hold">
                                          <p:stCondLst>
                                            <p:cond delay="1999"/>
                                          </p:stCondLst>
                                        </p:cTn>
                                        <p:tgtEl>
                                          <p:spTgt spid="24"/>
                                        </p:tgtEl>
                                        <p:attrNameLst>
                                          <p:attrName>style.visibility</p:attrName>
                                        </p:attrNameLst>
                                      </p:cBhvr>
                                      <p:to>
                                        <p:strVal val="hidden"/>
                                      </p:to>
                                    </p:set>
                                  </p:childTnLst>
                                </p:cTn>
                              </p:par>
                              <p:par>
                                <p:cTn id="264" presetID="2" presetClass="exit" presetSubtype="4" fill="hold" nodeType="withEffect">
                                  <p:stCondLst>
                                    <p:cond delay="0"/>
                                  </p:stCondLst>
                                  <p:childTnLst>
                                    <p:anim calcmode="lin" valueType="num">
                                      <p:cBhvr additive="base">
                                        <p:cTn id="265" dur="2000"/>
                                        <p:tgtEl>
                                          <p:spTgt spid="25"/>
                                        </p:tgtEl>
                                        <p:attrNameLst>
                                          <p:attrName>ppt_x</p:attrName>
                                        </p:attrNameLst>
                                      </p:cBhvr>
                                      <p:tavLst>
                                        <p:tav tm="0">
                                          <p:val>
                                            <p:strVal val="ppt_x"/>
                                          </p:val>
                                        </p:tav>
                                        <p:tav tm="100000">
                                          <p:val>
                                            <p:strVal val="ppt_x"/>
                                          </p:val>
                                        </p:tav>
                                      </p:tavLst>
                                    </p:anim>
                                    <p:anim calcmode="lin" valueType="num">
                                      <p:cBhvr additive="base">
                                        <p:cTn id="266" dur="2000"/>
                                        <p:tgtEl>
                                          <p:spTgt spid="25"/>
                                        </p:tgtEl>
                                        <p:attrNameLst>
                                          <p:attrName>ppt_y</p:attrName>
                                        </p:attrNameLst>
                                      </p:cBhvr>
                                      <p:tavLst>
                                        <p:tav tm="0">
                                          <p:val>
                                            <p:strVal val="ppt_y"/>
                                          </p:val>
                                        </p:tav>
                                        <p:tav tm="100000">
                                          <p:val>
                                            <p:strVal val="1+ppt_h/2"/>
                                          </p:val>
                                        </p:tav>
                                      </p:tavLst>
                                    </p:anim>
                                    <p:set>
                                      <p:cBhvr>
                                        <p:cTn id="267" dur="1" fill="hold">
                                          <p:stCondLst>
                                            <p:cond delay="1999"/>
                                          </p:stCondLst>
                                        </p:cTn>
                                        <p:tgtEl>
                                          <p:spTgt spid="25"/>
                                        </p:tgtEl>
                                        <p:attrNameLst>
                                          <p:attrName>style.visibility</p:attrName>
                                        </p:attrNameLst>
                                      </p:cBhvr>
                                      <p:to>
                                        <p:strVal val="hidden"/>
                                      </p:to>
                                    </p:set>
                                  </p:childTnLst>
                                </p:cTn>
                              </p:par>
                              <p:par>
                                <p:cTn id="268" presetID="2" presetClass="exit" presetSubtype="4" fill="hold" nodeType="withEffect">
                                  <p:stCondLst>
                                    <p:cond delay="0"/>
                                  </p:stCondLst>
                                  <p:childTnLst>
                                    <p:anim calcmode="lin" valueType="num">
                                      <p:cBhvr additive="base">
                                        <p:cTn id="269" dur="2000"/>
                                        <p:tgtEl>
                                          <p:spTgt spid="26"/>
                                        </p:tgtEl>
                                        <p:attrNameLst>
                                          <p:attrName>ppt_x</p:attrName>
                                        </p:attrNameLst>
                                      </p:cBhvr>
                                      <p:tavLst>
                                        <p:tav tm="0">
                                          <p:val>
                                            <p:strVal val="ppt_x"/>
                                          </p:val>
                                        </p:tav>
                                        <p:tav tm="100000">
                                          <p:val>
                                            <p:strVal val="ppt_x"/>
                                          </p:val>
                                        </p:tav>
                                      </p:tavLst>
                                    </p:anim>
                                    <p:anim calcmode="lin" valueType="num">
                                      <p:cBhvr additive="base">
                                        <p:cTn id="270" dur="2000"/>
                                        <p:tgtEl>
                                          <p:spTgt spid="26"/>
                                        </p:tgtEl>
                                        <p:attrNameLst>
                                          <p:attrName>ppt_y</p:attrName>
                                        </p:attrNameLst>
                                      </p:cBhvr>
                                      <p:tavLst>
                                        <p:tav tm="0">
                                          <p:val>
                                            <p:strVal val="ppt_y"/>
                                          </p:val>
                                        </p:tav>
                                        <p:tav tm="100000">
                                          <p:val>
                                            <p:strVal val="1+ppt_h/2"/>
                                          </p:val>
                                        </p:tav>
                                      </p:tavLst>
                                    </p:anim>
                                    <p:set>
                                      <p:cBhvr>
                                        <p:cTn id="271" dur="1" fill="hold">
                                          <p:stCondLst>
                                            <p:cond delay="1999"/>
                                          </p:stCondLst>
                                        </p:cTn>
                                        <p:tgtEl>
                                          <p:spTgt spid="26"/>
                                        </p:tgtEl>
                                        <p:attrNameLst>
                                          <p:attrName>style.visibility</p:attrName>
                                        </p:attrNameLst>
                                      </p:cBhvr>
                                      <p:to>
                                        <p:strVal val="hidden"/>
                                      </p:to>
                                    </p:set>
                                  </p:childTnLst>
                                </p:cTn>
                              </p:par>
                              <p:par>
                                <p:cTn id="272" presetID="2" presetClass="exit" presetSubtype="4" fill="hold" nodeType="withEffect">
                                  <p:stCondLst>
                                    <p:cond delay="0"/>
                                  </p:stCondLst>
                                  <p:childTnLst>
                                    <p:anim calcmode="lin" valueType="num">
                                      <p:cBhvr additive="base">
                                        <p:cTn id="273" dur="2000"/>
                                        <p:tgtEl>
                                          <p:spTgt spid="27"/>
                                        </p:tgtEl>
                                        <p:attrNameLst>
                                          <p:attrName>ppt_x</p:attrName>
                                        </p:attrNameLst>
                                      </p:cBhvr>
                                      <p:tavLst>
                                        <p:tav tm="0">
                                          <p:val>
                                            <p:strVal val="ppt_x"/>
                                          </p:val>
                                        </p:tav>
                                        <p:tav tm="100000">
                                          <p:val>
                                            <p:strVal val="ppt_x"/>
                                          </p:val>
                                        </p:tav>
                                      </p:tavLst>
                                    </p:anim>
                                    <p:anim calcmode="lin" valueType="num">
                                      <p:cBhvr additive="base">
                                        <p:cTn id="274" dur="2000"/>
                                        <p:tgtEl>
                                          <p:spTgt spid="27"/>
                                        </p:tgtEl>
                                        <p:attrNameLst>
                                          <p:attrName>ppt_y</p:attrName>
                                        </p:attrNameLst>
                                      </p:cBhvr>
                                      <p:tavLst>
                                        <p:tav tm="0">
                                          <p:val>
                                            <p:strVal val="ppt_y"/>
                                          </p:val>
                                        </p:tav>
                                        <p:tav tm="100000">
                                          <p:val>
                                            <p:strVal val="1+ppt_h/2"/>
                                          </p:val>
                                        </p:tav>
                                      </p:tavLst>
                                    </p:anim>
                                    <p:set>
                                      <p:cBhvr>
                                        <p:cTn id="275" dur="1" fill="hold">
                                          <p:stCondLst>
                                            <p:cond delay="1999"/>
                                          </p:stCondLst>
                                        </p:cTn>
                                        <p:tgtEl>
                                          <p:spTgt spid="27"/>
                                        </p:tgtEl>
                                        <p:attrNameLst>
                                          <p:attrName>style.visibility</p:attrName>
                                        </p:attrNameLst>
                                      </p:cBhvr>
                                      <p:to>
                                        <p:strVal val="hidden"/>
                                      </p:to>
                                    </p:set>
                                  </p:childTnLst>
                                </p:cTn>
                              </p:par>
                              <p:par>
                                <p:cTn id="276" presetID="2" presetClass="exit" presetSubtype="4" fill="hold" nodeType="withEffect">
                                  <p:stCondLst>
                                    <p:cond delay="0"/>
                                  </p:stCondLst>
                                  <p:childTnLst>
                                    <p:anim calcmode="lin" valueType="num">
                                      <p:cBhvr additive="base">
                                        <p:cTn id="277" dur="2000"/>
                                        <p:tgtEl>
                                          <p:spTgt spid="28"/>
                                        </p:tgtEl>
                                        <p:attrNameLst>
                                          <p:attrName>ppt_x</p:attrName>
                                        </p:attrNameLst>
                                      </p:cBhvr>
                                      <p:tavLst>
                                        <p:tav tm="0">
                                          <p:val>
                                            <p:strVal val="ppt_x"/>
                                          </p:val>
                                        </p:tav>
                                        <p:tav tm="100000">
                                          <p:val>
                                            <p:strVal val="ppt_x"/>
                                          </p:val>
                                        </p:tav>
                                      </p:tavLst>
                                    </p:anim>
                                    <p:anim calcmode="lin" valueType="num">
                                      <p:cBhvr additive="base">
                                        <p:cTn id="278" dur="2000"/>
                                        <p:tgtEl>
                                          <p:spTgt spid="28"/>
                                        </p:tgtEl>
                                        <p:attrNameLst>
                                          <p:attrName>ppt_y</p:attrName>
                                        </p:attrNameLst>
                                      </p:cBhvr>
                                      <p:tavLst>
                                        <p:tav tm="0">
                                          <p:val>
                                            <p:strVal val="ppt_y"/>
                                          </p:val>
                                        </p:tav>
                                        <p:tav tm="100000">
                                          <p:val>
                                            <p:strVal val="1+ppt_h/2"/>
                                          </p:val>
                                        </p:tav>
                                      </p:tavLst>
                                    </p:anim>
                                    <p:set>
                                      <p:cBhvr>
                                        <p:cTn id="279" dur="1" fill="hold">
                                          <p:stCondLst>
                                            <p:cond delay="1999"/>
                                          </p:stCondLst>
                                        </p:cTn>
                                        <p:tgtEl>
                                          <p:spTgt spid="28"/>
                                        </p:tgtEl>
                                        <p:attrNameLst>
                                          <p:attrName>style.visibility</p:attrName>
                                        </p:attrNameLst>
                                      </p:cBhvr>
                                      <p:to>
                                        <p:strVal val="hidden"/>
                                      </p:to>
                                    </p:set>
                                  </p:childTnLst>
                                </p:cTn>
                              </p:par>
                              <p:par>
                                <p:cTn id="280" presetID="2" presetClass="exit" presetSubtype="4" fill="hold" nodeType="withEffect">
                                  <p:stCondLst>
                                    <p:cond delay="0"/>
                                  </p:stCondLst>
                                  <p:childTnLst>
                                    <p:anim calcmode="lin" valueType="num">
                                      <p:cBhvr additive="base">
                                        <p:cTn id="281" dur="2000"/>
                                        <p:tgtEl>
                                          <p:spTgt spid="29"/>
                                        </p:tgtEl>
                                        <p:attrNameLst>
                                          <p:attrName>ppt_x</p:attrName>
                                        </p:attrNameLst>
                                      </p:cBhvr>
                                      <p:tavLst>
                                        <p:tav tm="0">
                                          <p:val>
                                            <p:strVal val="ppt_x"/>
                                          </p:val>
                                        </p:tav>
                                        <p:tav tm="100000">
                                          <p:val>
                                            <p:strVal val="ppt_x"/>
                                          </p:val>
                                        </p:tav>
                                      </p:tavLst>
                                    </p:anim>
                                    <p:anim calcmode="lin" valueType="num">
                                      <p:cBhvr additive="base">
                                        <p:cTn id="282" dur="2000"/>
                                        <p:tgtEl>
                                          <p:spTgt spid="29"/>
                                        </p:tgtEl>
                                        <p:attrNameLst>
                                          <p:attrName>ppt_y</p:attrName>
                                        </p:attrNameLst>
                                      </p:cBhvr>
                                      <p:tavLst>
                                        <p:tav tm="0">
                                          <p:val>
                                            <p:strVal val="ppt_y"/>
                                          </p:val>
                                        </p:tav>
                                        <p:tav tm="100000">
                                          <p:val>
                                            <p:strVal val="1+ppt_h/2"/>
                                          </p:val>
                                        </p:tav>
                                      </p:tavLst>
                                    </p:anim>
                                    <p:set>
                                      <p:cBhvr>
                                        <p:cTn id="283" dur="1" fill="hold">
                                          <p:stCondLst>
                                            <p:cond delay="1999"/>
                                          </p:stCondLst>
                                        </p:cTn>
                                        <p:tgtEl>
                                          <p:spTgt spid="29"/>
                                        </p:tgtEl>
                                        <p:attrNameLst>
                                          <p:attrName>style.visibility</p:attrName>
                                        </p:attrNameLst>
                                      </p:cBhvr>
                                      <p:to>
                                        <p:strVal val="hidden"/>
                                      </p:to>
                                    </p:set>
                                  </p:childTnLst>
                                </p:cTn>
                              </p:par>
                              <p:par>
                                <p:cTn id="284" presetID="2" presetClass="exit" presetSubtype="4" fill="hold" nodeType="withEffect">
                                  <p:stCondLst>
                                    <p:cond delay="0"/>
                                  </p:stCondLst>
                                  <p:childTnLst>
                                    <p:anim calcmode="lin" valueType="num">
                                      <p:cBhvr additive="base">
                                        <p:cTn id="285" dur="2000"/>
                                        <p:tgtEl>
                                          <p:spTgt spid="30"/>
                                        </p:tgtEl>
                                        <p:attrNameLst>
                                          <p:attrName>ppt_x</p:attrName>
                                        </p:attrNameLst>
                                      </p:cBhvr>
                                      <p:tavLst>
                                        <p:tav tm="0">
                                          <p:val>
                                            <p:strVal val="ppt_x"/>
                                          </p:val>
                                        </p:tav>
                                        <p:tav tm="100000">
                                          <p:val>
                                            <p:strVal val="ppt_x"/>
                                          </p:val>
                                        </p:tav>
                                      </p:tavLst>
                                    </p:anim>
                                    <p:anim calcmode="lin" valueType="num">
                                      <p:cBhvr additive="base">
                                        <p:cTn id="286" dur="2000"/>
                                        <p:tgtEl>
                                          <p:spTgt spid="30"/>
                                        </p:tgtEl>
                                        <p:attrNameLst>
                                          <p:attrName>ppt_y</p:attrName>
                                        </p:attrNameLst>
                                      </p:cBhvr>
                                      <p:tavLst>
                                        <p:tav tm="0">
                                          <p:val>
                                            <p:strVal val="ppt_y"/>
                                          </p:val>
                                        </p:tav>
                                        <p:tav tm="100000">
                                          <p:val>
                                            <p:strVal val="1+ppt_h/2"/>
                                          </p:val>
                                        </p:tav>
                                      </p:tavLst>
                                    </p:anim>
                                    <p:set>
                                      <p:cBhvr>
                                        <p:cTn id="287" dur="1" fill="hold">
                                          <p:stCondLst>
                                            <p:cond delay="1999"/>
                                          </p:stCondLst>
                                        </p:cTn>
                                        <p:tgtEl>
                                          <p:spTgt spid="30"/>
                                        </p:tgtEl>
                                        <p:attrNameLst>
                                          <p:attrName>style.visibility</p:attrName>
                                        </p:attrNameLst>
                                      </p:cBhvr>
                                      <p:to>
                                        <p:strVal val="hidden"/>
                                      </p:to>
                                    </p:set>
                                  </p:childTnLst>
                                </p:cTn>
                              </p:par>
                              <p:par>
                                <p:cTn id="288" presetID="8" presetClass="emph" presetSubtype="0" autoRev="1" fill="hold" nodeType="withEffect">
                                  <p:stCondLst>
                                    <p:cond delay="0"/>
                                  </p:stCondLst>
                                  <p:childTnLst>
                                    <p:animRot by="21600000">
                                      <p:cBhvr>
                                        <p:cTn id="289" dur="2000" fill="hold"/>
                                        <p:tgtEl>
                                          <p:spTgt spid="3"/>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5"/>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7"/>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9"/>
                                        </p:tgtEl>
                                        <p:attrNameLst>
                                          <p:attrName>r</p:attrName>
                                        </p:attrNameLst>
                                      </p:cBhvr>
                                    </p:animRot>
                                  </p:childTnLst>
                                </p:cTn>
                              </p:par>
                              <p:par>
                                <p:cTn id="296" presetID="8" presetClass="emph" presetSubtype="0" autoRev="1" fill="hold" nodeType="withEffect">
                                  <p:stCondLst>
                                    <p:cond delay="0"/>
                                  </p:stCondLst>
                                  <p:childTnLst>
                                    <p:animRot by="21600000">
                                      <p:cBhvr>
                                        <p:cTn id="297" dur="2000" fill="hold"/>
                                        <p:tgtEl>
                                          <p:spTgt spid="11"/>
                                        </p:tgtEl>
                                        <p:attrNameLst>
                                          <p:attrName>r</p:attrName>
                                        </p:attrNameLst>
                                      </p:cBhvr>
                                    </p:animRot>
                                  </p:childTnLst>
                                </p:cTn>
                              </p:par>
                              <p:par>
                                <p:cTn id="298" presetID="8" presetClass="emph" presetSubtype="0" autoRev="1" fill="hold" nodeType="withEffect">
                                  <p:stCondLst>
                                    <p:cond delay="0"/>
                                  </p:stCondLst>
                                  <p:childTnLst>
                                    <p:animRot by="21600000">
                                      <p:cBhvr>
                                        <p:cTn id="299" dur="2000" fill="hold"/>
                                        <p:tgtEl>
                                          <p:spTgt spid="13"/>
                                        </p:tgtEl>
                                        <p:attrNameLst>
                                          <p:attrName>r</p:attrName>
                                        </p:attrNameLst>
                                      </p:cBhvr>
                                    </p:animRot>
                                  </p:childTnLst>
                                </p:cTn>
                              </p:par>
                              <p:par>
                                <p:cTn id="300" presetID="8" presetClass="emph" presetSubtype="0" autoRev="1" fill="hold" nodeType="withEffect">
                                  <p:stCondLst>
                                    <p:cond delay="0"/>
                                  </p:stCondLst>
                                  <p:childTnLst>
                                    <p:animRot by="21600000">
                                      <p:cBhvr>
                                        <p:cTn id="301" dur="2000" fill="hold"/>
                                        <p:tgtEl>
                                          <p:spTgt spid="15"/>
                                        </p:tgtEl>
                                        <p:attrNameLst>
                                          <p:attrName>r</p:attrName>
                                        </p:attrNameLst>
                                      </p:cBhvr>
                                    </p:animRot>
                                  </p:childTnLst>
                                </p:cTn>
                              </p:par>
                              <p:par>
                                <p:cTn id="302" presetID="8" presetClass="emph" presetSubtype="0" autoRev="1" fill="hold" nodeType="withEffect">
                                  <p:stCondLst>
                                    <p:cond delay="0"/>
                                  </p:stCondLst>
                                  <p:childTnLst>
                                    <p:animRot by="21600000">
                                      <p:cBhvr>
                                        <p:cTn id="303" dur="2000" fill="hold"/>
                                        <p:tgtEl>
                                          <p:spTgt spid="17"/>
                                        </p:tgtEl>
                                        <p:attrNameLst>
                                          <p:attrName>r</p:attrName>
                                        </p:attrNameLst>
                                      </p:cBhvr>
                                    </p:animRot>
                                  </p:childTnLst>
                                </p:cTn>
                              </p:par>
                              <p:par>
                                <p:cTn id="304" presetID="8" presetClass="emph" presetSubtype="0" autoRev="1" fill="hold" nodeType="withEffect">
                                  <p:stCondLst>
                                    <p:cond delay="0"/>
                                  </p:stCondLst>
                                  <p:childTnLst>
                                    <p:animRot by="21600000">
                                      <p:cBhvr>
                                        <p:cTn id="305" dur="2000" fill="hold"/>
                                        <p:tgtEl>
                                          <p:spTgt spid="19"/>
                                        </p:tgtEl>
                                        <p:attrNameLst>
                                          <p:attrName>r</p:attrName>
                                        </p:attrNameLst>
                                      </p:cBhvr>
                                    </p:animRot>
                                  </p:childTnLst>
                                </p:cTn>
                              </p:par>
                              <p:par>
                                <p:cTn id="306" presetID="8" presetClass="emph" presetSubtype="0" autoRev="1" fill="hold" nodeType="withEffect">
                                  <p:stCondLst>
                                    <p:cond delay="0"/>
                                  </p:stCondLst>
                                  <p:childTnLst>
                                    <p:animRot by="21600000">
                                      <p:cBhvr>
                                        <p:cTn id="307" dur="2000" fill="hold"/>
                                        <p:tgtEl>
                                          <p:spTgt spid="21"/>
                                        </p:tgtEl>
                                        <p:attrNameLst>
                                          <p:attrName>r</p:attrName>
                                        </p:attrNameLst>
                                      </p:cBhvr>
                                    </p:animRot>
                                  </p:childTnLst>
                                </p:cTn>
                              </p:par>
                              <p:par>
                                <p:cTn id="308" presetID="8" presetClass="emph" presetSubtype="0" autoRev="1" fill="hold" nodeType="withEffect">
                                  <p:stCondLst>
                                    <p:cond delay="0"/>
                                  </p:stCondLst>
                                  <p:childTnLst>
                                    <p:animRot by="21600000">
                                      <p:cBhvr>
                                        <p:cTn id="309" dur="2000" fill="hold"/>
                                        <p:tgtEl>
                                          <p:spTgt spid="23"/>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25"/>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27"/>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29"/>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4"/>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6"/>
                                        </p:tgtEl>
                                        <p:attrNameLst>
                                          <p:attrName>r</p:attrName>
                                        </p:attrNameLst>
                                      </p:cBhvr>
                                    </p:animRot>
                                  </p:childTnLst>
                                </p:cTn>
                              </p:par>
                              <p:par>
                                <p:cTn id="320" presetID="8" presetClass="emph" presetSubtype="0" autoRev="1" fill="hold" nodeType="withEffect">
                                  <p:stCondLst>
                                    <p:cond delay="0"/>
                                  </p:stCondLst>
                                  <p:childTnLst>
                                    <p:animRot by="-21600000">
                                      <p:cBhvr>
                                        <p:cTn id="321" dur="2000" fill="hold"/>
                                        <p:tgtEl>
                                          <p:spTgt spid="8"/>
                                        </p:tgtEl>
                                        <p:attrNameLst>
                                          <p:attrName>r</p:attrName>
                                        </p:attrNameLst>
                                      </p:cBhvr>
                                    </p:animRot>
                                  </p:childTnLst>
                                </p:cTn>
                              </p:par>
                              <p:par>
                                <p:cTn id="322" presetID="8" presetClass="emph" presetSubtype="0" autoRev="1" fill="hold" nodeType="withEffect">
                                  <p:stCondLst>
                                    <p:cond delay="0"/>
                                  </p:stCondLst>
                                  <p:childTnLst>
                                    <p:animRot by="-21600000">
                                      <p:cBhvr>
                                        <p:cTn id="323" dur="2000" fill="hold"/>
                                        <p:tgtEl>
                                          <p:spTgt spid="10"/>
                                        </p:tgtEl>
                                        <p:attrNameLst>
                                          <p:attrName>r</p:attrName>
                                        </p:attrNameLst>
                                      </p:cBhvr>
                                    </p:animRot>
                                  </p:childTnLst>
                                </p:cTn>
                              </p:par>
                              <p:par>
                                <p:cTn id="324" presetID="8" presetClass="emph" presetSubtype="0" autoRev="1" fill="hold" nodeType="withEffect">
                                  <p:stCondLst>
                                    <p:cond delay="0"/>
                                  </p:stCondLst>
                                  <p:childTnLst>
                                    <p:animRot by="-21600000">
                                      <p:cBhvr>
                                        <p:cTn id="325" dur="2000" fill="hold"/>
                                        <p:tgtEl>
                                          <p:spTgt spid="12"/>
                                        </p:tgtEl>
                                        <p:attrNameLst>
                                          <p:attrName>r</p:attrName>
                                        </p:attrNameLst>
                                      </p:cBhvr>
                                    </p:animRot>
                                  </p:childTnLst>
                                </p:cTn>
                              </p:par>
                              <p:par>
                                <p:cTn id="326" presetID="8" presetClass="emph" presetSubtype="0" autoRev="1" fill="hold" nodeType="withEffect">
                                  <p:stCondLst>
                                    <p:cond delay="0"/>
                                  </p:stCondLst>
                                  <p:childTnLst>
                                    <p:animRot by="-21600000">
                                      <p:cBhvr>
                                        <p:cTn id="327" dur="2000" fill="hold"/>
                                        <p:tgtEl>
                                          <p:spTgt spid="14"/>
                                        </p:tgtEl>
                                        <p:attrNameLst>
                                          <p:attrName>r</p:attrName>
                                        </p:attrNameLst>
                                      </p:cBhvr>
                                    </p:animRot>
                                  </p:childTnLst>
                                </p:cTn>
                              </p:par>
                              <p:par>
                                <p:cTn id="328" presetID="8" presetClass="emph" presetSubtype="0" autoRev="1" fill="hold" nodeType="withEffect">
                                  <p:stCondLst>
                                    <p:cond delay="0"/>
                                  </p:stCondLst>
                                  <p:childTnLst>
                                    <p:animRot by="-21600000">
                                      <p:cBhvr>
                                        <p:cTn id="329" dur="2000" fill="hold"/>
                                        <p:tgtEl>
                                          <p:spTgt spid="16"/>
                                        </p:tgtEl>
                                        <p:attrNameLst>
                                          <p:attrName>r</p:attrName>
                                        </p:attrNameLst>
                                      </p:cBhvr>
                                    </p:animRot>
                                  </p:childTnLst>
                                </p:cTn>
                              </p:par>
                              <p:par>
                                <p:cTn id="330" presetID="8" presetClass="emph" presetSubtype="0" autoRev="1" fill="hold" nodeType="withEffect">
                                  <p:stCondLst>
                                    <p:cond delay="0"/>
                                  </p:stCondLst>
                                  <p:childTnLst>
                                    <p:animRot by="-21600000">
                                      <p:cBhvr>
                                        <p:cTn id="331" dur="2000" fill="hold"/>
                                        <p:tgtEl>
                                          <p:spTgt spid="18"/>
                                        </p:tgtEl>
                                        <p:attrNameLst>
                                          <p:attrName>r</p:attrName>
                                        </p:attrNameLst>
                                      </p:cBhvr>
                                    </p:animRot>
                                  </p:childTnLst>
                                </p:cTn>
                              </p:par>
                              <p:par>
                                <p:cTn id="332" presetID="8" presetClass="emph" presetSubtype="0" autoRev="1" fill="hold" nodeType="withEffect">
                                  <p:stCondLst>
                                    <p:cond delay="0"/>
                                  </p:stCondLst>
                                  <p:childTnLst>
                                    <p:animRot by="-21600000">
                                      <p:cBhvr>
                                        <p:cTn id="333" dur="2000" fill="hold"/>
                                        <p:tgtEl>
                                          <p:spTgt spid="20"/>
                                        </p:tgtEl>
                                        <p:attrNameLst>
                                          <p:attrName>r</p:attrName>
                                        </p:attrNameLst>
                                      </p:cBhvr>
                                    </p:animRot>
                                  </p:childTnLst>
                                </p:cTn>
                              </p:par>
                              <p:par>
                                <p:cTn id="334" presetID="8" presetClass="emph" presetSubtype="0" autoRev="1" fill="hold" nodeType="withEffect">
                                  <p:stCondLst>
                                    <p:cond delay="0"/>
                                  </p:stCondLst>
                                  <p:childTnLst>
                                    <p:animRot by="-21600000">
                                      <p:cBhvr>
                                        <p:cTn id="335" dur="2000" fill="hold"/>
                                        <p:tgtEl>
                                          <p:spTgt spid="22"/>
                                        </p:tgtEl>
                                        <p:attrNameLst>
                                          <p:attrName>r</p:attrName>
                                        </p:attrNameLst>
                                      </p:cBhvr>
                                    </p:animRot>
                                  </p:childTnLst>
                                </p:cTn>
                              </p:par>
                              <p:par>
                                <p:cTn id="336" presetID="8" presetClass="emph" presetSubtype="0" autoRev="1" fill="hold" nodeType="withEffect">
                                  <p:stCondLst>
                                    <p:cond delay="0"/>
                                  </p:stCondLst>
                                  <p:childTnLst>
                                    <p:animRot by="-21600000">
                                      <p:cBhvr>
                                        <p:cTn id="337" dur="2000" fill="hold"/>
                                        <p:tgtEl>
                                          <p:spTgt spid="24"/>
                                        </p:tgtEl>
                                        <p:attrNameLst>
                                          <p:attrName>r</p:attrName>
                                        </p:attrNameLst>
                                      </p:cBhvr>
                                    </p:animRot>
                                  </p:childTnLst>
                                </p:cTn>
                              </p:par>
                              <p:par>
                                <p:cTn id="338" presetID="8" presetClass="emph" presetSubtype="0" autoRev="1" fill="hold" nodeType="withEffect">
                                  <p:stCondLst>
                                    <p:cond delay="0"/>
                                  </p:stCondLst>
                                  <p:childTnLst>
                                    <p:animRot by="-21600000">
                                      <p:cBhvr>
                                        <p:cTn id="339" dur="2000" fill="hold"/>
                                        <p:tgtEl>
                                          <p:spTgt spid="26"/>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28"/>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30"/>
                                        </p:tgtEl>
                                        <p:attrNameLst>
                                          <p:attrName>r</p:attrName>
                                        </p:attrNameLst>
                                      </p:cBhvr>
                                    </p:animRot>
                                  </p:childTnLst>
                                </p:cTn>
                              </p:par>
                              <p:par>
                                <p:cTn id="344" presetID="17" presetClass="entr" presetSubtype="1" fill="hold" nodeType="withEffect">
                                  <p:stCondLst>
                                    <p:cond delay="0"/>
                                  </p:stCondLst>
                                  <p:childTnLst>
                                    <p:set>
                                      <p:cBhvr>
                                        <p:cTn id="345" dur="1" fill="hold">
                                          <p:stCondLst>
                                            <p:cond delay="0"/>
                                          </p:stCondLst>
                                        </p:cTn>
                                        <p:tgtEl>
                                          <p:spTgt spid="2"/>
                                        </p:tgtEl>
                                        <p:attrNameLst>
                                          <p:attrName>style.visibility</p:attrName>
                                        </p:attrNameLst>
                                      </p:cBhvr>
                                      <p:to>
                                        <p:strVal val="visible"/>
                                      </p:to>
                                    </p:set>
                                    <p:anim calcmode="lin" valueType="num">
                                      <p:cBhvr>
                                        <p:cTn id="346" dur="2000" fill="hold"/>
                                        <p:tgtEl>
                                          <p:spTgt spid="2"/>
                                        </p:tgtEl>
                                        <p:attrNameLst>
                                          <p:attrName>ppt_x</p:attrName>
                                        </p:attrNameLst>
                                      </p:cBhvr>
                                      <p:tavLst>
                                        <p:tav tm="0">
                                          <p:val>
                                            <p:strVal val="#ppt_x"/>
                                          </p:val>
                                        </p:tav>
                                        <p:tav tm="100000">
                                          <p:val>
                                            <p:strVal val="#ppt_x"/>
                                          </p:val>
                                        </p:tav>
                                      </p:tavLst>
                                    </p:anim>
                                    <p:anim calcmode="lin" valueType="num">
                                      <p:cBhvr>
                                        <p:cTn id="347" dur="2000" fill="hold"/>
                                        <p:tgtEl>
                                          <p:spTgt spid="2"/>
                                        </p:tgtEl>
                                        <p:attrNameLst>
                                          <p:attrName>ppt_y</p:attrName>
                                        </p:attrNameLst>
                                      </p:cBhvr>
                                      <p:tavLst>
                                        <p:tav tm="0">
                                          <p:val>
                                            <p:strVal val="#ppt_y-#ppt_h/2"/>
                                          </p:val>
                                        </p:tav>
                                        <p:tav tm="100000">
                                          <p:val>
                                            <p:strVal val="#ppt_y"/>
                                          </p:val>
                                        </p:tav>
                                      </p:tavLst>
                                    </p:anim>
                                    <p:anim calcmode="lin" valueType="num">
                                      <p:cBhvr>
                                        <p:cTn id="348" dur="2000" fill="hold"/>
                                        <p:tgtEl>
                                          <p:spTgt spid="2"/>
                                        </p:tgtEl>
                                        <p:attrNameLst>
                                          <p:attrName>ppt_w</p:attrName>
                                        </p:attrNameLst>
                                      </p:cBhvr>
                                      <p:tavLst>
                                        <p:tav tm="0">
                                          <p:val>
                                            <p:strVal val="#ppt_w"/>
                                          </p:val>
                                        </p:tav>
                                        <p:tav tm="100000">
                                          <p:val>
                                            <p:strVal val="#ppt_w"/>
                                          </p:val>
                                        </p:tav>
                                      </p:tavLst>
                                    </p:anim>
                                    <p:anim calcmode="lin" valueType="num">
                                      <p:cBhvr>
                                        <p:cTn id="349" dur="2000" fill="hold"/>
                                        <p:tgtEl>
                                          <p:spTgt spid="2"/>
                                        </p:tgtEl>
                                        <p:attrNameLst>
                                          <p:attrName>ppt_h</p:attrName>
                                        </p:attrNameLst>
                                      </p:cBhvr>
                                      <p:tavLst>
                                        <p:tav tm="0">
                                          <p:val>
                                            <p:fltVal val="0"/>
                                          </p:val>
                                        </p:tav>
                                        <p:tav tm="100000">
                                          <p:val>
                                            <p:strVal val="#ppt_h"/>
                                          </p:val>
                                        </p:tav>
                                      </p:tavLst>
                                    </p:anim>
                                  </p:childTnLst>
                                </p:cTn>
                              </p:par>
                              <p:par>
                                <p:cTn id="350" presetID="16" presetClass="entr" presetSubtype="37" fill="hold" nodeType="withEffect">
                                  <p:stCondLst>
                                    <p:cond delay="0"/>
                                  </p:stCondLst>
                                  <p:childTnLst>
                                    <p:set>
                                      <p:cBhvr>
                                        <p:cTn id="351" dur="1" fill="hold">
                                          <p:stCondLst>
                                            <p:cond delay="0"/>
                                          </p:stCondLst>
                                        </p:cTn>
                                        <p:tgtEl>
                                          <p:spTgt spid="2"/>
                                        </p:tgtEl>
                                        <p:attrNameLst>
                                          <p:attrName>style.visibility</p:attrName>
                                        </p:attrNameLst>
                                      </p:cBhvr>
                                      <p:to>
                                        <p:strVal val="visible"/>
                                      </p:to>
                                    </p:set>
                                    <p:animEffect transition="in" filter="barn(outVertical)">
                                      <p:cBhvr>
                                        <p:cTn id="35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d79d22b5d7022c685f309e350e28005b.jpg"/>
          <p:cNvPicPr>
            <a:picLocks noChangeAspect="1"/>
          </p:cNvPicPr>
          <p:nvPr/>
        </p:nvPicPr>
        <p:blipFill>
          <a:blip r:embed="rId2"/>
          <a:stretch>
            <a:fillRect/>
          </a:stretch>
        </p:blipFill>
        <p:spPr>
          <a:xfrm>
            <a:off x="3040" y="0"/>
            <a:ext cx="9137920" cy="5143500"/>
          </a:xfrm>
          <a:prstGeom prst="rect">
            <a:avLst/>
          </a:prstGeom>
        </p:spPr>
      </p:pic>
      <p:pic>
        <p:nvPicPr>
          <p:cNvPr id="12" name="11 Imagen" descr="PNGPIX-COM-Cheetah-PNG-Transparent-Image-3.png"/>
          <p:cNvPicPr>
            <a:picLocks noChangeAspect="1"/>
          </p:cNvPicPr>
          <p:nvPr/>
        </p:nvPicPr>
        <p:blipFill>
          <a:blip r:embed="rId3" cstate="print">
            <a:lum bright="-10000" contrast="20000"/>
          </a:blip>
          <a:stretch>
            <a:fillRect/>
          </a:stretch>
        </p:blipFill>
        <p:spPr>
          <a:xfrm flipH="1">
            <a:off x="285720" y="1928808"/>
            <a:ext cx="5072066" cy="2928940"/>
          </a:xfrm>
          <a:prstGeom prst="rect">
            <a:avLst/>
          </a:prstGeom>
        </p:spPr>
      </p:pic>
      <p:sp>
        <p:nvSpPr>
          <p:cNvPr id="4" name="3 CuadroTexto"/>
          <p:cNvSpPr txBox="1"/>
          <p:nvPr/>
        </p:nvSpPr>
        <p:spPr>
          <a:xfrm>
            <a:off x="5429256" y="642924"/>
            <a:ext cx="3429025" cy="1846659"/>
          </a:xfrm>
          <a:prstGeom prst="rect">
            <a:avLst/>
          </a:prstGeom>
          <a:noFill/>
        </p:spPr>
        <p:txBody>
          <a:bodyPr wrap="square" rtlCol="0">
            <a:spAutoFit/>
          </a:bodyPr>
          <a:lstStyle/>
          <a:p>
            <a:pPr algn="ctr"/>
            <a:r>
              <a:rPr lang="es-PE" sz="1600" b="1" dirty="0" smtClean="0">
                <a:solidFill>
                  <a:srgbClr val="FFFF00"/>
                </a:solidFill>
                <a:effectLst>
                  <a:outerShdw blurRad="38100" dist="38100" dir="2700000" algn="tl">
                    <a:srgbClr val="000000">
                      <a:alpha val="43137"/>
                    </a:srgbClr>
                  </a:outerShdw>
                </a:effectLst>
              </a:rPr>
              <a:t>Según el nuevo modelo, la clave está en la energía que se necesita para acelerar. Los animales grandes, dicen los investigadores, "agotan el combustible que se moviliza rápidamente antes de que su cuerpo alcance la velocidad máxima posible". </a:t>
            </a:r>
          </a:p>
          <a:p>
            <a:pPr algn="ctr"/>
            <a:endParaRPr lang="es-PE" sz="1600" b="1" dirty="0">
              <a:solidFill>
                <a:srgbClr val="FFFF00"/>
              </a:solidFill>
              <a:effectLst>
                <a:outerShdw blurRad="38100" dist="38100" dir="2700000" algn="tl">
                  <a:srgbClr val="000000">
                    <a:alpha val="43137"/>
                  </a:srgbClr>
                </a:outerShdw>
              </a:effectLst>
            </a:endParaRPr>
          </a:p>
        </p:txBody>
      </p:sp>
      <p:sp>
        <p:nvSpPr>
          <p:cNvPr id="5" name="4 Rectángulo"/>
          <p:cNvSpPr/>
          <p:nvPr/>
        </p:nvSpPr>
        <p:spPr>
          <a:xfrm>
            <a:off x="-428660" y="-285770"/>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4957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8334243" y="1857370"/>
            <a:ext cx="809757" cy="793562"/>
          </a:xfrm>
          <a:prstGeom prst="rect">
            <a:avLst/>
          </a:prstGeom>
        </p:spPr>
      </p:pic>
      <p:pic>
        <p:nvPicPr>
          <p:cNvPr id="4" name="3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8334243" y="2571750"/>
            <a:ext cx="809757" cy="793562"/>
          </a:xfrm>
          <a:prstGeom prst="rect">
            <a:avLst/>
          </a:prstGeom>
        </p:spPr>
      </p:pic>
      <p:pic>
        <p:nvPicPr>
          <p:cNvPr id="5" name="4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0" y="0"/>
            <a:ext cx="809757" cy="793562"/>
          </a:xfrm>
          <a:prstGeom prst="rect">
            <a:avLst/>
          </a:prstGeom>
        </p:spPr>
      </p:pic>
      <p:pic>
        <p:nvPicPr>
          <p:cNvPr id="6" name="5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0" y="4349938"/>
            <a:ext cx="809757" cy="793562"/>
          </a:xfrm>
          <a:prstGeom prst="rect">
            <a:avLst/>
          </a:prstGeom>
        </p:spPr>
      </p:pic>
      <p:pic>
        <p:nvPicPr>
          <p:cNvPr id="7" name="6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714348" y="428610"/>
            <a:ext cx="809757" cy="793562"/>
          </a:xfrm>
          <a:prstGeom prst="rect">
            <a:avLst/>
          </a:prstGeom>
        </p:spPr>
      </p:pic>
      <p:pic>
        <p:nvPicPr>
          <p:cNvPr id="8" name="7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714348" y="3929072"/>
            <a:ext cx="785818" cy="793562"/>
          </a:xfrm>
          <a:prstGeom prst="rect">
            <a:avLst/>
          </a:prstGeom>
        </p:spPr>
      </p:pic>
      <p:pic>
        <p:nvPicPr>
          <p:cNvPr id="9" name="8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1571604" y="3571882"/>
            <a:ext cx="809757" cy="793562"/>
          </a:xfrm>
          <a:prstGeom prst="rect">
            <a:avLst/>
          </a:prstGeom>
        </p:spPr>
      </p:pic>
      <p:pic>
        <p:nvPicPr>
          <p:cNvPr id="10" name="9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2500298" y="3286130"/>
            <a:ext cx="809757" cy="793562"/>
          </a:xfrm>
          <a:prstGeom prst="rect">
            <a:avLst/>
          </a:prstGeom>
        </p:spPr>
      </p:pic>
      <p:pic>
        <p:nvPicPr>
          <p:cNvPr id="11" name="10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3357554" y="3071816"/>
            <a:ext cx="809757" cy="793562"/>
          </a:xfrm>
          <a:prstGeom prst="rect">
            <a:avLst/>
          </a:prstGeom>
        </p:spPr>
      </p:pic>
      <p:pic>
        <p:nvPicPr>
          <p:cNvPr id="12" name="11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4214810" y="2928940"/>
            <a:ext cx="809757" cy="793562"/>
          </a:xfrm>
          <a:prstGeom prst="rect">
            <a:avLst/>
          </a:prstGeom>
        </p:spPr>
      </p:pic>
      <p:pic>
        <p:nvPicPr>
          <p:cNvPr id="13" name="12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5072066" y="2786064"/>
            <a:ext cx="809757" cy="793562"/>
          </a:xfrm>
          <a:prstGeom prst="rect">
            <a:avLst/>
          </a:prstGeom>
        </p:spPr>
      </p:pic>
      <p:pic>
        <p:nvPicPr>
          <p:cNvPr id="14" name="13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5929322" y="2714626"/>
            <a:ext cx="809757" cy="793562"/>
          </a:xfrm>
          <a:prstGeom prst="rect">
            <a:avLst/>
          </a:prstGeom>
        </p:spPr>
      </p:pic>
      <p:pic>
        <p:nvPicPr>
          <p:cNvPr id="15" name="14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6786578" y="2643188"/>
            <a:ext cx="809757" cy="793562"/>
          </a:xfrm>
          <a:prstGeom prst="rect">
            <a:avLst/>
          </a:prstGeom>
        </p:spPr>
      </p:pic>
      <p:pic>
        <p:nvPicPr>
          <p:cNvPr id="16" name="15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7572396" y="2643188"/>
            <a:ext cx="809757" cy="793562"/>
          </a:xfrm>
          <a:prstGeom prst="rect">
            <a:avLst/>
          </a:prstGeom>
        </p:spPr>
      </p:pic>
      <p:pic>
        <p:nvPicPr>
          <p:cNvPr id="17" name="16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1428728" y="928676"/>
            <a:ext cx="809757" cy="793562"/>
          </a:xfrm>
          <a:prstGeom prst="rect">
            <a:avLst/>
          </a:prstGeom>
        </p:spPr>
      </p:pic>
      <p:pic>
        <p:nvPicPr>
          <p:cNvPr id="18" name="17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2285984" y="1214428"/>
            <a:ext cx="809757" cy="793562"/>
          </a:xfrm>
          <a:prstGeom prst="rect">
            <a:avLst/>
          </a:prstGeom>
        </p:spPr>
      </p:pic>
      <p:pic>
        <p:nvPicPr>
          <p:cNvPr id="19" name="18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3143240" y="1285866"/>
            <a:ext cx="809757" cy="793562"/>
          </a:xfrm>
          <a:prstGeom prst="rect">
            <a:avLst/>
          </a:prstGeom>
        </p:spPr>
      </p:pic>
      <p:pic>
        <p:nvPicPr>
          <p:cNvPr id="20" name="19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4000496" y="1357304"/>
            <a:ext cx="809757" cy="793562"/>
          </a:xfrm>
          <a:prstGeom prst="rect">
            <a:avLst/>
          </a:prstGeom>
        </p:spPr>
      </p:pic>
      <p:pic>
        <p:nvPicPr>
          <p:cNvPr id="21" name="20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4929190" y="1571618"/>
            <a:ext cx="809757" cy="793562"/>
          </a:xfrm>
          <a:prstGeom prst="rect">
            <a:avLst/>
          </a:prstGeom>
        </p:spPr>
      </p:pic>
      <p:pic>
        <p:nvPicPr>
          <p:cNvPr id="22" name="21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5786446" y="1714494"/>
            <a:ext cx="809757" cy="793562"/>
          </a:xfrm>
          <a:prstGeom prst="rect">
            <a:avLst/>
          </a:prstGeom>
        </p:spPr>
      </p:pic>
      <p:pic>
        <p:nvPicPr>
          <p:cNvPr id="23" name="22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6643702" y="1785932"/>
            <a:ext cx="809757" cy="793562"/>
          </a:xfrm>
          <a:prstGeom prst="rect">
            <a:avLst/>
          </a:prstGeom>
        </p:spPr>
      </p:pic>
      <p:pic>
        <p:nvPicPr>
          <p:cNvPr id="24" name="23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7500958" y="1785932"/>
            <a:ext cx="809757" cy="793562"/>
          </a:xfrm>
          <a:prstGeom prst="rect">
            <a:avLst/>
          </a:prstGeom>
        </p:spPr>
      </p:pic>
      <p:sp>
        <p:nvSpPr>
          <p:cNvPr id="25" name="24 Rectángulo"/>
          <p:cNvSpPr/>
          <p:nvPr/>
        </p:nvSpPr>
        <p:spPr>
          <a:xfrm>
            <a:off x="-428660" y="-285770"/>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additive="base">
                                        <p:cTn id="21" dur="2000" fill="hold"/>
                                        <p:tgtEl>
                                          <p:spTgt spid="17"/>
                                        </p:tgtEl>
                                        <p:attrNameLst>
                                          <p:attrName>ppt_x</p:attrName>
                                        </p:attrNameLst>
                                      </p:cBhvr>
                                      <p:tavLst>
                                        <p:tav tm="0">
                                          <p:val>
                                            <p:strVal val="1+#ppt_w/2"/>
                                          </p:val>
                                        </p:tav>
                                        <p:tav tm="100000">
                                          <p:val>
                                            <p:strVal val="#ppt_x"/>
                                          </p:val>
                                        </p:tav>
                                      </p:tavLst>
                                    </p:anim>
                                    <p:anim calcmode="lin" valueType="num">
                                      <p:cBhvr additive="base">
                                        <p:cTn id="22" dur="2000" fill="hold"/>
                                        <p:tgtEl>
                                          <p:spTgt spid="17"/>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2000" fill="hold"/>
                                        <p:tgtEl>
                                          <p:spTgt spid="18"/>
                                        </p:tgtEl>
                                        <p:attrNameLst>
                                          <p:attrName>ppt_x</p:attrName>
                                        </p:attrNameLst>
                                      </p:cBhvr>
                                      <p:tavLst>
                                        <p:tav tm="0">
                                          <p:val>
                                            <p:strVal val="1+#ppt_w/2"/>
                                          </p:val>
                                        </p:tav>
                                        <p:tav tm="100000">
                                          <p:val>
                                            <p:strVal val="#ppt_x"/>
                                          </p:val>
                                        </p:tav>
                                      </p:tavLst>
                                    </p:anim>
                                    <p:anim calcmode="lin" valueType="num">
                                      <p:cBhvr additive="base">
                                        <p:cTn id="26" dur="2000" fill="hold"/>
                                        <p:tgtEl>
                                          <p:spTgt spid="18"/>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additive="base">
                                        <p:cTn id="29" dur="2000" fill="hold"/>
                                        <p:tgtEl>
                                          <p:spTgt spid="19"/>
                                        </p:tgtEl>
                                        <p:attrNameLst>
                                          <p:attrName>ppt_x</p:attrName>
                                        </p:attrNameLst>
                                      </p:cBhvr>
                                      <p:tavLst>
                                        <p:tav tm="0">
                                          <p:val>
                                            <p:strVal val="1+#ppt_w/2"/>
                                          </p:val>
                                        </p:tav>
                                        <p:tav tm="100000">
                                          <p:val>
                                            <p:strVal val="#ppt_x"/>
                                          </p:val>
                                        </p:tav>
                                      </p:tavLst>
                                    </p:anim>
                                    <p:anim calcmode="lin" valueType="num">
                                      <p:cBhvr additive="base">
                                        <p:cTn id="30" dur="2000" fill="hold"/>
                                        <p:tgtEl>
                                          <p:spTgt spid="19"/>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20"/>
                                        </p:tgtEl>
                                        <p:attrNameLst>
                                          <p:attrName>style.visibility</p:attrName>
                                        </p:attrNameLst>
                                      </p:cBhvr>
                                      <p:to>
                                        <p:strVal val="visible"/>
                                      </p:to>
                                    </p:set>
                                    <p:anim calcmode="lin" valueType="num">
                                      <p:cBhvr additive="base">
                                        <p:cTn id="33" dur="2000" fill="hold"/>
                                        <p:tgtEl>
                                          <p:spTgt spid="20"/>
                                        </p:tgtEl>
                                        <p:attrNameLst>
                                          <p:attrName>ppt_x</p:attrName>
                                        </p:attrNameLst>
                                      </p:cBhvr>
                                      <p:tavLst>
                                        <p:tav tm="0">
                                          <p:val>
                                            <p:strVal val="1+#ppt_w/2"/>
                                          </p:val>
                                        </p:tav>
                                        <p:tav tm="100000">
                                          <p:val>
                                            <p:strVal val="#ppt_x"/>
                                          </p:val>
                                        </p:tav>
                                      </p:tavLst>
                                    </p:anim>
                                    <p:anim calcmode="lin" valueType="num">
                                      <p:cBhvr additive="base">
                                        <p:cTn id="34" dur="2000" fill="hold"/>
                                        <p:tgtEl>
                                          <p:spTgt spid="20"/>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21"/>
                                        </p:tgtEl>
                                        <p:attrNameLst>
                                          <p:attrName>style.visibility</p:attrName>
                                        </p:attrNameLst>
                                      </p:cBhvr>
                                      <p:to>
                                        <p:strVal val="visible"/>
                                      </p:to>
                                    </p:set>
                                    <p:anim calcmode="lin" valueType="num">
                                      <p:cBhvr additive="base">
                                        <p:cTn id="37" dur="2000" fill="hold"/>
                                        <p:tgtEl>
                                          <p:spTgt spid="21"/>
                                        </p:tgtEl>
                                        <p:attrNameLst>
                                          <p:attrName>ppt_x</p:attrName>
                                        </p:attrNameLst>
                                      </p:cBhvr>
                                      <p:tavLst>
                                        <p:tav tm="0">
                                          <p:val>
                                            <p:strVal val="1+#ppt_w/2"/>
                                          </p:val>
                                        </p:tav>
                                        <p:tav tm="100000">
                                          <p:val>
                                            <p:strVal val="#ppt_x"/>
                                          </p:val>
                                        </p:tav>
                                      </p:tavLst>
                                    </p:anim>
                                    <p:anim calcmode="lin" valueType="num">
                                      <p:cBhvr additive="base">
                                        <p:cTn id="38" dur="2000" fill="hold"/>
                                        <p:tgtEl>
                                          <p:spTgt spid="21"/>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2000" fill="hold"/>
                                        <p:tgtEl>
                                          <p:spTgt spid="22"/>
                                        </p:tgtEl>
                                        <p:attrNameLst>
                                          <p:attrName>ppt_x</p:attrName>
                                        </p:attrNameLst>
                                      </p:cBhvr>
                                      <p:tavLst>
                                        <p:tav tm="0">
                                          <p:val>
                                            <p:strVal val="1+#ppt_w/2"/>
                                          </p:val>
                                        </p:tav>
                                        <p:tav tm="100000">
                                          <p:val>
                                            <p:strVal val="#ppt_x"/>
                                          </p:val>
                                        </p:tav>
                                      </p:tavLst>
                                    </p:anim>
                                    <p:anim calcmode="lin" valueType="num">
                                      <p:cBhvr additive="base">
                                        <p:cTn id="42" dur="2000" fill="hold"/>
                                        <p:tgtEl>
                                          <p:spTgt spid="22"/>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23"/>
                                        </p:tgtEl>
                                        <p:attrNameLst>
                                          <p:attrName>style.visibility</p:attrName>
                                        </p:attrNameLst>
                                      </p:cBhvr>
                                      <p:to>
                                        <p:strVal val="visible"/>
                                      </p:to>
                                    </p:set>
                                    <p:anim calcmode="lin" valueType="num">
                                      <p:cBhvr additive="base">
                                        <p:cTn id="45" dur="2000" fill="hold"/>
                                        <p:tgtEl>
                                          <p:spTgt spid="23"/>
                                        </p:tgtEl>
                                        <p:attrNameLst>
                                          <p:attrName>ppt_x</p:attrName>
                                        </p:attrNameLst>
                                      </p:cBhvr>
                                      <p:tavLst>
                                        <p:tav tm="0">
                                          <p:val>
                                            <p:strVal val="1+#ppt_w/2"/>
                                          </p:val>
                                        </p:tav>
                                        <p:tav tm="100000">
                                          <p:val>
                                            <p:strVal val="#ppt_x"/>
                                          </p:val>
                                        </p:tav>
                                      </p:tavLst>
                                    </p:anim>
                                    <p:anim calcmode="lin" valueType="num">
                                      <p:cBhvr additive="base">
                                        <p:cTn id="46" dur="2000" fill="hold"/>
                                        <p:tgtEl>
                                          <p:spTgt spid="23"/>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2000" fill="hold"/>
                                        <p:tgtEl>
                                          <p:spTgt spid="24"/>
                                        </p:tgtEl>
                                        <p:attrNameLst>
                                          <p:attrName>ppt_x</p:attrName>
                                        </p:attrNameLst>
                                      </p:cBhvr>
                                      <p:tavLst>
                                        <p:tav tm="0">
                                          <p:val>
                                            <p:strVal val="1+#ppt_w/2"/>
                                          </p:val>
                                        </p:tav>
                                        <p:tav tm="100000">
                                          <p:val>
                                            <p:strVal val="#ppt_x"/>
                                          </p:val>
                                        </p:tav>
                                      </p:tavLst>
                                    </p:anim>
                                    <p:anim calcmode="lin" valueType="num">
                                      <p:cBhvr additive="base">
                                        <p:cTn id="50" dur="2000" fill="hold"/>
                                        <p:tgtEl>
                                          <p:spTgt spid="24"/>
                                        </p:tgtEl>
                                        <p:attrNameLst>
                                          <p:attrName>ppt_y</p:attrName>
                                        </p:attrNameLst>
                                      </p:cBhvr>
                                      <p:tavLst>
                                        <p:tav tm="0">
                                          <p:val>
                                            <p:strVal val="1+#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4"/>
                                        </p:tgtEl>
                                        <p:attrNameLst>
                                          <p:attrName>style.visibility</p:attrName>
                                        </p:attrNameLst>
                                      </p:cBhvr>
                                      <p:to>
                                        <p:strVal val="visible"/>
                                      </p:to>
                                    </p:set>
                                    <p:anim calcmode="lin" valueType="num">
                                      <p:cBhvr additive="base">
                                        <p:cTn id="53" dur="2000" fill="hold"/>
                                        <p:tgtEl>
                                          <p:spTgt spid="4"/>
                                        </p:tgtEl>
                                        <p:attrNameLst>
                                          <p:attrName>ppt_x</p:attrName>
                                        </p:attrNameLst>
                                      </p:cBhvr>
                                      <p:tavLst>
                                        <p:tav tm="0">
                                          <p:val>
                                            <p:strVal val="1+#ppt_w/2"/>
                                          </p:val>
                                        </p:tav>
                                        <p:tav tm="100000">
                                          <p:val>
                                            <p:strVal val="#ppt_x"/>
                                          </p:val>
                                        </p:tav>
                                      </p:tavLst>
                                    </p:anim>
                                    <p:anim calcmode="lin" valueType="num">
                                      <p:cBhvr additive="base">
                                        <p:cTn id="54" dur="2000" fill="hold"/>
                                        <p:tgtEl>
                                          <p:spTgt spid="4"/>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additive="base">
                                        <p:cTn id="57" dur="2000" fill="hold"/>
                                        <p:tgtEl>
                                          <p:spTgt spid="6"/>
                                        </p:tgtEl>
                                        <p:attrNameLst>
                                          <p:attrName>ppt_x</p:attrName>
                                        </p:attrNameLst>
                                      </p:cBhvr>
                                      <p:tavLst>
                                        <p:tav tm="0">
                                          <p:val>
                                            <p:strVal val="1+#ppt_w/2"/>
                                          </p:val>
                                        </p:tav>
                                        <p:tav tm="100000">
                                          <p:val>
                                            <p:strVal val="#ppt_x"/>
                                          </p:val>
                                        </p:tav>
                                      </p:tavLst>
                                    </p:anim>
                                    <p:anim calcmode="lin" valueType="num">
                                      <p:cBhvr additive="base">
                                        <p:cTn id="58" dur="2000" fill="hold"/>
                                        <p:tgtEl>
                                          <p:spTgt spid="6"/>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2000" fill="hold"/>
                                        <p:tgtEl>
                                          <p:spTgt spid="8"/>
                                        </p:tgtEl>
                                        <p:attrNameLst>
                                          <p:attrName>ppt_x</p:attrName>
                                        </p:attrNameLst>
                                      </p:cBhvr>
                                      <p:tavLst>
                                        <p:tav tm="0">
                                          <p:val>
                                            <p:strVal val="1+#ppt_w/2"/>
                                          </p:val>
                                        </p:tav>
                                        <p:tav tm="100000">
                                          <p:val>
                                            <p:strVal val="#ppt_x"/>
                                          </p:val>
                                        </p:tav>
                                      </p:tavLst>
                                    </p:anim>
                                    <p:anim calcmode="lin" valueType="num">
                                      <p:cBhvr additive="base">
                                        <p:cTn id="62" dur="2000" fill="hold"/>
                                        <p:tgtEl>
                                          <p:spTgt spid="8"/>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additive="base">
                                        <p:cTn id="65" dur="2000" fill="hold"/>
                                        <p:tgtEl>
                                          <p:spTgt spid="9"/>
                                        </p:tgtEl>
                                        <p:attrNameLst>
                                          <p:attrName>ppt_x</p:attrName>
                                        </p:attrNameLst>
                                      </p:cBhvr>
                                      <p:tavLst>
                                        <p:tav tm="0">
                                          <p:val>
                                            <p:strVal val="1+#ppt_w/2"/>
                                          </p:val>
                                        </p:tav>
                                        <p:tav tm="100000">
                                          <p:val>
                                            <p:strVal val="#ppt_x"/>
                                          </p:val>
                                        </p:tav>
                                      </p:tavLst>
                                    </p:anim>
                                    <p:anim calcmode="lin" valueType="num">
                                      <p:cBhvr additive="base">
                                        <p:cTn id="66" dur="2000" fill="hold"/>
                                        <p:tgtEl>
                                          <p:spTgt spid="9"/>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2000" fill="hold"/>
                                        <p:tgtEl>
                                          <p:spTgt spid="10"/>
                                        </p:tgtEl>
                                        <p:attrNameLst>
                                          <p:attrName>ppt_x</p:attrName>
                                        </p:attrNameLst>
                                      </p:cBhvr>
                                      <p:tavLst>
                                        <p:tav tm="0">
                                          <p:val>
                                            <p:strVal val="1+#ppt_w/2"/>
                                          </p:val>
                                        </p:tav>
                                        <p:tav tm="100000">
                                          <p:val>
                                            <p:strVal val="#ppt_x"/>
                                          </p:val>
                                        </p:tav>
                                      </p:tavLst>
                                    </p:anim>
                                    <p:anim calcmode="lin" valueType="num">
                                      <p:cBhvr additive="base">
                                        <p:cTn id="70" dur="2000" fill="hold"/>
                                        <p:tgtEl>
                                          <p:spTgt spid="10"/>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2000" fill="hold"/>
                                        <p:tgtEl>
                                          <p:spTgt spid="11"/>
                                        </p:tgtEl>
                                        <p:attrNameLst>
                                          <p:attrName>ppt_x</p:attrName>
                                        </p:attrNameLst>
                                      </p:cBhvr>
                                      <p:tavLst>
                                        <p:tav tm="0">
                                          <p:val>
                                            <p:strVal val="1+#ppt_w/2"/>
                                          </p:val>
                                        </p:tav>
                                        <p:tav tm="100000">
                                          <p:val>
                                            <p:strVal val="#ppt_x"/>
                                          </p:val>
                                        </p:tav>
                                      </p:tavLst>
                                    </p:anim>
                                    <p:anim calcmode="lin" valueType="num">
                                      <p:cBhvr additive="base">
                                        <p:cTn id="74" dur="2000" fill="hold"/>
                                        <p:tgtEl>
                                          <p:spTgt spid="11"/>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2000" fill="hold"/>
                                        <p:tgtEl>
                                          <p:spTgt spid="12"/>
                                        </p:tgtEl>
                                        <p:attrNameLst>
                                          <p:attrName>ppt_x</p:attrName>
                                        </p:attrNameLst>
                                      </p:cBhvr>
                                      <p:tavLst>
                                        <p:tav tm="0">
                                          <p:val>
                                            <p:strVal val="1+#ppt_w/2"/>
                                          </p:val>
                                        </p:tav>
                                        <p:tav tm="100000">
                                          <p:val>
                                            <p:strVal val="#ppt_x"/>
                                          </p:val>
                                        </p:tav>
                                      </p:tavLst>
                                    </p:anim>
                                    <p:anim calcmode="lin" valueType="num">
                                      <p:cBhvr additive="base">
                                        <p:cTn id="78" dur="2000" fill="hold"/>
                                        <p:tgtEl>
                                          <p:spTgt spid="12"/>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2000" fill="hold"/>
                                        <p:tgtEl>
                                          <p:spTgt spid="13"/>
                                        </p:tgtEl>
                                        <p:attrNameLst>
                                          <p:attrName>ppt_x</p:attrName>
                                        </p:attrNameLst>
                                      </p:cBhvr>
                                      <p:tavLst>
                                        <p:tav tm="0">
                                          <p:val>
                                            <p:strVal val="1+#ppt_w/2"/>
                                          </p:val>
                                        </p:tav>
                                        <p:tav tm="100000">
                                          <p:val>
                                            <p:strVal val="#ppt_x"/>
                                          </p:val>
                                        </p:tav>
                                      </p:tavLst>
                                    </p:anim>
                                    <p:anim calcmode="lin" valueType="num">
                                      <p:cBhvr additive="base">
                                        <p:cTn id="82" dur="2000" fill="hold"/>
                                        <p:tgtEl>
                                          <p:spTgt spid="13"/>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2000" fill="hold"/>
                                        <p:tgtEl>
                                          <p:spTgt spid="14"/>
                                        </p:tgtEl>
                                        <p:attrNameLst>
                                          <p:attrName>ppt_x</p:attrName>
                                        </p:attrNameLst>
                                      </p:cBhvr>
                                      <p:tavLst>
                                        <p:tav tm="0">
                                          <p:val>
                                            <p:strVal val="1+#ppt_w/2"/>
                                          </p:val>
                                        </p:tav>
                                        <p:tav tm="100000">
                                          <p:val>
                                            <p:strVal val="#ppt_x"/>
                                          </p:val>
                                        </p:tav>
                                      </p:tavLst>
                                    </p:anim>
                                    <p:anim calcmode="lin" valueType="num">
                                      <p:cBhvr additive="base">
                                        <p:cTn id="86" dur="2000" fill="hold"/>
                                        <p:tgtEl>
                                          <p:spTgt spid="14"/>
                                        </p:tgtEl>
                                        <p:attrNameLst>
                                          <p:attrName>ppt_y</p:attrName>
                                        </p:attrNameLst>
                                      </p:cBhvr>
                                      <p:tavLst>
                                        <p:tav tm="0">
                                          <p:val>
                                            <p:strVal val="0-#ppt_h/2"/>
                                          </p:val>
                                        </p:tav>
                                        <p:tav tm="100000">
                                          <p:val>
                                            <p:strVal val="#ppt_y"/>
                                          </p:val>
                                        </p:tav>
                                      </p:tavLst>
                                    </p:anim>
                                  </p:childTnLst>
                                </p:cTn>
                              </p:par>
                              <p:par>
                                <p:cTn id="87" presetID="2" presetClass="entr" presetSubtype="3" fill="hold"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2000" fill="hold"/>
                                        <p:tgtEl>
                                          <p:spTgt spid="15"/>
                                        </p:tgtEl>
                                        <p:attrNameLst>
                                          <p:attrName>ppt_x</p:attrName>
                                        </p:attrNameLst>
                                      </p:cBhvr>
                                      <p:tavLst>
                                        <p:tav tm="0">
                                          <p:val>
                                            <p:strVal val="1+#ppt_w/2"/>
                                          </p:val>
                                        </p:tav>
                                        <p:tav tm="100000">
                                          <p:val>
                                            <p:strVal val="#ppt_x"/>
                                          </p:val>
                                        </p:tav>
                                      </p:tavLst>
                                    </p:anim>
                                    <p:anim calcmode="lin" valueType="num">
                                      <p:cBhvr additive="base">
                                        <p:cTn id="90" dur="2000" fill="hold"/>
                                        <p:tgtEl>
                                          <p:spTgt spid="15"/>
                                        </p:tgtEl>
                                        <p:attrNameLst>
                                          <p:attrName>ppt_y</p:attrName>
                                        </p:attrNameLst>
                                      </p:cBhvr>
                                      <p:tavLst>
                                        <p:tav tm="0">
                                          <p:val>
                                            <p:strVal val="0-#ppt_h/2"/>
                                          </p:val>
                                        </p:tav>
                                        <p:tav tm="100000">
                                          <p:val>
                                            <p:strVal val="#ppt_y"/>
                                          </p:val>
                                        </p:tav>
                                      </p:tavLst>
                                    </p:anim>
                                  </p:childTnLst>
                                </p:cTn>
                              </p:par>
                              <p:par>
                                <p:cTn id="91" presetID="2" presetClass="entr" presetSubtype="3" fill="hold"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2000" fill="hold"/>
                                        <p:tgtEl>
                                          <p:spTgt spid="16"/>
                                        </p:tgtEl>
                                        <p:attrNameLst>
                                          <p:attrName>ppt_x</p:attrName>
                                        </p:attrNameLst>
                                      </p:cBhvr>
                                      <p:tavLst>
                                        <p:tav tm="0">
                                          <p:val>
                                            <p:strVal val="1+#ppt_w/2"/>
                                          </p:val>
                                        </p:tav>
                                        <p:tav tm="100000">
                                          <p:val>
                                            <p:strVal val="#ppt_x"/>
                                          </p:val>
                                        </p:tav>
                                      </p:tavLst>
                                    </p:anim>
                                    <p:anim calcmode="lin" valueType="num">
                                      <p:cBhvr additive="base">
                                        <p:cTn id="94" dur="2000" fill="hold"/>
                                        <p:tgtEl>
                                          <p:spTgt spid="16"/>
                                        </p:tgtEl>
                                        <p:attrNameLst>
                                          <p:attrName>ppt_y</p:attrName>
                                        </p:attrNameLst>
                                      </p:cBhvr>
                                      <p:tavLst>
                                        <p:tav tm="0">
                                          <p:val>
                                            <p:strVal val="0-#ppt_h/2"/>
                                          </p:val>
                                        </p:tav>
                                        <p:tav tm="100000">
                                          <p:val>
                                            <p:strVal val="#ppt_y"/>
                                          </p:val>
                                        </p:tav>
                                      </p:tavLst>
                                    </p:anim>
                                  </p:childTnLst>
                                </p:cTn>
                              </p:par>
                              <p:par>
                                <p:cTn id="95" presetID="8" presetClass="emph" presetSubtype="0" autoRev="1" fill="hold" nodeType="withEffect">
                                  <p:stCondLst>
                                    <p:cond delay="0"/>
                                  </p:stCondLst>
                                  <p:childTnLst>
                                    <p:animRot by="21600000">
                                      <p:cBhvr>
                                        <p:cTn id="96" dur="2000" fill="hold"/>
                                        <p:tgtEl>
                                          <p:spTgt spid="4"/>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6"/>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8"/>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9"/>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0"/>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1"/>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2"/>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3"/>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4"/>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5"/>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6"/>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3"/>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5"/>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7"/>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7"/>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8"/>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19"/>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20"/>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21"/>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22"/>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3"/>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4"/>
                                        </p:tgtEl>
                                        <p:attrNameLst>
                                          <p:attrName>r</p:attrName>
                                        </p:attrNameLst>
                                      </p:cBhvr>
                                    </p:animRot>
                                  </p:childTnLst>
                                </p:cTn>
                              </p:par>
                            </p:childTnLst>
                          </p:cTn>
                        </p:par>
                        <p:par>
                          <p:cTn id="139" fill="hold">
                            <p:stCondLst>
                              <p:cond delay="4000"/>
                            </p:stCondLst>
                            <p:childTnLst>
                              <p:par>
                                <p:cTn id="140" presetID="2" presetClass="exit" presetSubtype="6" fill="hold" nodeType="afterEffect">
                                  <p:stCondLst>
                                    <p:cond delay="0"/>
                                  </p:stCondLst>
                                  <p:childTnLst>
                                    <p:anim calcmode="lin" valueType="num">
                                      <p:cBhvr additive="base">
                                        <p:cTn id="141" dur="2000"/>
                                        <p:tgtEl>
                                          <p:spTgt spid="3"/>
                                        </p:tgtEl>
                                        <p:attrNameLst>
                                          <p:attrName>ppt_x</p:attrName>
                                        </p:attrNameLst>
                                      </p:cBhvr>
                                      <p:tavLst>
                                        <p:tav tm="0">
                                          <p:val>
                                            <p:strVal val="ppt_x"/>
                                          </p:val>
                                        </p:tav>
                                        <p:tav tm="100000">
                                          <p:val>
                                            <p:strVal val="1+ppt_w/2"/>
                                          </p:val>
                                        </p:tav>
                                      </p:tavLst>
                                    </p:anim>
                                    <p:anim calcmode="lin" valueType="num">
                                      <p:cBhvr additive="base">
                                        <p:cTn id="142" dur="2000"/>
                                        <p:tgtEl>
                                          <p:spTgt spid="3"/>
                                        </p:tgtEl>
                                        <p:attrNameLst>
                                          <p:attrName>ppt_y</p:attrName>
                                        </p:attrNameLst>
                                      </p:cBhvr>
                                      <p:tavLst>
                                        <p:tav tm="0">
                                          <p:val>
                                            <p:strVal val="ppt_y"/>
                                          </p:val>
                                        </p:tav>
                                        <p:tav tm="100000">
                                          <p:val>
                                            <p:strVal val="1+ppt_h/2"/>
                                          </p:val>
                                        </p:tav>
                                      </p:tavLst>
                                    </p:anim>
                                    <p:set>
                                      <p:cBhvr>
                                        <p:cTn id="143" dur="1" fill="hold">
                                          <p:stCondLst>
                                            <p:cond delay="1999"/>
                                          </p:stCondLst>
                                        </p:cTn>
                                        <p:tgtEl>
                                          <p:spTgt spid="3"/>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5"/>
                                        </p:tgtEl>
                                        <p:attrNameLst>
                                          <p:attrName>ppt_x</p:attrName>
                                        </p:attrNameLst>
                                      </p:cBhvr>
                                      <p:tavLst>
                                        <p:tav tm="0">
                                          <p:val>
                                            <p:strVal val="ppt_x"/>
                                          </p:val>
                                        </p:tav>
                                        <p:tav tm="100000">
                                          <p:val>
                                            <p:strVal val="1+ppt_w/2"/>
                                          </p:val>
                                        </p:tav>
                                      </p:tavLst>
                                    </p:anim>
                                    <p:anim calcmode="lin" valueType="num">
                                      <p:cBhvr additive="base">
                                        <p:cTn id="146" dur="2000"/>
                                        <p:tgtEl>
                                          <p:spTgt spid="5"/>
                                        </p:tgtEl>
                                        <p:attrNameLst>
                                          <p:attrName>ppt_y</p:attrName>
                                        </p:attrNameLst>
                                      </p:cBhvr>
                                      <p:tavLst>
                                        <p:tav tm="0">
                                          <p:val>
                                            <p:strVal val="ppt_y"/>
                                          </p:val>
                                        </p:tav>
                                        <p:tav tm="100000">
                                          <p:val>
                                            <p:strVal val="1+ppt_h/2"/>
                                          </p:val>
                                        </p:tav>
                                      </p:tavLst>
                                    </p:anim>
                                    <p:set>
                                      <p:cBhvr>
                                        <p:cTn id="147" dur="1" fill="hold">
                                          <p:stCondLst>
                                            <p:cond delay="1999"/>
                                          </p:stCondLst>
                                        </p:cTn>
                                        <p:tgtEl>
                                          <p:spTgt spid="5"/>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7"/>
                                        </p:tgtEl>
                                        <p:attrNameLst>
                                          <p:attrName>ppt_x</p:attrName>
                                        </p:attrNameLst>
                                      </p:cBhvr>
                                      <p:tavLst>
                                        <p:tav tm="0">
                                          <p:val>
                                            <p:strVal val="ppt_x"/>
                                          </p:val>
                                        </p:tav>
                                        <p:tav tm="100000">
                                          <p:val>
                                            <p:strVal val="1+ppt_w/2"/>
                                          </p:val>
                                        </p:tav>
                                      </p:tavLst>
                                    </p:anim>
                                    <p:anim calcmode="lin" valueType="num">
                                      <p:cBhvr additive="base">
                                        <p:cTn id="150" dur="2000"/>
                                        <p:tgtEl>
                                          <p:spTgt spid="7"/>
                                        </p:tgtEl>
                                        <p:attrNameLst>
                                          <p:attrName>ppt_y</p:attrName>
                                        </p:attrNameLst>
                                      </p:cBhvr>
                                      <p:tavLst>
                                        <p:tav tm="0">
                                          <p:val>
                                            <p:strVal val="ppt_y"/>
                                          </p:val>
                                        </p:tav>
                                        <p:tav tm="100000">
                                          <p:val>
                                            <p:strVal val="1+ppt_h/2"/>
                                          </p:val>
                                        </p:tav>
                                      </p:tavLst>
                                    </p:anim>
                                    <p:set>
                                      <p:cBhvr>
                                        <p:cTn id="151" dur="1" fill="hold">
                                          <p:stCondLst>
                                            <p:cond delay="1999"/>
                                          </p:stCondLst>
                                        </p:cTn>
                                        <p:tgtEl>
                                          <p:spTgt spid="7"/>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2000"/>
                                        <p:tgtEl>
                                          <p:spTgt spid="17"/>
                                        </p:tgtEl>
                                        <p:attrNameLst>
                                          <p:attrName>ppt_x</p:attrName>
                                        </p:attrNameLst>
                                      </p:cBhvr>
                                      <p:tavLst>
                                        <p:tav tm="0">
                                          <p:val>
                                            <p:strVal val="ppt_x"/>
                                          </p:val>
                                        </p:tav>
                                        <p:tav tm="100000">
                                          <p:val>
                                            <p:strVal val="1+ppt_w/2"/>
                                          </p:val>
                                        </p:tav>
                                      </p:tavLst>
                                    </p:anim>
                                    <p:anim calcmode="lin" valueType="num">
                                      <p:cBhvr additive="base">
                                        <p:cTn id="154" dur="2000"/>
                                        <p:tgtEl>
                                          <p:spTgt spid="17"/>
                                        </p:tgtEl>
                                        <p:attrNameLst>
                                          <p:attrName>ppt_y</p:attrName>
                                        </p:attrNameLst>
                                      </p:cBhvr>
                                      <p:tavLst>
                                        <p:tav tm="0">
                                          <p:val>
                                            <p:strVal val="ppt_y"/>
                                          </p:val>
                                        </p:tav>
                                        <p:tav tm="100000">
                                          <p:val>
                                            <p:strVal val="1+ppt_h/2"/>
                                          </p:val>
                                        </p:tav>
                                      </p:tavLst>
                                    </p:anim>
                                    <p:set>
                                      <p:cBhvr>
                                        <p:cTn id="155" dur="1" fill="hold">
                                          <p:stCondLst>
                                            <p:cond delay="1999"/>
                                          </p:stCondLst>
                                        </p:cTn>
                                        <p:tgtEl>
                                          <p:spTgt spid="17"/>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18"/>
                                        </p:tgtEl>
                                        <p:attrNameLst>
                                          <p:attrName>ppt_x</p:attrName>
                                        </p:attrNameLst>
                                      </p:cBhvr>
                                      <p:tavLst>
                                        <p:tav tm="0">
                                          <p:val>
                                            <p:strVal val="ppt_x"/>
                                          </p:val>
                                        </p:tav>
                                        <p:tav tm="100000">
                                          <p:val>
                                            <p:strVal val="1+ppt_w/2"/>
                                          </p:val>
                                        </p:tav>
                                      </p:tavLst>
                                    </p:anim>
                                    <p:anim calcmode="lin" valueType="num">
                                      <p:cBhvr additive="base">
                                        <p:cTn id="158" dur="2000"/>
                                        <p:tgtEl>
                                          <p:spTgt spid="18"/>
                                        </p:tgtEl>
                                        <p:attrNameLst>
                                          <p:attrName>ppt_y</p:attrName>
                                        </p:attrNameLst>
                                      </p:cBhvr>
                                      <p:tavLst>
                                        <p:tav tm="0">
                                          <p:val>
                                            <p:strVal val="ppt_y"/>
                                          </p:val>
                                        </p:tav>
                                        <p:tav tm="100000">
                                          <p:val>
                                            <p:strVal val="1+ppt_h/2"/>
                                          </p:val>
                                        </p:tav>
                                      </p:tavLst>
                                    </p:anim>
                                    <p:set>
                                      <p:cBhvr>
                                        <p:cTn id="159" dur="1" fill="hold">
                                          <p:stCondLst>
                                            <p:cond delay="1999"/>
                                          </p:stCondLst>
                                        </p:cTn>
                                        <p:tgtEl>
                                          <p:spTgt spid="18"/>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19"/>
                                        </p:tgtEl>
                                        <p:attrNameLst>
                                          <p:attrName>ppt_x</p:attrName>
                                        </p:attrNameLst>
                                      </p:cBhvr>
                                      <p:tavLst>
                                        <p:tav tm="0">
                                          <p:val>
                                            <p:strVal val="ppt_x"/>
                                          </p:val>
                                        </p:tav>
                                        <p:tav tm="100000">
                                          <p:val>
                                            <p:strVal val="1+ppt_w/2"/>
                                          </p:val>
                                        </p:tav>
                                      </p:tavLst>
                                    </p:anim>
                                    <p:anim calcmode="lin" valueType="num">
                                      <p:cBhvr additive="base">
                                        <p:cTn id="162" dur="2000"/>
                                        <p:tgtEl>
                                          <p:spTgt spid="19"/>
                                        </p:tgtEl>
                                        <p:attrNameLst>
                                          <p:attrName>ppt_y</p:attrName>
                                        </p:attrNameLst>
                                      </p:cBhvr>
                                      <p:tavLst>
                                        <p:tav tm="0">
                                          <p:val>
                                            <p:strVal val="ppt_y"/>
                                          </p:val>
                                        </p:tav>
                                        <p:tav tm="100000">
                                          <p:val>
                                            <p:strVal val="1+ppt_h/2"/>
                                          </p:val>
                                        </p:tav>
                                      </p:tavLst>
                                    </p:anim>
                                    <p:set>
                                      <p:cBhvr>
                                        <p:cTn id="163" dur="1" fill="hold">
                                          <p:stCondLst>
                                            <p:cond delay="1999"/>
                                          </p:stCondLst>
                                        </p:cTn>
                                        <p:tgtEl>
                                          <p:spTgt spid="19"/>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20"/>
                                        </p:tgtEl>
                                        <p:attrNameLst>
                                          <p:attrName>ppt_x</p:attrName>
                                        </p:attrNameLst>
                                      </p:cBhvr>
                                      <p:tavLst>
                                        <p:tav tm="0">
                                          <p:val>
                                            <p:strVal val="ppt_x"/>
                                          </p:val>
                                        </p:tav>
                                        <p:tav tm="100000">
                                          <p:val>
                                            <p:strVal val="1+ppt_w/2"/>
                                          </p:val>
                                        </p:tav>
                                      </p:tavLst>
                                    </p:anim>
                                    <p:anim calcmode="lin" valueType="num">
                                      <p:cBhvr additive="base">
                                        <p:cTn id="166" dur="2000"/>
                                        <p:tgtEl>
                                          <p:spTgt spid="20"/>
                                        </p:tgtEl>
                                        <p:attrNameLst>
                                          <p:attrName>ppt_y</p:attrName>
                                        </p:attrNameLst>
                                      </p:cBhvr>
                                      <p:tavLst>
                                        <p:tav tm="0">
                                          <p:val>
                                            <p:strVal val="ppt_y"/>
                                          </p:val>
                                        </p:tav>
                                        <p:tav tm="100000">
                                          <p:val>
                                            <p:strVal val="1+ppt_h/2"/>
                                          </p:val>
                                        </p:tav>
                                      </p:tavLst>
                                    </p:anim>
                                    <p:set>
                                      <p:cBhvr>
                                        <p:cTn id="167" dur="1" fill="hold">
                                          <p:stCondLst>
                                            <p:cond delay="1999"/>
                                          </p:stCondLst>
                                        </p:cTn>
                                        <p:tgtEl>
                                          <p:spTgt spid="20"/>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2000"/>
                                        <p:tgtEl>
                                          <p:spTgt spid="21"/>
                                        </p:tgtEl>
                                        <p:attrNameLst>
                                          <p:attrName>ppt_x</p:attrName>
                                        </p:attrNameLst>
                                      </p:cBhvr>
                                      <p:tavLst>
                                        <p:tav tm="0">
                                          <p:val>
                                            <p:strVal val="ppt_x"/>
                                          </p:val>
                                        </p:tav>
                                        <p:tav tm="100000">
                                          <p:val>
                                            <p:strVal val="1+ppt_w/2"/>
                                          </p:val>
                                        </p:tav>
                                      </p:tavLst>
                                    </p:anim>
                                    <p:anim calcmode="lin" valueType="num">
                                      <p:cBhvr additive="base">
                                        <p:cTn id="170" dur="2000"/>
                                        <p:tgtEl>
                                          <p:spTgt spid="21"/>
                                        </p:tgtEl>
                                        <p:attrNameLst>
                                          <p:attrName>ppt_y</p:attrName>
                                        </p:attrNameLst>
                                      </p:cBhvr>
                                      <p:tavLst>
                                        <p:tav tm="0">
                                          <p:val>
                                            <p:strVal val="ppt_y"/>
                                          </p:val>
                                        </p:tav>
                                        <p:tav tm="100000">
                                          <p:val>
                                            <p:strVal val="1+ppt_h/2"/>
                                          </p:val>
                                        </p:tav>
                                      </p:tavLst>
                                    </p:anim>
                                    <p:set>
                                      <p:cBhvr>
                                        <p:cTn id="171" dur="1" fill="hold">
                                          <p:stCondLst>
                                            <p:cond delay="1999"/>
                                          </p:stCondLst>
                                        </p:cTn>
                                        <p:tgtEl>
                                          <p:spTgt spid="21"/>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2000"/>
                                        <p:tgtEl>
                                          <p:spTgt spid="22"/>
                                        </p:tgtEl>
                                        <p:attrNameLst>
                                          <p:attrName>ppt_x</p:attrName>
                                        </p:attrNameLst>
                                      </p:cBhvr>
                                      <p:tavLst>
                                        <p:tav tm="0">
                                          <p:val>
                                            <p:strVal val="ppt_x"/>
                                          </p:val>
                                        </p:tav>
                                        <p:tav tm="100000">
                                          <p:val>
                                            <p:strVal val="1+ppt_w/2"/>
                                          </p:val>
                                        </p:tav>
                                      </p:tavLst>
                                    </p:anim>
                                    <p:anim calcmode="lin" valueType="num">
                                      <p:cBhvr additive="base">
                                        <p:cTn id="174" dur="2000"/>
                                        <p:tgtEl>
                                          <p:spTgt spid="22"/>
                                        </p:tgtEl>
                                        <p:attrNameLst>
                                          <p:attrName>ppt_y</p:attrName>
                                        </p:attrNameLst>
                                      </p:cBhvr>
                                      <p:tavLst>
                                        <p:tav tm="0">
                                          <p:val>
                                            <p:strVal val="ppt_y"/>
                                          </p:val>
                                        </p:tav>
                                        <p:tav tm="100000">
                                          <p:val>
                                            <p:strVal val="1+ppt_h/2"/>
                                          </p:val>
                                        </p:tav>
                                      </p:tavLst>
                                    </p:anim>
                                    <p:set>
                                      <p:cBhvr>
                                        <p:cTn id="175" dur="1" fill="hold">
                                          <p:stCondLst>
                                            <p:cond delay="1999"/>
                                          </p:stCondLst>
                                        </p:cTn>
                                        <p:tgtEl>
                                          <p:spTgt spid="22"/>
                                        </p:tgtEl>
                                        <p:attrNameLst>
                                          <p:attrName>style.visibility</p:attrName>
                                        </p:attrNameLst>
                                      </p:cBhvr>
                                      <p:to>
                                        <p:strVal val="hidden"/>
                                      </p:to>
                                    </p:set>
                                  </p:childTnLst>
                                </p:cTn>
                              </p:par>
                              <p:par>
                                <p:cTn id="176" presetID="2" presetClass="exit" presetSubtype="6" fill="hold" nodeType="withEffect">
                                  <p:stCondLst>
                                    <p:cond delay="0"/>
                                  </p:stCondLst>
                                  <p:childTnLst>
                                    <p:anim calcmode="lin" valueType="num">
                                      <p:cBhvr additive="base">
                                        <p:cTn id="177" dur="2000"/>
                                        <p:tgtEl>
                                          <p:spTgt spid="23"/>
                                        </p:tgtEl>
                                        <p:attrNameLst>
                                          <p:attrName>ppt_x</p:attrName>
                                        </p:attrNameLst>
                                      </p:cBhvr>
                                      <p:tavLst>
                                        <p:tav tm="0">
                                          <p:val>
                                            <p:strVal val="ppt_x"/>
                                          </p:val>
                                        </p:tav>
                                        <p:tav tm="100000">
                                          <p:val>
                                            <p:strVal val="1+ppt_w/2"/>
                                          </p:val>
                                        </p:tav>
                                      </p:tavLst>
                                    </p:anim>
                                    <p:anim calcmode="lin" valueType="num">
                                      <p:cBhvr additive="base">
                                        <p:cTn id="178" dur="2000"/>
                                        <p:tgtEl>
                                          <p:spTgt spid="23"/>
                                        </p:tgtEl>
                                        <p:attrNameLst>
                                          <p:attrName>ppt_y</p:attrName>
                                        </p:attrNameLst>
                                      </p:cBhvr>
                                      <p:tavLst>
                                        <p:tav tm="0">
                                          <p:val>
                                            <p:strVal val="ppt_y"/>
                                          </p:val>
                                        </p:tav>
                                        <p:tav tm="100000">
                                          <p:val>
                                            <p:strVal val="1+ppt_h/2"/>
                                          </p:val>
                                        </p:tav>
                                      </p:tavLst>
                                    </p:anim>
                                    <p:set>
                                      <p:cBhvr>
                                        <p:cTn id="179" dur="1" fill="hold">
                                          <p:stCondLst>
                                            <p:cond delay="1999"/>
                                          </p:stCondLst>
                                        </p:cTn>
                                        <p:tgtEl>
                                          <p:spTgt spid="23"/>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24"/>
                                        </p:tgtEl>
                                        <p:attrNameLst>
                                          <p:attrName>ppt_x</p:attrName>
                                        </p:attrNameLst>
                                      </p:cBhvr>
                                      <p:tavLst>
                                        <p:tav tm="0">
                                          <p:val>
                                            <p:strVal val="ppt_x"/>
                                          </p:val>
                                        </p:tav>
                                        <p:tav tm="100000">
                                          <p:val>
                                            <p:strVal val="1+ppt_w/2"/>
                                          </p:val>
                                        </p:tav>
                                      </p:tavLst>
                                    </p:anim>
                                    <p:anim calcmode="lin" valueType="num">
                                      <p:cBhvr additive="base">
                                        <p:cTn id="182" dur="2000"/>
                                        <p:tgtEl>
                                          <p:spTgt spid="24"/>
                                        </p:tgtEl>
                                        <p:attrNameLst>
                                          <p:attrName>ppt_y</p:attrName>
                                        </p:attrNameLst>
                                      </p:cBhvr>
                                      <p:tavLst>
                                        <p:tav tm="0">
                                          <p:val>
                                            <p:strVal val="ppt_y"/>
                                          </p:val>
                                        </p:tav>
                                        <p:tav tm="100000">
                                          <p:val>
                                            <p:strVal val="1+ppt_h/2"/>
                                          </p:val>
                                        </p:tav>
                                      </p:tavLst>
                                    </p:anim>
                                    <p:set>
                                      <p:cBhvr>
                                        <p:cTn id="183" dur="1" fill="hold">
                                          <p:stCondLst>
                                            <p:cond delay="1999"/>
                                          </p:stCondLst>
                                        </p:cTn>
                                        <p:tgtEl>
                                          <p:spTgt spid="24"/>
                                        </p:tgtEl>
                                        <p:attrNameLst>
                                          <p:attrName>style.visibility</p:attrName>
                                        </p:attrNameLst>
                                      </p:cBhvr>
                                      <p:to>
                                        <p:strVal val="hidden"/>
                                      </p:to>
                                    </p:set>
                                  </p:childTnLst>
                                </p:cTn>
                              </p:par>
                              <p:par>
                                <p:cTn id="184" presetID="2" presetClass="exit" presetSubtype="3" fill="hold" nodeType="withEffect">
                                  <p:stCondLst>
                                    <p:cond delay="0"/>
                                  </p:stCondLst>
                                  <p:childTnLst>
                                    <p:anim calcmode="lin" valueType="num">
                                      <p:cBhvr additive="base">
                                        <p:cTn id="185" dur="2000"/>
                                        <p:tgtEl>
                                          <p:spTgt spid="4"/>
                                        </p:tgtEl>
                                        <p:attrNameLst>
                                          <p:attrName>ppt_x</p:attrName>
                                        </p:attrNameLst>
                                      </p:cBhvr>
                                      <p:tavLst>
                                        <p:tav tm="0">
                                          <p:val>
                                            <p:strVal val="ppt_x"/>
                                          </p:val>
                                        </p:tav>
                                        <p:tav tm="100000">
                                          <p:val>
                                            <p:strVal val="1+ppt_w/2"/>
                                          </p:val>
                                        </p:tav>
                                      </p:tavLst>
                                    </p:anim>
                                    <p:anim calcmode="lin" valueType="num">
                                      <p:cBhvr additive="base">
                                        <p:cTn id="186" dur="2000"/>
                                        <p:tgtEl>
                                          <p:spTgt spid="4"/>
                                        </p:tgtEl>
                                        <p:attrNameLst>
                                          <p:attrName>ppt_y</p:attrName>
                                        </p:attrNameLst>
                                      </p:cBhvr>
                                      <p:tavLst>
                                        <p:tav tm="0">
                                          <p:val>
                                            <p:strVal val="ppt_y"/>
                                          </p:val>
                                        </p:tav>
                                        <p:tav tm="100000">
                                          <p:val>
                                            <p:strVal val="0-ppt_h/2"/>
                                          </p:val>
                                        </p:tav>
                                      </p:tavLst>
                                    </p:anim>
                                    <p:set>
                                      <p:cBhvr>
                                        <p:cTn id="187" dur="1" fill="hold">
                                          <p:stCondLst>
                                            <p:cond delay="1999"/>
                                          </p:stCondLst>
                                        </p:cTn>
                                        <p:tgtEl>
                                          <p:spTgt spid="4"/>
                                        </p:tgtEl>
                                        <p:attrNameLst>
                                          <p:attrName>style.visibility</p:attrName>
                                        </p:attrNameLst>
                                      </p:cBhvr>
                                      <p:to>
                                        <p:strVal val="hidden"/>
                                      </p:to>
                                    </p:set>
                                  </p:childTnLst>
                                </p:cTn>
                              </p:par>
                              <p:par>
                                <p:cTn id="188" presetID="2" presetClass="exit" presetSubtype="3" fill="hold" nodeType="withEffect">
                                  <p:stCondLst>
                                    <p:cond delay="0"/>
                                  </p:stCondLst>
                                  <p:childTnLst>
                                    <p:anim calcmode="lin" valueType="num">
                                      <p:cBhvr additive="base">
                                        <p:cTn id="189" dur="2000"/>
                                        <p:tgtEl>
                                          <p:spTgt spid="6"/>
                                        </p:tgtEl>
                                        <p:attrNameLst>
                                          <p:attrName>ppt_x</p:attrName>
                                        </p:attrNameLst>
                                      </p:cBhvr>
                                      <p:tavLst>
                                        <p:tav tm="0">
                                          <p:val>
                                            <p:strVal val="ppt_x"/>
                                          </p:val>
                                        </p:tav>
                                        <p:tav tm="100000">
                                          <p:val>
                                            <p:strVal val="1+ppt_w/2"/>
                                          </p:val>
                                        </p:tav>
                                      </p:tavLst>
                                    </p:anim>
                                    <p:anim calcmode="lin" valueType="num">
                                      <p:cBhvr additive="base">
                                        <p:cTn id="190" dur="2000"/>
                                        <p:tgtEl>
                                          <p:spTgt spid="6"/>
                                        </p:tgtEl>
                                        <p:attrNameLst>
                                          <p:attrName>ppt_y</p:attrName>
                                        </p:attrNameLst>
                                      </p:cBhvr>
                                      <p:tavLst>
                                        <p:tav tm="0">
                                          <p:val>
                                            <p:strVal val="ppt_y"/>
                                          </p:val>
                                        </p:tav>
                                        <p:tav tm="100000">
                                          <p:val>
                                            <p:strVal val="0-ppt_h/2"/>
                                          </p:val>
                                        </p:tav>
                                      </p:tavLst>
                                    </p:anim>
                                    <p:set>
                                      <p:cBhvr>
                                        <p:cTn id="191" dur="1" fill="hold">
                                          <p:stCondLst>
                                            <p:cond delay="1999"/>
                                          </p:stCondLst>
                                        </p:cTn>
                                        <p:tgtEl>
                                          <p:spTgt spid="6"/>
                                        </p:tgtEl>
                                        <p:attrNameLst>
                                          <p:attrName>style.visibility</p:attrName>
                                        </p:attrNameLst>
                                      </p:cBhvr>
                                      <p:to>
                                        <p:strVal val="hidden"/>
                                      </p:to>
                                    </p:set>
                                  </p:childTnLst>
                                </p:cTn>
                              </p:par>
                              <p:par>
                                <p:cTn id="192" presetID="2" presetClass="exit" presetSubtype="3" fill="hold" nodeType="withEffect">
                                  <p:stCondLst>
                                    <p:cond delay="0"/>
                                  </p:stCondLst>
                                  <p:childTnLst>
                                    <p:anim calcmode="lin" valueType="num">
                                      <p:cBhvr additive="base">
                                        <p:cTn id="193" dur="2000"/>
                                        <p:tgtEl>
                                          <p:spTgt spid="8"/>
                                        </p:tgtEl>
                                        <p:attrNameLst>
                                          <p:attrName>ppt_x</p:attrName>
                                        </p:attrNameLst>
                                      </p:cBhvr>
                                      <p:tavLst>
                                        <p:tav tm="0">
                                          <p:val>
                                            <p:strVal val="ppt_x"/>
                                          </p:val>
                                        </p:tav>
                                        <p:tav tm="100000">
                                          <p:val>
                                            <p:strVal val="1+ppt_w/2"/>
                                          </p:val>
                                        </p:tav>
                                      </p:tavLst>
                                    </p:anim>
                                    <p:anim calcmode="lin" valueType="num">
                                      <p:cBhvr additive="base">
                                        <p:cTn id="194" dur="2000"/>
                                        <p:tgtEl>
                                          <p:spTgt spid="8"/>
                                        </p:tgtEl>
                                        <p:attrNameLst>
                                          <p:attrName>ppt_y</p:attrName>
                                        </p:attrNameLst>
                                      </p:cBhvr>
                                      <p:tavLst>
                                        <p:tav tm="0">
                                          <p:val>
                                            <p:strVal val="ppt_y"/>
                                          </p:val>
                                        </p:tav>
                                        <p:tav tm="100000">
                                          <p:val>
                                            <p:strVal val="0-ppt_h/2"/>
                                          </p:val>
                                        </p:tav>
                                      </p:tavLst>
                                    </p:anim>
                                    <p:set>
                                      <p:cBhvr>
                                        <p:cTn id="195" dur="1" fill="hold">
                                          <p:stCondLst>
                                            <p:cond delay="1999"/>
                                          </p:stCondLst>
                                        </p:cTn>
                                        <p:tgtEl>
                                          <p:spTgt spid="8"/>
                                        </p:tgtEl>
                                        <p:attrNameLst>
                                          <p:attrName>style.visibility</p:attrName>
                                        </p:attrNameLst>
                                      </p:cBhvr>
                                      <p:to>
                                        <p:strVal val="hidden"/>
                                      </p:to>
                                    </p:set>
                                  </p:childTnLst>
                                </p:cTn>
                              </p:par>
                              <p:par>
                                <p:cTn id="196" presetID="2" presetClass="exit" presetSubtype="3" fill="hold" nodeType="withEffect">
                                  <p:stCondLst>
                                    <p:cond delay="0"/>
                                  </p:stCondLst>
                                  <p:childTnLst>
                                    <p:anim calcmode="lin" valueType="num">
                                      <p:cBhvr additive="base">
                                        <p:cTn id="197" dur="2000"/>
                                        <p:tgtEl>
                                          <p:spTgt spid="9"/>
                                        </p:tgtEl>
                                        <p:attrNameLst>
                                          <p:attrName>ppt_x</p:attrName>
                                        </p:attrNameLst>
                                      </p:cBhvr>
                                      <p:tavLst>
                                        <p:tav tm="0">
                                          <p:val>
                                            <p:strVal val="ppt_x"/>
                                          </p:val>
                                        </p:tav>
                                        <p:tav tm="100000">
                                          <p:val>
                                            <p:strVal val="1+ppt_w/2"/>
                                          </p:val>
                                        </p:tav>
                                      </p:tavLst>
                                    </p:anim>
                                    <p:anim calcmode="lin" valueType="num">
                                      <p:cBhvr additive="base">
                                        <p:cTn id="198" dur="2000"/>
                                        <p:tgtEl>
                                          <p:spTgt spid="9"/>
                                        </p:tgtEl>
                                        <p:attrNameLst>
                                          <p:attrName>ppt_y</p:attrName>
                                        </p:attrNameLst>
                                      </p:cBhvr>
                                      <p:tavLst>
                                        <p:tav tm="0">
                                          <p:val>
                                            <p:strVal val="ppt_y"/>
                                          </p:val>
                                        </p:tav>
                                        <p:tav tm="100000">
                                          <p:val>
                                            <p:strVal val="0-ppt_h/2"/>
                                          </p:val>
                                        </p:tav>
                                      </p:tavLst>
                                    </p:anim>
                                    <p:set>
                                      <p:cBhvr>
                                        <p:cTn id="199" dur="1" fill="hold">
                                          <p:stCondLst>
                                            <p:cond delay="1999"/>
                                          </p:stCondLst>
                                        </p:cTn>
                                        <p:tgtEl>
                                          <p:spTgt spid="9"/>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2000"/>
                                        <p:tgtEl>
                                          <p:spTgt spid="10"/>
                                        </p:tgtEl>
                                        <p:attrNameLst>
                                          <p:attrName>ppt_x</p:attrName>
                                        </p:attrNameLst>
                                      </p:cBhvr>
                                      <p:tavLst>
                                        <p:tav tm="0">
                                          <p:val>
                                            <p:strVal val="ppt_x"/>
                                          </p:val>
                                        </p:tav>
                                        <p:tav tm="100000">
                                          <p:val>
                                            <p:strVal val="1+ppt_w/2"/>
                                          </p:val>
                                        </p:tav>
                                      </p:tavLst>
                                    </p:anim>
                                    <p:anim calcmode="lin" valueType="num">
                                      <p:cBhvr additive="base">
                                        <p:cTn id="202" dur="2000"/>
                                        <p:tgtEl>
                                          <p:spTgt spid="10"/>
                                        </p:tgtEl>
                                        <p:attrNameLst>
                                          <p:attrName>ppt_y</p:attrName>
                                        </p:attrNameLst>
                                      </p:cBhvr>
                                      <p:tavLst>
                                        <p:tav tm="0">
                                          <p:val>
                                            <p:strVal val="ppt_y"/>
                                          </p:val>
                                        </p:tav>
                                        <p:tav tm="100000">
                                          <p:val>
                                            <p:strVal val="0-ppt_h/2"/>
                                          </p:val>
                                        </p:tav>
                                      </p:tavLst>
                                    </p:anim>
                                    <p:set>
                                      <p:cBhvr>
                                        <p:cTn id="203" dur="1" fill="hold">
                                          <p:stCondLst>
                                            <p:cond delay="1999"/>
                                          </p:stCondLst>
                                        </p:cTn>
                                        <p:tgtEl>
                                          <p:spTgt spid="10"/>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2000"/>
                                        <p:tgtEl>
                                          <p:spTgt spid="11"/>
                                        </p:tgtEl>
                                        <p:attrNameLst>
                                          <p:attrName>ppt_x</p:attrName>
                                        </p:attrNameLst>
                                      </p:cBhvr>
                                      <p:tavLst>
                                        <p:tav tm="0">
                                          <p:val>
                                            <p:strVal val="ppt_x"/>
                                          </p:val>
                                        </p:tav>
                                        <p:tav tm="100000">
                                          <p:val>
                                            <p:strVal val="1+ppt_w/2"/>
                                          </p:val>
                                        </p:tav>
                                      </p:tavLst>
                                    </p:anim>
                                    <p:anim calcmode="lin" valueType="num">
                                      <p:cBhvr additive="base">
                                        <p:cTn id="206" dur="2000"/>
                                        <p:tgtEl>
                                          <p:spTgt spid="11"/>
                                        </p:tgtEl>
                                        <p:attrNameLst>
                                          <p:attrName>ppt_y</p:attrName>
                                        </p:attrNameLst>
                                      </p:cBhvr>
                                      <p:tavLst>
                                        <p:tav tm="0">
                                          <p:val>
                                            <p:strVal val="ppt_y"/>
                                          </p:val>
                                        </p:tav>
                                        <p:tav tm="100000">
                                          <p:val>
                                            <p:strVal val="0-ppt_h/2"/>
                                          </p:val>
                                        </p:tav>
                                      </p:tavLst>
                                    </p:anim>
                                    <p:set>
                                      <p:cBhvr>
                                        <p:cTn id="207" dur="1" fill="hold">
                                          <p:stCondLst>
                                            <p:cond delay="1999"/>
                                          </p:stCondLst>
                                        </p:cTn>
                                        <p:tgtEl>
                                          <p:spTgt spid="11"/>
                                        </p:tgtEl>
                                        <p:attrNameLst>
                                          <p:attrName>style.visibility</p:attrName>
                                        </p:attrNameLst>
                                      </p:cBhvr>
                                      <p:to>
                                        <p:strVal val="hidden"/>
                                      </p:to>
                                    </p:set>
                                  </p:childTnLst>
                                </p:cTn>
                              </p:par>
                              <p:par>
                                <p:cTn id="208" presetID="2" presetClass="exit" presetSubtype="3" fill="hold" nodeType="withEffect">
                                  <p:stCondLst>
                                    <p:cond delay="0"/>
                                  </p:stCondLst>
                                  <p:childTnLst>
                                    <p:anim calcmode="lin" valueType="num">
                                      <p:cBhvr additive="base">
                                        <p:cTn id="209" dur="2000"/>
                                        <p:tgtEl>
                                          <p:spTgt spid="12"/>
                                        </p:tgtEl>
                                        <p:attrNameLst>
                                          <p:attrName>ppt_x</p:attrName>
                                        </p:attrNameLst>
                                      </p:cBhvr>
                                      <p:tavLst>
                                        <p:tav tm="0">
                                          <p:val>
                                            <p:strVal val="ppt_x"/>
                                          </p:val>
                                        </p:tav>
                                        <p:tav tm="100000">
                                          <p:val>
                                            <p:strVal val="1+ppt_w/2"/>
                                          </p:val>
                                        </p:tav>
                                      </p:tavLst>
                                    </p:anim>
                                    <p:anim calcmode="lin" valueType="num">
                                      <p:cBhvr additive="base">
                                        <p:cTn id="210" dur="2000"/>
                                        <p:tgtEl>
                                          <p:spTgt spid="12"/>
                                        </p:tgtEl>
                                        <p:attrNameLst>
                                          <p:attrName>ppt_y</p:attrName>
                                        </p:attrNameLst>
                                      </p:cBhvr>
                                      <p:tavLst>
                                        <p:tav tm="0">
                                          <p:val>
                                            <p:strVal val="ppt_y"/>
                                          </p:val>
                                        </p:tav>
                                        <p:tav tm="100000">
                                          <p:val>
                                            <p:strVal val="0-ppt_h/2"/>
                                          </p:val>
                                        </p:tav>
                                      </p:tavLst>
                                    </p:anim>
                                    <p:set>
                                      <p:cBhvr>
                                        <p:cTn id="211" dur="1" fill="hold">
                                          <p:stCondLst>
                                            <p:cond delay="1999"/>
                                          </p:stCondLst>
                                        </p:cTn>
                                        <p:tgtEl>
                                          <p:spTgt spid="12"/>
                                        </p:tgtEl>
                                        <p:attrNameLst>
                                          <p:attrName>style.visibility</p:attrName>
                                        </p:attrNameLst>
                                      </p:cBhvr>
                                      <p:to>
                                        <p:strVal val="hidden"/>
                                      </p:to>
                                    </p:set>
                                  </p:childTnLst>
                                </p:cTn>
                              </p:par>
                              <p:par>
                                <p:cTn id="212" presetID="2" presetClass="exit" presetSubtype="3" fill="hold" nodeType="withEffect">
                                  <p:stCondLst>
                                    <p:cond delay="0"/>
                                  </p:stCondLst>
                                  <p:childTnLst>
                                    <p:anim calcmode="lin" valueType="num">
                                      <p:cBhvr additive="base">
                                        <p:cTn id="213" dur="2000"/>
                                        <p:tgtEl>
                                          <p:spTgt spid="13"/>
                                        </p:tgtEl>
                                        <p:attrNameLst>
                                          <p:attrName>ppt_x</p:attrName>
                                        </p:attrNameLst>
                                      </p:cBhvr>
                                      <p:tavLst>
                                        <p:tav tm="0">
                                          <p:val>
                                            <p:strVal val="ppt_x"/>
                                          </p:val>
                                        </p:tav>
                                        <p:tav tm="100000">
                                          <p:val>
                                            <p:strVal val="1+ppt_w/2"/>
                                          </p:val>
                                        </p:tav>
                                      </p:tavLst>
                                    </p:anim>
                                    <p:anim calcmode="lin" valueType="num">
                                      <p:cBhvr additive="base">
                                        <p:cTn id="214" dur="2000"/>
                                        <p:tgtEl>
                                          <p:spTgt spid="13"/>
                                        </p:tgtEl>
                                        <p:attrNameLst>
                                          <p:attrName>ppt_y</p:attrName>
                                        </p:attrNameLst>
                                      </p:cBhvr>
                                      <p:tavLst>
                                        <p:tav tm="0">
                                          <p:val>
                                            <p:strVal val="ppt_y"/>
                                          </p:val>
                                        </p:tav>
                                        <p:tav tm="100000">
                                          <p:val>
                                            <p:strVal val="0-ppt_h/2"/>
                                          </p:val>
                                        </p:tav>
                                      </p:tavLst>
                                    </p:anim>
                                    <p:set>
                                      <p:cBhvr>
                                        <p:cTn id="215" dur="1" fill="hold">
                                          <p:stCondLst>
                                            <p:cond delay="1999"/>
                                          </p:stCondLst>
                                        </p:cTn>
                                        <p:tgtEl>
                                          <p:spTgt spid="13"/>
                                        </p:tgtEl>
                                        <p:attrNameLst>
                                          <p:attrName>style.visibility</p:attrName>
                                        </p:attrNameLst>
                                      </p:cBhvr>
                                      <p:to>
                                        <p:strVal val="hidden"/>
                                      </p:to>
                                    </p:set>
                                  </p:childTnLst>
                                </p:cTn>
                              </p:par>
                              <p:par>
                                <p:cTn id="216" presetID="2" presetClass="exit" presetSubtype="3" fill="hold" nodeType="withEffect">
                                  <p:stCondLst>
                                    <p:cond delay="0"/>
                                  </p:stCondLst>
                                  <p:childTnLst>
                                    <p:anim calcmode="lin" valueType="num">
                                      <p:cBhvr additive="base">
                                        <p:cTn id="217" dur="2000"/>
                                        <p:tgtEl>
                                          <p:spTgt spid="14"/>
                                        </p:tgtEl>
                                        <p:attrNameLst>
                                          <p:attrName>ppt_x</p:attrName>
                                        </p:attrNameLst>
                                      </p:cBhvr>
                                      <p:tavLst>
                                        <p:tav tm="0">
                                          <p:val>
                                            <p:strVal val="ppt_x"/>
                                          </p:val>
                                        </p:tav>
                                        <p:tav tm="100000">
                                          <p:val>
                                            <p:strVal val="1+ppt_w/2"/>
                                          </p:val>
                                        </p:tav>
                                      </p:tavLst>
                                    </p:anim>
                                    <p:anim calcmode="lin" valueType="num">
                                      <p:cBhvr additive="base">
                                        <p:cTn id="218" dur="2000"/>
                                        <p:tgtEl>
                                          <p:spTgt spid="14"/>
                                        </p:tgtEl>
                                        <p:attrNameLst>
                                          <p:attrName>ppt_y</p:attrName>
                                        </p:attrNameLst>
                                      </p:cBhvr>
                                      <p:tavLst>
                                        <p:tav tm="0">
                                          <p:val>
                                            <p:strVal val="ppt_y"/>
                                          </p:val>
                                        </p:tav>
                                        <p:tav tm="100000">
                                          <p:val>
                                            <p:strVal val="0-ppt_h/2"/>
                                          </p:val>
                                        </p:tav>
                                      </p:tavLst>
                                    </p:anim>
                                    <p:set>
                                      <p:cBhvr>
                                        <p:cTn id="219" dur="1" fill="hold">
                                          <p:stCondLst>
                                            <p:cond delay="1999"/>
                                          </p:stCondLst>
                                        </p:cTn>
                                        <p:tgtEl>
                                          <p:spTgt spid="14"/>
                                        </p:tgtEl>
                                        <p:attrNameLst>
                                          <p:attrName>style.visibility</p:attrName>
                                        </p:attrNameLst>
                                      </p:cBhvr>
                                      <p:to>
                                        <p:strVal val="hidden"/>
                                      </p:to>
                                    </p:set>
                                  </p:childTnLst>
                                </p:cTn>
                              </p:par>
                              <p:par>
                                <p:cTn id="220" presetID="2" presetClass="exit" presetSubtype="3" fill="hold" nodeType="withEffect">
                                  <p:stCondLst>
                                    <p:cond delay="0"/>
                                  </p:stCondLst>
                                  <p:childTnLst>
                                    <p:anim calcmode="lin" valueType="num">
                                      <p:cBhvr additive="base">
                                        <p:cTn id="221" dur="2000"/>
                                        <p:tgtEl>
                                          <p:spTgt spid="15"/>
                                        </p:tgtEl>
                                        <p:attrNameLst>
                                          <p:attrName>ppt_x</p:attrName>
                                        </p:attrNameLst>
                                      </p:cBhvr>
                                      <p:tavLst>
                                        <p:tav tm="0">
                                          <p:val>
                                            <p:strVal val="ppt_x"/>
                                          </p:val>
                                        </p:tav>
                                        <p:tav tm="100000">
                                          <p:val>
                                            <p:strVal val="1+ppt_w/2"/>
                                          </p:val>
                                        </p:tav>
                                      </p:tavLst>
                                    </p:anim>
                                    <p:anim calcmode="lin" valueType="num">
                                      <p:cBhvr additive="base">
                                        <p:cTn id="222" dur="2000"/>
                                        <p:tgtEl>
                                          <p:spTgt spid="15"/>
                                        </p:tgtEl>
                                        <p:attrNameLst>
                                          <p:attrName>ppt_y</p:attrName>
                                        </p:attrNameLst>
                                      </p:cBhvr>
                                      <p:tavLst>
                                        <p:tav tm="0">
                                          <p:val>
                                            <p:strVal val="ppt_y"/>
                                          </p:val>
                                        </p:tav>
                                        <p:tav tm="100000">
                                          <p:val>
                                            <p:strVal val="0-ppt_h/2"/>
                                          </p:val>
                                        </p:tav>
                                      </p:tavLst>
                                    </p:anim>
                                    <p:set>
                                      <p:cBhvr>
                                        <p:cTn id="223" dur="1" fill="hold">
                                          <p:stCondLst>
                                            <p:cond delay="1999"/>
                                          </p:stCondLst>
                                        </p:cTn>
                                        <p:tgtEl>
                                          <p:spTgt spid="15"/>
                                        </p:tgtEl>
                                        <p:attrNameLst>
                                          <p:attrName>style.visibility</p:attrName>
                                        </p:attrNameLst>
                                      </p:cBhvr>
                                      <p:to>
                                        <p:strVal val="hidden"/>
                                      </p:to>
                                    </p:set>
                                  </p:childTnLst>
                                </p:cTn>
                              </p:par>
                              <p:par>
                                <p:cTn id="224" presetID="2" presetClass="exit" presetSubtype="3" fill="hold" nodeType="withEffect">
                                  <p:stCondLst>
                                    <p:cond delay="0"/>
                                  </p:stCondLst>
                                  <p:childTnLst>
                                    <p:anim calcmode="lin" valueType="num">
                                      <p:cBhvr additive="base">
                                        <p:cTn id="225" dur="2000"/>
                                        <p:tgtEl>
                                          <p:spTgt spid="16"/>
                                        </p:tgtEl>
                                        <p:attrNameLst>
                                          <p:attrName>ppt_x</p:attrName>
                                        </p:attrNameLst>
                                      </p:cBhvr>
                                      <p:tavLst>
                                        <p:tav tm="0">
                                          <p:val>
                                            <p:strVal val="ppt_x"/>
                                          </p:val>
                                        </p:tav>
                                        <p:tav tm="100000">
                                          <p:val>
                                            <p:strVal val="1+ppt_w/2"/>
                                          </p:val>
                                        </p:tav>
                                      </p:tavLst>
                                    </p:anim>
                                    <p:anim calcmode="lin" valueType="num">
                                      <p:cBhvr additive="base">
                                        <p:cTn id="226" dur="2000"/>
                                        <p:tgtEl>
                                          <p:spTgt spid="16"/>
                                        </p:tgtEl>
                                        <p:attrNameLst>
                                          <p:attrName>ppt_y</p:attrName>
                                        </p:attrNameLst>
                                      </p:cBhvr>
                                      <p:tavLst>
                                        <p:tav tm="0">
                                          <p:val>
                                            <p:strVal val="ppt_y"/>
                                          </p:val>
                                        </p:tav>
                                        <p:tav tm="100000">
                                          <p:val>
                                            <p:strVal val="0-ppt_h/2"/>
                                          </p:val>
                                        </p:tav>
                                      </p:tavLst>
                                    </p:anim>
                                    <p:set>
                                      <p:cBhvr>
                                        <p:cTn id="227" dur="1" fill="hold">
                                          <p:stCondLst>
                                            <p:cond delay="1999"/>
                                          </p:stCondLst>
                                        </p:cTn>
                                        <p:tgtEl>
                                          <p:spTgt spid="16"/>
                                        </p:tgtEl>
                                        <p:attrNameLst>
                                          <p:attrName>style.visibility</p:attrName>
                                        </p:attrNameLst>
                                      </p:cBhvr>
                                      <p:to>
                                        <p:strVal val="hidden"/>
                                      </p:to>
                                    </p:set>
                                  </p:childTnLst>
                                </p:cTn>
                              </p:par>
                              <p:par>
                                <p:cTn id="228" presetID="8" presetClass="emph" presetSubtype="0" autoRev="1" fill="hold" nodeType="withEffect">
                                  <p:stCondLst>
                                    <p:cond delay="0"/>
                                  </p:stCondLst>
                                  <p:childTnLst>
                                    <p:animRot by="-21600000">
                                      <p:cBhvr>
                                        <p:cTn id="229" dur="2000" fill="hold"/>
                                        <p:tgtEl>
                                          <p:spTgt spid="4"/>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6"/>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8"/>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9"/>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0"/>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11"/>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12"/>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13"/>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14"/>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15"/>
                                        </p:tgtEl>
                                        <p:attrNameLst>
                                          <p:attrName>r</p:attrName>
                                        </p:attrNameLst>
                                      </p:cBhvr>
                                    </p:animRot>
                                  </p:childTnLst>
                                </p:cTn>
                              </p:par>
                              <p:par>
                                <p:cTn id="248" presetID="8" presetClass="emph" presetSubtype="0" autoRev="1" fill="hold" nodeType="withEffect">
                                  <p:stCondLst>
                                    <p:cond delay="0"/>
                                  </p:stCondLst>
                                  <p:childTnLst>
                                    <p:animRot by="-21600000">
                                      <p:cBhvr>
                                        <p:cTn id="249" dur="2000" fill="hold"/>
                                        <p:tgtEl>
                                          <p:spTgt spid="16"/>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3"/>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5"/>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7"/>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17"/>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18"/>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19"/>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20"/>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21"/>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22"/>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3"/>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4"/>
                                        </p:tgtEl>
                                        <p:attrNameLst>
                                          <p:attrName>r</p:attrName>
                                        </p:attrNameLst>
                                      </p:cBhvr>
                                    </p:animRot>
                                  </p:childTnLst>
                                </p:cTn>
                              </p:par>
                              <p:par>
                                <p:cTn id="272" presetID="17" presetClass="entr" presetSubtype="8"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ppt_x</p:attrName>
                                        </p:attrNameLst>
                                      </p:cBhvr>
                                      <p:tavLst>
                                        <p:tav tm="0">
                                          <p:val>
                                            <p:strVal val="#ppt_x-#ppt_w/2"/>
                                          </p:val>
                                        </p:tav>
                                        <p:tav tm="100000">
                                          <p:val>
                                            <p:strVal val="#ppt_x"/>
                                          </p:val>
                                        </p:tav>
                                      </p:tavLst>
                                    </p:anim>
                                    <p:anim calcmode="lin" valueType="num">
                                      <p:cBhvr>
                                        <p:cTn id="275" dur="2000" fill="hold"/>
                                        <p:tgtEl>
                                          <p:spTgt spid="2"/>
                                        </p:tgtEl>
                                        <p:attrNameLst>
                                          <p:attrName>ppt_y</p:attrName>
                                        </p:attrNameLst>
                                      </p:cBhvr>
                                      <p:tavLst>
                                        <p:tav tm="0">
                                          <p:val>
                                            <p:strVal val="#ppt_y"/>
                                          </p:val>
                                        </p:tav>
                                        <p:tav tm="100000">
                                          <p:val>
                                            <p:strVal val="#ppt_y"/>
                                          </p:val>
                                        </p:tav>
                                      </p:tavLst>
                                    </p:anim>
                                    <p:anim calcmode="lin" valueType="num">
                                      <p:cBhvr>
                                        <p:cTn id="276" dur="2000" fill="hold"/>
                                        <p:tgtEl>
                                          <p:spTgt spid="2"/>
                                        </p:tgtEl>
                                        <p:attrNameLst>
                                          <p:attrName>ppt_w</p:attrName>
                                        </p:attrNameLst>
                                      </p:cBhvr>
                                      <p:tavLst>
                                        <p:tav tm="0">
                                          <p:val>
                                            <p:fltVal val="0"/>
                                          </p:val>
                                        </p:tav>
                                        <p:tav tm="100000">
                                          <p:val>
                                            <p:strVal val="#ppt_w"/>
                                          </p:val>
                                        </p:tav>
                                      </p:tavLst>
                                    </p:anim>
                                    <p:anim calcmode="lin" valueType="num">
                                      <p:cBhvr>
                                        <p:cTn id="277" dur="2000" fill="hold"/>
                                        <p:tgtEl>
                                          <p:spTgt spid="2"/>
                                        </p:tgtEl>
                                        <p:attrNameLst>
                                          <p:attrName>ppt_h</p:attrName>
                                        </p:attrNameLst>
                                      </p:cBhvr>
                                      <p:tavLst>
                                        <p:tav tm="0">
                                          <p:val>
                                            <p:strVal val="#ppt_h"/>
                                          </p:val>
                                        </p:tav>
                                        <p:tav tm="100000">
                                          <p:val>
                                            <p:strVal val="#ppt_h"/>
                                          </p:val>
                                        </p:tav>
                                      </p:tavLst>
                                    </p:anim>
                                  </p:childTnLst>
                                </p:cTn>
                              </p:par>
                              <p:par>
                                <p:cTn id="278" presetID="16" presetClass="entr" presetSubtype="42" fill="hold" nodeType="withEffect">
                                  <p:stCondLst>
                                    <p:cond delay="0"/>
                                  </p:stCondLst>
                                  <p:childTnLst>
                                    <p:set>
                                      <p:cBhvr>
                                        <p:cTn id="279" dur="1" fill="hold">
                                          <p:stCondLst>
                                            <p:cond delay="0"/>
                                          </p:stCondLst>
                                        </p:cTn>
                                        <p:tgtEl>
                                          <p:spTgt spid="2"/>
                                        </p:tgtEl>
                                        <p:attrNameLst>
                                          <p:attrName>style.visibility</p:attrName>
                                        </p:attrNameLst>
                                      </p:cBhvr>
                                      <p:to>
                                        <p:strVal val="visible"/>
                                      </p:to>
                                    </p:set>
                                    <p:animEffect transition="in" filter="barn(outHorizontal)">
                                      <p:cBhvr>
                                        <p:cTn id="28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6704_cetki-gepar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b-w-2026359_960_720.png"/>
          <p:cNvPicPr>
            <a:picLocks noChangeAspect="1"/>
          </p:cNvPicPr>
          <p:nvPr/>
        </p:nvPicPr>
        <p:blipFill>
          <a:blip r:embed="rId3" cstate="print">
            <a:lum bright="-40000"/>
          </a:blip>
          <a:stretch>
            <a:fillRect/>
          </a:stretch>
        </p:blipFill>
        <p:spPr>
          <a:xfrm>
            <a:off x="3786182" y="0"/>
            <a:ext cx="785818" cy="783198"/>
          </a:xfrm>
          <a:prstGeom prst="rect">
            <a:avLst/>
          </a:prstGeom>
        </p:spPr>
      </p:pic>
      <p:pic>
        <p:nvPicPr>
          <p:cNvPr id="4" name="3 Imagen" descr="b-w-2026359_960_720.png"/>
          <p:cNvPicPr>
            <a:picLocks noChangeAspect="1"/>
          </p:cNvPicPr>
          <p:nvPr/>
        </p:nvPicPr>
        <p:blipFill>
          <a:blip r:embed="rId3" cstate="print">
            <a:lum bright="-40000"/>
          </a:blip>
          <a:stretch>
            <a:fillRect/>
          </a:stretch>
        </p:blipFill>
        <p:spPr>
          <a:xfrm>
            <a:off x="4572000" y="0"/>
            <a:ext cx="785818" cy="783198"/>
          </a:xfrm>
          <a:prstGeom prst="rect">
            <a:avLst/>
          </a:prstGeom>
        </p:spPr>
      </p:pic>
      <p:pic>
        <p:nvPicPr>
          <p:cNvPr id="5" name="4 Imagen" descr="b-w-2026359_960_720.png"/>
          <p:cNvPicPr>
            <a:picLocks noChangeAspect="1"/>
          </p:cNvPicPr>
          <p:nvPr/>
        </p:nvPicPr>
        <p:blipFill>
          <a:blip r:embed="rId3" cstate="print">
            <a:lum bright="10000"/>
          </a:blip>
          <a:stretch>
            <a:fillRect/>
          </a:stretch>
        </p:blipFill>
        <p:spPr>
          <a:xfrm>
            <a:off x="0" y="4360302"/>
            <a:ext cx="785818" cy="783198"/>
          </a:xfrm>
          <a:prstGeom prst="rect">
            <a:avLst/>
          </a:prstGeom>
        </p:spPr>
      </p:pic>
      <p:pic>
        <p:nvPicPr>
          <p:cNvPr id="6" name="5 Imagen" descr="b-w-2026359_960_720.png"/>
          <p:cNvPicPr>
            <a:picLocks noChangeAspect="1"/>
          </p:cNvPicPr>
          <p:nvPr/>
        </p:nvPicPr>
        <p:blipFill>
          <a:blip r:embed="rId3" cstate="print">
            <a:lum bright="10000"/>
          </a:blip>
          <a:stretch>
            <a:fillRect/>
          </a:stretch>
        </p:blipFill>
        <p:spPr>
          <a:xfrm>
            <a:off x="8358182" y="4360302"/>
            <a:ext cx="785818" cy="783198"/>
          </a:xfrm>
          <a:prstGeom prst="rect">
            <a:avLst/>
          </a:prstGeom>
        </p:spPr>
      </p:pic>
      <p:pic>
        <p:nvPicPr>
          <p:cNvPr id="7" name="6 Imagen" descr="b-w-2026359_960_720.png"/>
          <p:cNvPicPr>
            <a:picLocks noChangeAspect="1"/>
          </p:cNvPicPr>
          <p:nvPr/>
        </p:nvPicPr>
        <p:blipFill>
          <a:blip r:embed="rId3" cstate="print">
            <a:lum bright="20000" contrast="40000"/>
          </a:blip>
          <a:stretch>
            <a:fillRect/>
          </a:stretch>
        </p:blipFill>
        <p:spPr>
          <a:xfrm>
            <a:off x="2857488" y="2428874"/>
            <a:ext cx="785818" cy="783198"/>
          </a:xfrm>
          <a:prstGeom prst="rect">
            <a:avLst/>
          </a:prstGeom>
        </p:spPr>
      </p:pic>
      <p:pic>
        <p:nvPicPr>
          <p:cNvPr id="8" name="7 Imagen" descr="b-w-2026359_960_720.png"/>
          <p:cNvPicPr>
            <a:picLocks noChangeAspect="1"/>
          </p:cNvPicPr>
          <p:nvPr/>
        </p:nvPicPr>
        <p:blipFill>
          <a:blip r:embed="rId3" cstate="print">
            <a:lum bright="20000"/>
          </a:blip>
          <a:stretch>
            <a:fillRect/>
          </a:stretch>
        </p:blipFill>
        <p:spPr>
          <a:xfrm>
            <a:off x="3643306" y="857238"/>
            <a:ext cx="785818" cy="783198"/>
          </a:xfrm>
          <a:prstGeom prst="rect">
            <a:avLst/>
          </a:prstGeom>
        </p:spPr>
      </p:pic>
      <p:pic>
        <p:nvPicPr>
          <p:cNvPr id="9" name="8 Imagen" descr="b-w-2026359_960_720.png"/>
          <p:cNvPicPr>
            <a:picLocks noChangeAspect="1"/>
          </p:cNvPicPr>
          <p:nvPr/>
        </p:nvPicPr>
        <p:blipFill>
          <a:blip r:embed="rId3" cstate="print">
            <a:lum bright="20000"/>
          </a:blip>
          <a:stretch>
            <a:fillRect/>
          </a:stretch>
        </p:blipFill>
        <p:spPr>
          <a:xfrm>
            <a:off x="4786314" y="857238"/>
            <a:ext cx="785818" cy="783198"/>
          </a:xfrm>
          <a:prstGeom prst="rect">
            <a:avLst/>
          </a:prstGeom>
        </p:spPr>
      </p:pic>
      <p:pic>
        <p:nvPicPr>
          <p:cNvPr id="10" name="9 Imagen" descr="b-w-2026359_960_720.png"/>
          <p:cNvPicPr>
            <a:picLocks noChangeAspect="1"/>
          </p:cNvPicPr>
          <p:nvPr/>
        </p:nvPicPr>
        <p:blipFill>
          <a:blip r:embed="rId3" cstate="print">
            <a:lum bright="-40000"/>
          </a:blip>
          <a:stretch>
            <a:fillRect/>
          </a:stretch>
        </p:blipFill>
        <p:spPr>
          <a:xfrm>
            <a:off x="3214678" y="1643056"/>
            <a:ext cx="785818" cy="783198"/>
          </a:xfrm>
          <a:prstGeom prst="rect">
            <a:avLst/>
          </a:prstGeom>
        </p:spPr>
      </p:pic>
      <p:pic>
        <p:nvPicPr>
          <p:cNvPr id="11" name="10 Imagen" descr="b-w-2026359_960_720.png"/>
          <p:cNvPicPr>
            <a:picLocks noChangeAspect="1"/>
          </p:cNvPicPr>
          <p:nvPr/>
        </p:nvPicPr>
        <p:blipFill>
          <a:blip r:embed="rId3" cstate="print">
            <a:lum bright="-40000"/>
          </a:blip>
          <a:stretch>
            <a:fillRect/>
          </a:stretch>
        </p:blipFill>
        <p:spPr>
          <a:xfrm>
            <a:off x="2214546" y="3071816"/>
            <a:ext cx="785818" cy="783198"/>
          </a:xfrm>
          <a:prstGeom prst="rect">
            <a:avLst/>
          </a:prstGeom>
        </p:spPr>
      </p:pic>
      <p:pic>
        <p:nvPicPr>
          <p:cNvPr id="12" name="11 Imagen" descr="b-w-2026359_960_720.png"/>
          <p:cNvPicPr>
            <a:picLocks noChangeAspect="1"/>
          </p:cNvPicPr>
          <p:nvPr/>
        </p:nvPicPr>
        <p:blipFill>
          <a:blip r:embed="rId3" cstate="print">
            <a:lum bright="10000"/>
          </a:blip>
          <a:stretch>
            <a:fillRect/>
          </a:stretch>
        </p:blipFill>
        <p:spPr>
          <a:xfrm>
            <a:off x="1571604" y="3571882"/>
            <a:ext cx="785818" cy="783198"/>
          </a:xfrm>
          <a:prstGeom prst="rect">
            <a:avLst/>
          </a:prstGeom>
        </p:spPr>
      </p:pic>
      <p:pic>
        <p:nvPicPr>
          <p:cNvPr id="13" name="12 Imagen" descr="b-w-2026359_960_720.png"/>
          <p:cNvPicPr>
            <a:picLocks noChangeAspect="1"/>
          </p:cNvPicPr>
          <p:nvPr/>
        </p:nvPicPr>
        <p:blipFill>
          <a:blip r:embed="rId3" cstate="print">
            <a:lum bright="-40000"/>
          </a:blip>
          <a:stretch>
            <a:fillRect/>
          </a:stretch>
        </p:blipFill>
        <p:spPr>
          <a:xfrm>
            <a:off x="857224" y="4000510"/>
            <a:ext cx="785818" cy="783198"/>
          </a:xfrm>
          <a:prstGeom prst="rect">
            <a:avLst/>
          </a:prstGeom>
        </p:spPr>
      </p:pic>
      <p:pic>
        <p:nvPicPr>
          <p:cNvPr id="14" name="13 Imagen" descr="b-w-2026359_960_720.png"/>
          <p:cNvPicPr>
            <a:picLocks noChangeAspect="1"/>
          </p:cNvPicPr>
          <p:nvPr/>
        </p:nvPicPr>
        <p:blipFill>
          <a:blip r:embed="rId3" cstate="print">
            <a:lum bright="-40000"/>
          </a:blip>
          <a:stretch>
            <a:fillRect/>
          </a:stretch>
        </p:blipFill>
        <p:spPr>
          <a:xfrm>
            <a:off x="5143504" y="1714494"/>
            <a:ext cx="785818" cy="783198"/>
          </a:xfrm>
          <a:prstGeom prst="rect">
            <a:avLst/>
          </a:prstGeom>
        </p:spPr>
      </p:pic>
      <p:pic>
        <p:nvPicPr>
          <p:cNvPr id="15" name="14 Imagen" descr="b-w-2026359_960_720.png"/>
          <p:cNvPicPr>
            <a:picLocks noChangeAspect="1"/>
          </p:cNvPicPr>
          <p:nvPr/>
        </p:nvPicPr>
        <p:blipFill>
          <a:blip r:embed="rId3" cstate="print">
            <a:lum bright="20000"/>
          </a:blip>
          <a:stretch>
            <a:fillRect/>
          </a:stretch>
        </p:blipFill>
        <p:spPr>
          <a:xfrm>
            <a:off x="5715008" y="2428874"/>
            <a:ext cx="785818" cy="783198"/>
          </a:xfrm>
          <a:prstGeom prst="rect">
            <a:avLst/>
          </a:prstGeom>
        </p:spPr>
      </p:pic>
      <p:pic>
        <p:nvPicPr>
          <p:cNvPr id="16" name="15 Imagen" descr="b-w-2026359_960_720.png"/>
          <p:cNvPicPr>
            <a:picLocks noChangeAspect="1"/>
          </p:cNvPicPr>
          <p:nvPr/>
        </p:nvPicPr>
        <p:blipFill>
          <a:blip r:embed="rId3" cstate="print">
            <a:lum bright="-40000"/>
          </a:blip>
          <a:stretch>
            <a:fillRect/>
          </a:stretch>
        </p:blipFill>
        <p:spPr>
          <a:xfrm>
            <a:off x="6286512" y="3071816"/>
            <a:ext cx="785818" cy="783198"/>
          </a:xfrm>
          <a:prstGeom prst="rect">
            <a:avLst/>
          </a:prstGeom>
        </p:spPr>
      </p:pic>
      <p:pic>
        <p:nvPicPr>
          <p:cNvPr id="17" name="16 Imagen" descr="b-w-2026359_960_720.png"/>
          <p:cNvPicPr>
            <a:picLocks noChangeAspect="1"/>
          </p:cNvPicPr>
          <p:nvPr/>
        </p:nvPicPr>
        <p:blipFill>
          <a:blip r:embed="rId3" cstate="print">
            <a:lum bright="10000"/>
          </a:blip>
          <a:stretch>
            <a:fillRect/>
          </a:stretch>
        </p:blipFill>
        <p:spPr>
          <a:xfrm>
            <a:off x="7000892" y="3429006"/>
            <a:ext cx="785818" cy="783198"/>
          </a:xfrm>
          <a:prstGeom prst="rect">
            <a:avLst/>
          </a:prstGeom>
        </p:spPr>
      </p:pic>
      <p:pic>
        <p:nvPicPr>
          <p:cNvPr id="18" name="17 Imagen" descr="b-w-2026359_960_720.png"/>
          <p:cNvPicPr>
            <a:picLocks noChangeAspect="1"/>
          </p:cNvPicPr>
          <p:nvPr/>
        </p:nvPicPr>
        <p:blipFill>
          <a:blip r:embed="rId3" cstate="print">
            <a:lum bright="-40000"/>
          </a:blip>
          <a:stretch>
            <a:fillRect/>
          </a:stretch>
        </p:blipFill>
        <p:spPr>
          <a:xfrm>
            <a:off x="7643834" y="3929072"/>
            <a:ext cx="785818" cy="783198"/>
          </a:xfrm>
          <a:prstGeom prst="rect">
            <a:avLst/>
          </a:prstGeom>
        </p:spPr>
      </p:pic>
      <p:sp>
        <p:nvSpPr>
          <p:cNvPr id="19" name="18 Rectángulo"/>
          <p:cNvSpPr/>
          <p:nvPr/>
        </p:nvSpPr>
        <p:spPr>
          <a:xfrm>
            <a:off x="-428660" y="-285770"/>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1+#ppt_w/2"/>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1+#ppt_w/2"/>
                                          </p:val>
                                        </p:tav>
                                        <p:tav tm="100000">
                                          <p:val>
                                            <p:strVal val="#ppt_x"/>
                                          </p:val>
                                        </p:tav>
                                      </p:tavLst>
                                    </p:anim>
                                    <p:anim calcmode="lin" valueType="num">
                                      <p:cBhvr additive="base">
                                        <p:cTn id="26" dur="20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2000" fill="hold"/>
                                        <p:tgtEl>
                                          <p:spTgt spid="11"/>
                                        </p:tgtEl>
                                        <p:attrNameLst>
                                          <p:attrName>ppt_x</p:attrName>
                                        </p:attrNameLst>
                                      </p:cBhvr>
                                      <p:tavLst>
                                        <p:tav tm="0">
                                          <p:val>
                                            <p:strVal val="1+#ppt_w/2"/>
                                          </p:val>
                                        </p:tav>
                                        <p:tav tm="100000">
                                          <p:val>
                                            <p:strVal val="#ppt_x"/>
                                          </p:val>
                                        </p:tav>
                                      </p:tavLst>
                                    </p:anim>
                                    <p:anim calcmode="lin" valueType="num">
                                      <p:cBhvr additive="base">
                                        <p:cTn id="30" dur="2000" fill="hold"/>
                                        <p:tgtEl>
                                          <p:spTgt spid="11"/>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2000" fill="hold"/>
                                        <p:tgtEl>
                                          <p:spTgt spid="12"/>
                                        </p:tgtEl>
                                        <p:attrNameLst>
                                          <p:attrName>ppt_x</p:attrName>
                                        </p:attrNameLst>
                                      </p:cBhvr>
                                      <p:tavLst>
                                        <p:tav tm="0">
                                          <p:val>
                                            <p:strVal val="1+#ppt_w/2"/>
                                          </p:val>
                                        </p:tav>
                                        <p:tav tm="100000">
                                          <p:val>
                                            <p:strVal val="#ppt_x"/>
                                          </p:val>
                                        </p:tav>
                                      </p:tavLst>
                                    </p:anim>
                                    <p:anim calcmode="lin" valueType="num">
                                      <p:cBhvr additive="base">
                                        <p:cTn id="34" dur="2000" fill="hold"/>
                                        <p:tgtEl>
                                          <p:spTgt spid="12"/>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2000" fill="hold"/>
                                        <p:tgtEl>
                                          <p:spTgt spid="13"/>
                                        </p:tgtEl>
                                        <p:attrNameLst>
                                          <p:attrName>ppt_x</p:attrName>
                                        </p:attrNameLst>
                                      </p:cBhvr>
                                      <p:tavLst>
                                        <p:tav tm="0">
                                          <p:val>
                                            <p:strVal val="1+#ppt_w/2"/>
                                          </p:val>
                                        </p:tav>
                                        <p:tav tm="100000">
                                          <p:val>
                                            <p:strVal val="#ppt_x"/>
                                          </p:val>
                                        </p:tav>
                                      </p:tavLst>
                                    </p:anim>
                                    <p:anim calcmode="lin" valueType="num">
                                      <p:cBhvr additive="base">
                                        <p:cTn id="38" dur="2000" fill="hold"/>
                                        <p:tgtEl>
                                          <p:spTgt spid="13"/>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additive="base">
                                        <p:cTn id="41" dur="2000" fill="hold"/>
                                        <p:tgtEl>
                                          <p:spTgt spid="4"/>
                                        </p:tgtEl>
                                        <p:attrNameLst>
                                          <p:attrName>ppt_x</p:attrName>
                                        </p:attrNameLst>
                                      </p:cBhvr>
                                      <p:tavLst>
                                        <p:tav tm="0">
                                          <p:val>
                                            <p:strVal val="0-#ppt_w/2"/>
                                          </p:val>
                                        </p:tav>
                                        <p:tav tm="100000">
                                          <p:val>
                                            <p:strVal val="#ppt_x"/>
                                          </p:val>
                                        </p:tav>
                                      </p:tavLst>
                                    </p:anim>
                                    <p:anim calcmode="lin" valueType="num">
                                      <p:cBhvr additive="base">
                                        <p:cTn id="42" dur="2000" fill="hold"/>
                                        <p:tgtEl>
                                          <p:spTgt spid="4"/>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2000" fill="hold"/>
                                        <p:tgtEl>
                                          <p:spTgt spid="6"/>
                                        </p:tgtEl>
                                        <p:attrNameLst>
                                          <p:attrName>ppt_x</p:attrName>
                                        </p:attrNameLst>
                                      </p:cBhvr>
                                      <p:tavLst>
                                        <p:tav tm="0">
                                          <p:val>
                                            <p:strVal val="0-#ppt_w/2"/>
                                          </p:val>
                                        </p:tav>
                                        <p:tav tm="100000">
                                          <p:val>
                                            <p:strVal val="#ppt_x"/>
                                          </p:val>
                                        </p:tav>
                                      </p:tavLst>
                                    </p:anim>
                                    <p:anim calcmode="lin" valueType="num">
                                      <p:cBhvr additive="base">
                                        <p:cTn id="46" dur="2000" fill="hold"/>
                                        <p:tgtEl>
                                          <p:spTgt spid="6"/>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2000" fill="hold"/>
                                        <p:tgtEl>
                                          <p:spTgt spid="9"/>
                                        </p:tgtEl>
                                        <p:attrNameLst>
                                          <p:attrName>ppt_x</p:attrName>
                                        </p:attrNameLst>
                                      </p:cBhvr>
                                      <p:tavLst>
                                        <p:tav tm="0">
                                          <p:val>
                                            <p:strVal val="0-#ppt_w/2"/>
                                          </p:val>
                                        </p:tav>
                                        <p:tav tm="100000">
                                          <p:val>
                                            <p:strVal val="#ppt_x"/>
                                          </p:val>
                                        </p:tav>
                                      </p:tavLst>
                                    </p:anim>
                                    <p:anim calcmode="lin" valueType="num">
                                      <p:cBhvr additive="base">
                                        <p:cTn id="50" dur="2000" fill="hold"/>
                                        <p:tgtEl>
                                          <p:spTgt spid="9"/>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3"/>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5"/>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7"/>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8"/>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0"/>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1"/>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2"/>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3"/>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6"/>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9"/>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4"/>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5"/>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6"/>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7"/>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8"/>
                                        </p:tgtEl>
                                        <p:attrNameLst>
                                          <p:attrName>r</p:attrName>
                                        </p:attrNameLst>
                                      </p:cBhvr>
                                    </p:animRot>
                                  </p:childTnLst>
                                </p:cTn>
                              </p:par>
                            </p:childTnLst>
                          </p:cTn>
                        </p:par>
                        <p:par>
                          <p:cTn id="103" fill="hold">
                            <p:stCondLst>
                              <p:cond delay="4000"/>
                            </p:stCondLst>
                            <p:childTnLst>
                              <p:par>
                                <p:cTn id="104" presetID="2" presetClass="exit" presetSubtype="6" fill="hold" nodeType="afterEffect">
                                  <p:stCondLst>
                                    <p:cond delay="0"/>
                                  </p:stCondLst>
                                  <p:childTnLst>
                                    <p:anim calcmode="lin" valueType="num">
                                      <p:cBhvr additive="base">
                                        <p:cTn id="105" dur="2000"/>
                                        <p:tgtEl>
                                          <p:spTgt spid="3"/>
                                        </p:tgtEl>
                                        <p:attrNameLst>
                                          <p:attrName>ppt_x</p:attrName>
                                        </p:attrNameLst>
                                      </p:cBhvr>
                                      <p:tavLst>
                                        <p:tav tm="0">
                                          <p:val>
                                            <p:strVal val="ppt_x"/>
                                          </p:val>
                                        </p:tav>
                                        <p:tav tm="100000">
                                          <p:val>
                                            <p:strVal val="1+ppt_w/2"/>
                                          </p:val>
                                        </p:tav>
                                      </p:tavLst>
                                    </p:anim>
                                    <p:anim calcmode="lin" valueType="num">
                                      <p:cBhvr additive="base">
                                        <p:cTn id="106" dur="2000"/>
                                        <p:tgtEl>
                                          <p:spTgt spid="3"/>
                                        </p:tgtEl>
                                        <p:attrNameLst>
                                          <p:attrName>ppt_y</p:attrName>
                                        </p:attrNameLst>
                                      </p:cBhvr>
                                      <p:tavLst>
                                        <p:tav tm="0">
                                          <p:val>
                                            <p:strVal val="ppt_y"/>
                                          </p:val>
                                        </p:tav>
                                        <p:tav tm="100000">
                                          <p:val>
                                            <p:strVal val="1+ppt_h/2"/>
                                          </p:val>
                                        </p:tav>
                                      </p:tavLst>
                                    </p:anim>
                                    <p:set>
                                      <p:cBhvr>
                                        <p:cTn id="107" dur="1" fill="hold">
                                          <p:stCondLst>
                                            <p:cond delay="1999"/>
                                          </p:stCondLst>
                                        </p:cTn>
                                        <p:tgtEl>
                                          <p:spTgt spid="3"/>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5"/>
                                        </p:tgtEl>
                                        <p:attrNameLst>
                                          <p:attrName>ppt_x</p:attrName>
                                        </p:attrNameLst>
                                      </p:cBhvr>
                                      <p:tavLst>
                                        <p:tav tm="0">
                                          <p:val>
                                            <p:strVal val="ppt_x"/>
                                          </p:val>
                                        </p:tav>
                                        <p:tav tm="100000">
                                          <p:val>
                                            <p:strVal val="1+ppt_w/2"/>
                                          </p:val>
                                        </p:tav>
                                      </p:tavLst>
                                    </p:anim>
                                    <p:anim calcmode="lin" valueType="num">
                                      <p:cBhvr additive="base">
                                        <p:cTn id="110" dur="2000"/>
                                        <p:tgtEl>
                                          <p:spTgt spid="5"/>
                                        </p:tgtEl>
                                        <p:attrNameLst>
                                          <p:attrName>ppt_y</p:attrName>
                                        </p:attrNameLst>
                                      </p:cBhvr>
                                      <p:tavLst>
                                        <p:tav tm="0">
                                          <p:val>
                                            <p:strVal val="ppt_y"/>
                                          </p:val>
                                        </p:tav>
                                        <p:tav tm="100000">
                                          <p:val>
                                            <p:strVal val="1+ppt_h/2"/>
                                          </p:val>
                                        </p:tav>
                                      </p:tavLst>
                                    </p:anim>
                                    <p:set>
                                      <p:cBhvr>
                                        <p:cTn id="111" dur="1" fill="hold">
                                          <p:stCondLst>
                                            <p:cond delay="1999"/>
                                          </p:stCondLst>
                                        </p:cTn>
                                        <p:tgtEl>
                                          <p:spTgt spid="5"/>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7"/>
                                        </p:tgtEl>
                                        <p:attrNameLst>
                                          <p:attrName>ppt_x</p:attrName>
                                        </p:attrNameLst>
                                      </p:cBhvr>
                                      <p:tavLst>
                                        <p:tav tm="0">
                                          <p:val>
                                            <p:strVal val="ppt_x"/>
                                          </p:val>
                                        </p:tav>
                                        <p:tav tm="100000">
                                          <p:val>
                                            <p:strVal val="1+ppt_w/2"/>
                                          </p:val>
                                        </p:tav>
                                      </p:tavLst>
                                    </p:anim>
                                    <p:anim calcmode="lin" valueType="num">
                                      <p:cBhvr additive="base">
                                        <p:cTn id="114" dur="2000"/>
                                        <p:tgtEl>
                                          <p:spTgt spid="7"/>
                                        </p:tgtEl>
                                        <p:attrNameLst>
                                          <p:attrName>ppt_y</p:attrName>
                                        </p:attrNameLst>
                                      </p:cBhvr>
                                      <p:tavLst>
                                        <p:tav tm="0">
                                          <p:val>
                                            <p:strVal val="ppt_y"/>
                                          </p:val>
                                        </p:tav>
                                        <p:tav tm="100000">
                                          <p:val>
                                            <p:strVal val="1+ppt_h/2"/>
                                          </p:val>
                                        </p:tav>
                                      </p:tavLst>
                                    </p:anim>
                                    <p:set>
                                      <p:cBhvr>
                                        <p:cTn id="115" dur="1" fill="hold">
                                          <p:stCondLst>
                                            <p:cond delay="1999"/>
                                          </p:stCondLst>
                                        </p:cTn>
                                        <p:tgtEl>
                                          <p:spTgt spid="7"/>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8"/>
                                        </p:tgtEl>
                                        <p:attrNameLst>
                                          <p:attrName>ppt_x</p:attrName>
                                        </p:attrNameLst>
                                      </p:cBhvr>
                                      <p:tavLst>
                                        <p:tav tm="0">
                                          <p:val>
                                            <p:strVal val="ppt_x"/>
                                          </p:val>
                                        </p:tav>
                                        <p:tav tm="100000">
                                          <p:val>
                                            <p:strVal val="1+ppt_w/2"/>
                                          </p:val>
                                        </p:tav>
                                      </p:tavLst>
                                    </p:anim>
                                    <p:anim calcmode="lin" valueType="num">
                                      <p:cBhvr additive="base">
                                        <p:cTn id="118" dur="2000"/>
                                        <p:tgtEl>
                                          <p:spTgt spid="8"/>
                                        </p:tgtEl>
                                        <p:attrNameLst>
                                          <p:attrName>ppt_y</p:attrName>
                                        </p:attrNameLst>
                                      </p:cBhvr>
                                      <p:tavLst>
                                        <p:tav tm="0">
                                          <p:val>
                                            <p:strVal val="ppt_y"/>
                                          </p:val>
                                        </p:tav>
                                        <p:tav tm="100000">
                                          <p:val>
                                            <p:strVal val="1+ppt_h/2"/>
                                          </p:val>
                                        </p:tav>
                                      </p:tavLst>
                                    </p:anim>
                                    <p:set>
                                      <p:cBhvr>
                                        <p:cTn id="119" dur="1" fill="hold">
                                          <p:stCondLst>
                                            <p:cond delay="1999"/>
                                          </p:stCondLst>
                                        </p:cTn>
                                        <p:tgtEl>
                                          <p:spTgt spid="8"/>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10"/>
                                        </p:tgtEl>
                                        <p:attrNameLst>
                                          <p:attrName>ppt_x</p:attrName>
                                        </p:attrNameLst>
                                      </p:cBhvr>
                                      <p:tavLst>
                                        <p:tav tm="0">
                                          <p:val>
                                            <p:strVal val="ppt_x"/>
                                          </p:val>
                                        </p:tav>
                                        <p:tav tm="100000">
                                          <p:val>
                                            <p:strVal val="1+ppt_w/2"/>
                                          </p:val>
                                        </p:tav>
                                      </p:tavLst>
                                    </p:anim>
                                    <p:anim calcmode="lin" valueType="num">
                                      <p:cBhvr additive="base">
                                        <p:cTn id="122" dur="2000"/>
                                        <p:tgtEl>
                                          <p:spTgt spid="10"/>
                                        </p:tgtEl>
                                        <p:attrNameLst>
                                          <p:attrName>ppt_y</p:attrName>
                                        </p:attrNameLst>
                                      </p:cBhvr>
                                      <p:tavLst>
                                        <p:tav tm="0">
                                          <p:val>
                                            <p:strVal val="ppt_y"/>
                                          </p:val>
                                        </p:tav>
                                        <p:tav tm="100000">
                                          <p:val>
                                            <p:strVal val="1+ppt_h/2"/>
                                          </p:val>
                                        </p:tav>
                                      </p:tavLst>
                                    </p:anim>
                                    <p:set>
                                      <p:cBhvr>
                                        <p:cTn id="123" dur="1" fill="hold">
                                          <p:stCondLst>
                                            <p:cond delay="1999"/>
                                          </p:stCondLst>
                                        </p:cTn>
                                        <p:tgtEl>
                                          <p:spTgt spid="10"/>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11"/>
                                        </p:tgtEl>
                                        <p:attrNameLst>
                                          <p:attrName>ppt_x</p:attrName>
                                        </p:attrNameLst>
                                      </p:cBhvr>
                                      <p:tavLst>
                                        <p:tav tm="0">
                                          <p:val>
                                            <p:strVal val="ppt_x"/>
                                          </p:val>
                                        </p:tav>
                                        <p:tav tm="100000">
                                          <p:val>
                                            <p:strVal val="1+ppt_w/2"/>
                                          </p:val>
                                        </p:tav>
                                      </p:tavLst>
                                    </p:anim>
                                    <p:anim calcmode="lin" valueType="num">
                                      <p:cBhvr additive="base">
                                        <p:cTn id="126" dur="2000"/>
                                        <p:tgtEl>
                                          <p:spTgt spid="11"/>
                                        </p:tgtEl>
                                        <p:attrNameLst>
                                          <p:attrName>ppt_y</p:attrName>
                                        </p:attrNameLst>
                                      </p:cBhvr>
                                      <p:tavLst>
                                        <p:tav tm="0">
                                          <p:val>
                                            <p:strVal val="ppt_y"/>
                                          </p:val>
                                        </p:tav>
                                        <p:tav tm="100000">
                                          <p:val>
                                            <p:strVal val="1+ppt_h/2"/>
                                          </p:val>
                                        </p:tav>
                                      </p:tavLst>
                                    </p:anim>
                                    <p:set>
                                      <p:cBhvr>
                                        <p:cTn id="127" dur="1" fill="hold">
                                          <p:stCondLst>
                                            <p:cond delay="1999"/>
                                          </p:stCondLst>
                                        </p:cTn>
                                        <p:tgtEl>
                                          <p:spTgt spid="11"/>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12"/>
                                        </p:tgtEl>
                                        <p:attrNameLst>
                                          <p:attrName>ppt_x</p:attrName>
                                        </p:attrNameLst>
                                      </p:cBhvr>
                                      <p:tavLst>
                                        <p:tav tm="0">
                                          <p:val>
                                            <p:strVal val="ppt_x"/>
                                          </p:val>
                                        </p:tav>
                                        <p:tav tm="100000">
                                          <p:val>
                                            <p:strVal val="1+ppt_w/2"/>
                                          </p:val>
                                        </p:tav>
                                      </p:tavLst>
                                    </p:anim>
                                    <p:anim calcmode="lin" valueType="num">
                                      <p:cBhvr additive="base">
                                        <p:cTn id="130" dur="2000"/>
                                        <p:tgtEl>
                                          <p:spTgt spid="12"/>
                                        </p:tgtEl>
                                        <p:attrNameLst>
                                          <p:attrName>ppt_y</p:attrName>
                                        </p:attrNameLst>
                                      </p:cBhvr>
                                      <p:tavLst>
                                        <p:tav tm="0">
                                          <p:val>
                                            <p:strVal val="ppt_y"/>
                                          </p:val>
                                        </p:tav>
                                        <p:tav tm="100000">
                                          <p:val>
                                            <p:strVal val="1+ppt_h/2"/>
                                          </p:val>
                                        </p:tav>
                                      </p:tavLst>
                                    </p:anim>
                                    <p:set>
                                      <p:cBhvr>
                                        <p:cTn id="131" dur="1" fill="hold">
                                          <p:stCondLst>
                                            <p:cond delay="1999"/>
                                          </p:stCondLst>
                                        </p:cTn>
                                        <p:tgtEl>
                                          <p:spTgt spid="12"/>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13"/>
                                        </p:tgtEl>
                                        <p:attrNameLst>
                                          <p:attrName>ppt_x</p:attrName>
                                        </p:attrNameLst>
                                      </p:cBhvr>
                                      <p:tavLst>
                                        <p:tav tm="0">
                                          <p:val>
                                            <p:strVal val="ppt_x"/>
                                          </p:val>
                                        </p:tav>
                                        <p:tav tm="100000">
                                          <p:val>
                                            <p:strVal val="1+ppt_w/2"/>
                                          </p:val>
                                        </p:tav>
                                      </p:tavLst>
                                    </p:anim>
                                    <p:anim calcmode="lin" valueType="num">
                                      <p:cBhvr additive="base">
                                        <p:cTn id="134" dur="2000"/>
                                        <p:tgtEl>
                                          <p:spTgt spid="13"/>
                                        </p:tgtEl>
                                        <p:attrNameLst>
                                          <p:attrName>ppt_y</p:attrName>
                                        </p:attrNameLst>
                                      </p:cBhvr>
                                      <p:tavLst>
                                        <p:tav tm="0">
                                          <p:val>
                                            <p:strVal val="ppt_y"/>
                                          </p:val>
                                        </p:tav>
                                        <p:tav tm="100000">
                                          <p:val>
                                            <p:strVal val="1+ppt_h/2"/>
                                          </p:val>
                                        </p:tav>
                                      </p:tavLst>
                                    </p:anim>
                                    <p:set>
                                      <p:cBhvr>
                                        <p:cTn id="135" dur="1" fill="hold">
                                          <p:stCondLst>
                                            <p:cond delay="1999"/>
                                          </p:stCondLst>
                                        </p:cTn>
                                        <p:tgtEl>
                                          <p:spTgt spid="13"/>
                                        </p:tgtEl>
                                        <p:attrNameLst>
                                          <p:attrName>style.visibility</p:attrName>
                                        </p:attrNameLst>
                                      </p:cBhvr>
                                      <p:to>
                                        <p:strVal val="hidden"/>
                                      </p:to>
                                    </p:set>
                                  </p:childTnLst>
                                </p:cTn>
                              </p:par>
                              <p:par>
                                <p:cTn id="136" presetID="2" presetClass="exit" presetSubtype="12" fill="hold" nodeType="withEffect">
                                  <p:stCondLst>
                                    <p:cond delay="0"/>
                                  </p:stCondLst>
                                  <p:childTnLst>
                                    <p:anim calcmode="lin" valueType="num">
                                      <p:cBhvr additive="base">
                                        <p:cTn id="137" dur="2000"/>
                                        <p:tgtEl>
                                          <p:spTgt spid="4"/>
                                        </p:tgtEl>
                                        <p:attrNameLst>
                                          <p:attrName>ppt_x</p:attrName>
                                        </p:attrNameLst>
                                      </p:cBhvr>
                                      <p:tavLst>
                                        <p:tav tm="0">
                                          <p:val>
                                            <p:strVal val="ppt_x"/>
                                          </p:val>
                                        </p:tav>
                                        <p:tav tm="100000">
                                          <p:val>
                                            <p:strVal val="0-ppt_w/2"/>
                                          </p:val>
                                        </p:tav>
                                      </p:tavLst>
                                    </p:anim>
                                    <p:anim calcmode="lin" valueType="num">
                                      <p:cBhvr additive="base">
                                        <p:cTn id="138" dur="2000"/>
                                        <p:tgtEl>
                                          <p:spTgt spid="4"/>
                                        </p:tgtEl>
                                        <p:attrNameLst>
                                          <p:attrName>ppt_y</p:attrName>
                                        </p:attrNameLst>
                                      </p:cBhvr>
                                      <p:tavLst>
                                        <p:tav tm="0">
                                          <p:val>
                                            <p:strVal val="ppt_y"/>
                                          </p:val>
                                        </p:tav>
                                        <p:tav tm="100000">
                                          <p:val>
                                            <p:strVal val="1+ppt_h/2"/>
                                          </p:val>
                                        </p:tav>
                                      </p:tavLst>
                                    </p:anim>
                                    <p:set>
                                      <p:cBhvr>
                                        <p:cTn id="139" dur="1" fill="hold">
                                          <p:stCondLst>
                                            <p:cond delay="1999"/>
                                          </p:stCondLst>
                                        </p:cTn>
                                        <p:tgtEl>
                                          <p:spTgt spid="4"/>
                                        </p:tgtEl>
                                        <p:attrNameLst>
                                          <p:attrName>style.visibility</p:attrName>
                                        </p:attrNameLst>
                                      </p:cBhvr>
                                      <p:to>
                                        <p:strVal val="hidden"/>
                                      </p:to>
                                    </p:set>
                                  </p:childTnLst>
                                </p:cTn>
                              </p:par>
                              <p:par>
                                <p:cTn id="140" presetID="2" presetClass="exit" presetSubtype="12" fill="hold" nodeType="withEffect">
                                  <p:stCondLst>
                                    <p:cond delay="0"/>
                                  </p:stCondLst>
                                  <p:childTnLst>
                                    <p:anim calcmode="lin" valueType="num">
                                      <p:cBhvr additive="base">
                                        <p:cTn id="141" dur="2000"/>
                                        <p:tgtEl>
                                          <p:spTgt spid="6"/>
                                        </p:tgtEl>
                                        <p:attrNameLst>
                                          <p:attrName>ppt_x</p:attrName>
                                        </p:attrNameLst>
                                      </p:cBhvr>
                                      <p:tavLst>
                                        <p:tav tm="0">
                                          <p:val>
                                            <p:strVal val="ppt_x"/>
                                          </p:val>
                                        </p:tav>
                                        <p:tav tm="100000">
                                          <p:val>
                                            <p:strVal val="0-ppt_w/2"/>
                                          </p:val>
                                        </p:tav>
                                      </p:tavLst>
                                    </p:anim>
                                    <p:anim calcmode="lin" valueType="num">
                                      <p:cBhvr additive="base">
                                        <p:cTn id="142" dur="2000"/>
                                        <p:tgtEl>
                                          <p:spTgt spid="6"/>
                                        </p:tgtEl>
                                        <p:attrNameLst>
                                          <p:attrName>ppt_y</p:attrName>
                                        </p:attrNameLst>
                                      </p:cBhvr>
                                      <p:tavLst>
                                        <p:tav tm="0">
                                          <p:val>
                                            <p:strVal val="ppt_y"/>
                                          </p:val>
                                        </p:tav>
                                        <p:tav tm="100000">
                                          <p:val>
                                            <p:strVal val="1+ppt_h/2"/>
                                          </p:val>
                                        </p:tav>
                                      </p:tavLst>
                                    </p:anim>
                                    <p:set>
                                      <p:cBhvr>
                                        <p:cTn id="143" dur="1" fill="hold">
                                          <p:stCondLst>
                                            <p:cond delay="1999"/>
                                          </p:stCondLst>
                                        </p:cTn>
                                        <p:tgtEl>
                                          <p:spTgt spid="6"/>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2000"/>
                                        <p:tgtEl>
                                          <p:spTgt spid="9"/>
                                        </p:tgtEl>
                                        <p:attrNameLst>
                                          <p:attrName>ppt_x</p:attrName>
                                        </p:attrNameLst>
                                      </p:cBhvr>
                                      <p:tavLst>
                                        <p:tav tm="0">
                                          <p:val>
                                            <p:strVal val="ppt_x"/>
                                          </p:val>
                                        </p:tav>
                                        <p:tav tm="100000">
                                          <p:val>
                                            <p:strVal val="0-ppt_w/2"/>
                                          </p:val>
                                        </p:tav>
                                      </p:tavLst>
                                    </p:anim>
                                    <p:anim calcmode="lin" valueType="num">
                                      <p:cBhvr additive="base">
                                        <p:cTn id="146" dur="2000"/>
                                        <p:tgtEl>
                                          <p:spTgt spid="9"/>
                                        </p:tgtEl>
                                        <p:attrNameLst>
                                          <p:attrName>ppt_y</p:attrName>
                                        </p:attrNameLst>
                                      </p:cBhvr>
                                      <p:tavLst>
                                        <p:tav tm="0">
                                          <p:val>
                                            <p:strVal val="ppt_y"/>
                                          </p:val>
                                        </p:tav>
                                        <p:tav tm="100000">
                                          <p:val>
                                            <p:strVal val="1+ppt_h/2"/>
                                          </p:val>
                                        </p:tav>
                                      </p:tavLst>
                                    </p:anim>
                                    <p:set>
                                      <p:cBhvr>
                                        <p:cTn id="147" dur="1" fill="hold">
                                          <p:stCondLst>
                                            <p:cond delay="1999"/>
                                          </p:stCondLst>
                                        </p:cTn>
                                        <p:tgtEl>
                                          <p:spTgt spid="9"/>
                                        </p:tgtEl>
                                        <p:attrNameLst>
                                          <p:attrName>style.visibility</p:attrName>
                                        </p:attrNameLst>
                                      </p:cBhvr>
                                      <p:to>
                                        <p:strVal val="hidden"/>
                                      </p:to>
                                    </p:set>
                                  </p:childTnLst>
                                </p:cTn>
                              </p:par>
                              <p:par>
                                <p:cTn id="148" presetID="2" presetClass="exit" presetSubtype="12" fill="hold"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0-ppt_w/2"/>
                                          </p:val>
                                        </p:tav>
                                      </p:tavLst>
                                    </p:anim>
                                    <p:anim calcmode="lin" valueType="num">
                                      <p:cBhvr additive="base">
                                        <p:cTn id="150" dur="2000"/>
                                        <p:tgtEl>
                                          <p:spTgt spid="14"/>
                                        </p:tgtEl>
                                        <p:attrNameLst>
                                          <p:attrName>ppt_y</p:attrName>
                                        </p:attrNameLst>
                                      </p:cBhvr>
                                      <p:tavLst>
                                        <p:tav tm="0">
                                          <p:val>
                                            <p:strVal val="ppt_y"/>
                                          </p:val>
                                        </p:tav>
                                        <p:tav tm="100000">
                                          <p:val>
                                            <p:strVal val="1+ppt_h/2"/>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15"/>
                                        </p:tgtEl>
                                        <p:attrNameLst>
                                          <p:attrName>ppt_x</p:attrName>
                                        </p:attrNameLst>
                                      </p:cBhvr>
                                      <p:tavLst>
                                        <p:tav tm="0">
                                          <p:val>
                                            <p:strVal val="ppt_x"/>
                                          </p:val>
                                        </p:tav>
                                        <p:tav tm="100000">
                                          <p:val>
                                            <p:strVal val="0-ppt_w/2"/>
                                          </p:val>
                                        </p:tav>
                                      </p:tavLst>
                                    </p:anim>
                                    <p:anim calcmode="lin" valueType="num">
                                      <p:cBhvr additive="base">
                                        <p:cTn id="154" dur="2000"/>
                                        <p:tgtEl>
                                          <p:spTgt spid="15"/>
                                        </p:tgtEl>
                                        <p:attrNameLst>
                                          <p:attrName>ppt_y</p:attrName>
                                        </p:attrNameLst>
                                      </p:cBhvr>
                                      <p:tavLst>
                                        <p:tav tm="0">
                                          <p:val>
                                            <p:strVal val="ppt_y"/>
                                          </p:val>
                                        </p:tav>
                                        <p:tav tm="100000">
                                          <p:val>
                                            <p:strVal val="1+ppt_h/2"/>
                                          </p:val>
                                        </p:tav>
                                      </p:tavLst>
                                    </p:anim>
                                    <p:set>
                                      <p:cBhvr>
                                        <p:cTn id="155" dur="1" fill="hold">
                                          <p:stCondLst>
                                            <p:cond delay="1999"/>
                                          </p:stCondLst>
                                        </p:cTn>
                                        <p:tgtEl>
                                          <p:spTgt spid="15"/>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16"/>
                                        </p:tgtEl>
                                        <p:attrNameLst>
                                          <p:attrName>ppt_x</p:attrName>
                                        </p:attrNameLst>
                                      </p:cBhvr>
                                      <p:tavLst>
                                        <p:tav tm="0">
                                          <p:val>
                                            <p:strVal val="ppt_x"/>
                                          </p:val>
                                        </p:tav>
                                        <p:tav tm="100000">
                                          <p:val>
                                            <p:strVal val="0-ppt_w/2"/>
                                          </p:val>
                                        </p:tav>
                                      </p:tavLst>
                                    </p:anim>
                                    <p:anim calcmode="lin" valueType="num">
                                      <p:cBhvr additive="base">
                                        <p:cTn id="158" dur="2000"/>
                                        <p:tgtEl>
                                          <p:spTgt spid="16"/>
                                        </p:tgtEl>
                                        <p:attrNameLst>
                                          <p:attrName>ppt_y</p:attrName>
                                        </p:attrNameLst>
                                      </p:cBhvr>
                                      <p:tavLst>
                                        <p:tav tm="0">
                                          <p:val>
                                            <p:strVal val="ppt_y"/>
                                          </p:val>
                                        </p:tav>
                                        <p:tav tm="100000">
                                          <p:val>
                                            <p:strVal val="1+ppt_h/2"/>
                                          </p:val>
                                        </p:tav>
                                      </p:tavLst>
                                    </p:anim>
                                    <p:set>
                                      <p:cBhvr>
                                        <p:cTn id="159" dur="1" fill="hold">
                                          <p:stCondLst>
                                            <p:cond delay="1999"/>
                                          </p:stCondLst>
                                        </p:cTn>
                                        <p:tgtEl>
                                          <p:spTgt spid="16"/>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17"/>
                                        </p:tgtEl>
                                        <p:attrNameLst>
                                          <p:attrName>ppt_x</p:attrName>
                                        </p:attrNameLst>
                                      </p:cBhvr>
                                      <p:tavLst>
                                        <p:tav tm="0">
                                          <p:val>
                                            <p:strVal val="ppt_x"/>
                                          </p:val>
                                        </p:tav>
                                        <p:tav tm="100000">
                                          <p:val>
                                            <p:strVal val="0-ppt_w/2"/>
                                          </p:val>
                                        </p:tav>
                                      </p:tavLst>
                                    </p:anim>
                                    <p:anim calcmode="lin" valueType="num">
                                      <p:cBhvr additive="base">
                                        <p:cTn id="162" dur="2000"/>
                                        <p:tgtEl>
                                          <p:spTgt spid="17"/>
                                        </p:tgtEl>
                                        <p:attrNameLst>
                                          <p:attrName>ppt_y</p:attrName>
                                        </p:attrNameLst>
                                      </p:cBhvr>
                                      <p:tavLst>
                                        <p:tav tm="0">
                                          <p:val>
                                            <p:strVal val="ppt_y"/>
                                          </p:val>
                                        </p:tav>
                                        <p:tav tm="100000">
                                          <p:val>
                                            <p:strVal val="1+ppt_h/2"/>
                                          </p:val>
                                        </p:tav>
                                      </p:tavLst>
                                    </p:anim>
                                    <p:set>
                                      <p:cBhvr>
                                        <p:cTn id="163" dur="1" fill="hold">
                                          <p:stCondLst>
                                            <p:cond delay="1999"/>
                                          </p:stCondLst>
                                        </p:cTn>
                                        <p:tgtEl>
                                          <p:spTgt spid="17"/>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0-ppt_w/2"/>
                                          </p:val>
                                        </p:tav>
                                      </p:tavLst>
                                    </p:anim>
                                    <p:anim calcmode="lin" valueType="num">
                                      <p:cBhvr additive="base">
                                        <p:cTn id="166" dur="2000"/>
                                        <p:tgtEl>
                                          <p:spTgt spid="18"/>
                                        </p:tgtEl>
                                        <p:attrNameLst>
                                          <p:attrName>ppt_y</p:attrName>
                                        </p:attrNameLst>
                                      </p:cBhvr>
                                      <p:tavLst>
                                        <p:tav tm="0">
                                          <p:val>
                                            <p:strVal val="ppt_y"/>
                                          </p:val>
                                        </p:tav>
                                        <p:tav tm="100000">
                                          <p:val>
                                            <p:strVal val="1+ppt_h/2"/>
                                          </p:val>
                                        </p:tav>
                                      </p:tavLst>
                                    </p:anim>
                                    <p:set>
                                      <p:cBhvr>
                                        <p:cTn id="167" dur="1" fill="hold">
                                          <p:stCondLst>
                                            <p:cond delay="1999"/>
                                          </p:stCondLst>
                                        </p:cTn>
                                        <p:tgtEl>
                                          <p:spTgt spid="18"/>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4"/>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6"/>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9"/>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4"/>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15"/>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16"/>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17"/>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18"/>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3"/>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5"/>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7"/>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8"/>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10"/>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1"/>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2"/>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3"/>
                                        </p:tgtEl>
                                        <p:attrNameLst>
                                          <p:attrName>r</p:attrName>
                                        </p:attrNameLst>
                                      </p:cBhvr>
                                    </p:animRot>
                                  </p:childTnLst>
                                </p:cTn>
                              </p:par>
                              <p:par>
                                <p:cTn id="200" presetID="17" presetClass="entr" presetSubtype="1"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ppt_x</p:attrName>
                                        </p:attrNameLst>
                                      </p:cBhvr>
                                      <p:tavLst>
                                        <p:tav tm="0">
                                          <p:val>
                                            <p:strVal val="#ppt_x"/>
                                          </p:val>
                                        </p:tav>
                                        <p:tav tm="100000">
                                          <p:val>
                                            <p:strVal val="#ppt_x"/>
                                          </p:val>
                                        </p:tav>
                                      </p:tavLst>
                                    </p:anim>
                                    <p:anim calcmode="lin" valueType="num">
                                      <p:cBhvr>
                                        <p:cTn id="203" dur="2000" fill="hold"/>
                                        <p:tgtEl>
                                          <p:spTgt spid="2"/>
                                        </p:tgtEl>
                                        <p:attrNameLst>
                                          <p:attrName>ppt_y</p:attrName>
                                        </p:attrNameLst>
                                      </p:cBhvr>
                                      <p:tavLst>
                                        <p:tav tm="0">
                                          <p:val>
                                            <p:strVal val="#ppt_y-#ppt_h/2"/>
                                          </p:val>
                                        </p:tav>
                                        <p:tav tm="100000">
                                          <p:val>
                                            <p:strVal val="#ppt_y"/>
                                          </p:val>
                                        </p:tav>
                                      </p:tavLst>
                                    </p:anim>
                                    <p:anim calcmode="lin" valueType="num">
                                      <p:cBhvr>
                                        <p:cTn id="204" dur="2000" fill="hold"/>
                                        <p:tgtEl>
                                          <p:spTgt spid="2"/>
                                        </p:tgtEl>
                                        <p:attrNameLst>
                                          <p:attrName>ppt_w</p:attrName>
                                        </p:attrNameLst>
                                      </p:cBhvr>
                                      <p:tavLst>
                                        <p:tav tm="0">
                                          <p:val>
                                            <p:strVal val="#ppt_w"/>
                                          </p:val>
                                        </p:tav>
                                        <p:tav tm="100000">
                                          <p:val>
                                            <p:strVal val="#ppt_w"/>
                                          </p:val>
                                        </p:tav>
                                      </p:tavLst>
                                    </p:anim>
                                    <p:anim calcmode="lin" valueType="num">
                                      <p:cBhvr>
                                        <p:cTn id="205" dur="2000" fill="hold"/>
                                        <p:tgtEl>
                                          <p:spTgt spid="2"/>
                                        </p:tgtEl>
                                        <p:attrNameLst>
                                          <p:attrName>ppt_h</p:attrName>
                                        </p:attrNameLst>
                                      </p:cBhvr>
                                      <p:tavLst>
                                        <p:tav tm="0">
                                          <p:val>
                                            <p:fltVal val="0"/>
                                          </p:val>
                                        </p:tav>
                                        <p:tav tm="100000">
                                          <p:val>
                                            <p:strVal val="#ppt_h"/>
                                          </p:val>
                                        </p:tav>
                                      </p:tavLst>
                                    </p:anim>
                                  </p:childTnLst>
                                </p:cTn>
                              </p:par>
                              <p:par>
                                <p:cTn id="206" presetID="16" presetClass="entr" presetSubtype="37" fill="hold" nodeType="withEffect">
                                  <p:stCondLst>
                                    <p:cond delay="0"/>
                                  </p:stCondLst>
                                  <p:childTnLst>
                                    <p:set>
                                      <p:cBhvr>
                                        <p:cTn id="207" dur="1" fill="hold">
                                          <p:stCondLst>
                                            <p:cond delay="0"/>
                                          </p:stCondLst>
                                        </p:cTn>
                                        <p:tgtEl>
                                          <p:spTgt spid="2"/>
                                        </p:tgtEl>
                                        <p:attrNameLst>
                                          <p:attrName>style.visibility</p:attrName>
                                        </p:attrNameLst>
                                      </p:cBhvr>
                                      <p:to>
                                        <p:strVal val="visible"/>
                                      </p:to>
                                    </p:set>
                                    <p:animEffect transition="in" filter="barn(outVertical)">
                                      <p:cBhvr>
                                        <p:cTn id="20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12000">
              <a:schemeClr val="tx1"/>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818zW0CV9fL._SL1500_.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363461.png"/>
          <p:cNvPicPr>
            <a:picLocks noChangeAspect="1"/>
          </p:cNvPicPr>
          <p:nvPr/>
        </p:nvPicPr>
        <p:blipFill>
          <a:blip r:embed="rId3" cstate="print"/>
          <a:stretch>
            <a:fillRect/>
          </a:stretch>
        </p:blipFill>
        <p:spPr>
          <a:xfrm>
            <a:off x="3929058" y="0"/>
            <a:ext cx="613886" cy="601657"/>
          </a:xfrm>
          <a:prstGeom prst="rect">
            <a:avLst/>
          </a:prstGeom>
        </p:spPr>
      </p:pic>
      <p:pic>
        <p:nvPicPr>
          <p:cNvPr id="4" name="3 Imagen" descr="363461.png"/>
          <p:cNvPicPr>
            <a:picLocks noChangeAspect="1"/>
          </p:cNvPicPr>
          <p:nvPr/>
        </p:nvPicPr>
        <p:blipFill>
          <a:blip r:embed="rId3" cstate="print"/>
          <a:stretch>
            <a:fillRect/>
          </a:stretch>
        </p:blipFill>
        <p:spPr>
          <a:xfrm>
            <a:off x="4572000" y="0"/>
            <a:ext cx="613886" cy="601657"/>
          </a:xfrm>
          <a:prstGeom prst="rect">
            <a:avLst/>
          </a:prstGeom>
        </p:spPr>
      </p:pic>
      <p:pic>
        <p:nvPicPr>
          <p:cNvPr id="5" name="4 Imagen" descr="363461.png"/>
          <p:cNvPicPr>
            <a:picLocks noChangeAspect="1"/>
          </p:cNvPicPr>
          <p:nvPr/>
        </p:nvPicPr>
        <p:blipFill>
          <a:blip r:embed="rId3" cstate="print"/>
          <a:stretch>
            <a:fillRect/>
          </a:stretch>
        </p:blipFill>
        <p:spPr>
          <a:xfrm>
            <a:off x="3929058" y="4541843"/>
            <a:ext cx="613886" cy="601657"/>
          </a:xfrm>
          <a:prstGeom prst="rect">
            <a:avLst/>
          </a:prstGeom>
        </p:spPr>
      </p:pic>
      <p:pic>
        <p:nvPicPr>
          <p:cNvPr id="6" name="5 Imagen" descr="363461.png"/>
          <p:cNvPicPr>
            <a:picLocks noChangeAspect="1"/>
          </p:cNvPicPr>
          <p:nvPr/>
        </p:nvPicPr>
        <p:blipFill>
          <a:blip r:embed="rId3" cstate="print"/>
          <a:stretch>
            <a:fillRect/>
          </a:stretch>
        </p:blipFill>
        <p:spPr>
          <a:xfrm>
            <a:off x="4572000" y="4541843"/>
            <a:ext cx="613886" cy="601657"/>
          </a:xfrm>
          <a:prstGeom prst="rect">
            <a:avLst/>
          </a:prstGeom>
        </p:spPr>
      </p:pic>
      <p:pic>
        <p:nvPicPr>
          <p:cNvPr id="7" name="6 Imagen" descr="363461.png"/>
          <p:cNvPicPr>
            <a:picLocks noChangeAspect="1"/>
          </p:cNvPicPr>
          <p:nvPr/>
        </p:nvPicPr>
        <p:blipFill>
          <a:blip r:embed="rId3" cstate="print">
            <a:duotone>
              <a:prstClr val="black"/>
              <a:schemeClr val="accent6">
                <a:tint val="45000"/>
                <a:satMod val="400000"/>
              </a:schemeClr>
            </a:duotone>
            <a:lum bright="-40000"/>
          </a:blip>
          <a:stretch>
            <a:fillRect/>
          </a:stretch>
        </p:blipFill>
        <p:spPr>
          <a:xfrm>
            <a:off x="3929058" y="571486"/>
            <a:ext cx="613886" cy="601657"/>
          </a:xfrm>
          <a:prstGeom prst="rect">
            <a:avLst/>
          </a:prstGeom>
        </p:spPr>
      </p:pic>
      <p:pic>
        <p:nvPicPr>
          <p:cNvPr id="8" name="7 Imagen" descr="363461.png"/>
          <p:cNvPicPr>
            <a:picLocks noChangeAspect="1"/>
          </p:cNvPicPr>
          <p:nvPr/>
        </p:nvPicPr>
        <p:blipFill>
          <a:blip r:embed="rId3" cstate="print">
            <a:duotone>
              <a:prstClr val="black"/>
              <a:schemeClr val="accent6">
                <a:tint val="45000"/>
                <a:satMod val="400000"/>
              </a:schemeClr>
            </a:duotone>
            <a:lum bright="-40000"/>
          </a:blip>
          <a:stretch>
            <a:fillRect/>
          </a:stretch>
        </p:blipFill>
        <p:spPr>
          <a:xfrm>
            <a:off x="4572000" y="571486"/>
            <a:ext cx="613886" cy="601657"/>
          </a:xfrm>
          <a:prstGeom prst="rect">
            <a:avLst/>
          </a:prstGeom>
        </p:spPr>
      </p:pic>
      <p:pic>
        <p:nvPicPr>
          <p:cNvPr id="9" name="8 Imagen" descr="363461.png"/>
          <p:cNvPicPr>
            <a:picLocks noChangeAspect="1"/>
          </p:cNvPicPr>
          <p:nvPr/>
        </p:nvPicPr>
        <p:blipFill>
          <a:blip r:embed="rId3" cstate="print"/>
          <a:stretch>
            <a:fillRect/>
          </a:stretch>
        </p:blipFill>
        <p:spPr>
          <a:xfrm>
            <a:off x="3929058" y="1143008"/>
            <a:ext cx="613886" cy="601657"/>
          </a:xfrm>
          <a:prstGeom prst="rect">
            <a:avLst/>
          </a:prstGeom>
        </p:spPr>
      </p:pic>
      <p:pic>
        <p:nvPicPr>
          <p:cNvPr id="10" name="9 Imagen" descr="363461.png"/>
          <p:cNvPicPr>
            <a:picLocks noChangeAspect="1"/>
          </p:cNvPicPr>
          <p:nvPr/>
        </p:nvPicPr>
        <p:blipFill>
          <a:blip r:embed="rId3" cstate="print"/>
          <a:stretch>
            <a:fillRect/>
          </a:stretch>
        </p:blipFill>
        <p:spPr>
          <a:xfrm>
            <a:off x="4572000" y="1143008"/>
            <a:ext cx="613886" cy="601657"/>
          </a:xfrm>
          <a:prstGeom prst="rect">
            <a:avLst/>
          </a:prstGeom>
        </p:spPr>
      </p:pic>
      <p:pic>
        <p:nvPicPr>
          <p:cNvPr id="11" name="10 Imagen" descr="363461.png"/>
          <p:cNvPicPr>
            <a:picLocks noChangeAspect="1"/>
          </p:cNvPicPr>
          <p:nvPr/>
        </p:nvPicPr>
        <p:blipFill>
          <a:blip r:embed="rId3" cstate="print">
            <a:duotone>
              <a:prstClr val="black"/>
              <a:schemeClr val="accent6">
                <a:tint val="45000"/>
                <a:satMod val="400000"/>
              </a:schemeClr>
            </a:duotone>
            <a:lum bright="-40000"/>
          </a:blip>
          <a:stretch>
            <a:fillRect/>
          </a:stretch>
        </p:blipFill>
        <p:spPr>
          <a:xfrm>
            <a:off x="3929058" y="1714494"/>
            <a:ext cx="613886" cy="601657"/>
          </a:xfrm>
          <a:prstGeom prst="rect">
            <a:avLst/>
          </a:prstGeom>
        </p:spPr>
      </p:pic>
      <p:pic>
        <p:nvPicPr>
          <p:cNvPr id="12" name="11 Imagen" descr="363461.png"/>
          <p:cNvPicPr>
            <a:picLocks noChangeAspect="1"/>
          </p:cNvPicPr>
          <p:nvPr/>
        </p:nvPicPr>
        <p:blipFill>
          <a:blip r:embed="rId3" cstate="print">
            <a:duotone>
              <a:prstClr val="black"/>
              <a:schemeClr val="accent6">
                <a:tint val="45000"/>
                <a:satMod val="400000"/>
              </a:schemeClr>
            </a:duotone>
            <a:lum bright="-40000"/>
          </a:blip>
          <a:stretch>
            <a:fillRect/>
          </a:stretch>
        </p:blipFill>
        <p:spPr>
          <a:xfrm>
            <a:off x="4572000" y="1714494"/>
            <a:ext cx="613886" cy="601657"/>
          </a:xfrm>
          <a:prstGeom prst="rect">
            <a:avLst/>
          </a:prstGeom>
        </p:spPr>
      </p:pic>
      <p:pic>
        <p:nvPicPr>
          <p:cNvPr id="13" name="12 Imagen" descr="363461.png"/>
          <p:cNvPicPr>
            <a:picLocks noChangeAspect="1"/>
          </p:cNvPicPr>
          <p:nvPr/>
        </p:nvPicPr>
        <p:blipFill>
          <a:blip r:embed="rId3" cstate="print"/>
          <a:stretch>
            <a:fillRect/>
          </a:stretch>
        </p:blipFill>
        <p:spPr>
          <a:xfrm>
            <a:off x="3929058" y="2286016"/>
            <a:ext cx="613886" cy="601657"/>
          </a:xfrm>
          <a:prstGeom prst="rect">
            <a:avLst/>
          </a:prstGeom>
        </p:spPr>
      </p:pic>
      <p:pic>
        <p:nvPicPr>
          <p:cNvPr id="14" name="13 Imagen" descr="363461.png"/>
          <p:cNvPicPr>
            <a:picLocks noChangeAspect="1"/>
          </p:cNvPicPr>
          <p:nvPr/>
        </p:nvPicPr>
        <p:blipFill>
          <a:blip r:embed="rId3" cstate="print"/>
          <a:stretch>
            <a:fillRect/>
          </a:stretch>
        </p:blipFill>
        <p:spPr>
          <a:xfrm>
            <a:off x="4572000" y="2286016"/>
            <a:ext cx="613886" cy="601657"/>
          </a:xfrm>
          <a:prstGeom prst="rect">
            <a:avLst/>
          </a:prstGeom>
        </p:spPr>
      </p:pic>
      <p:pic>
        <p:nvPicPr>
          <p:cNvPr id="15" name="14 Imagen" descr="363461.png"/>
          <p:cNvPicPr>
            <a:picLocks noChangeAspect="1"/>
          </p:cNvPicPr>
          <p:nvPr/>
        </p:nvPicPr>
        <p:blipFill>
          <a:blip r:embed="rId3" cstate="print">
            <a:duotone>
              <a:prstClr val="black"/>
              <a:schemeClr val="accent6">
                <a:tint val="45000"/>
                <a:satMod val="400000"/>
              </a:schemeClr>
            </a:duotone>
            <a:lum bright="-40000"/>
          </a:blip>
          <a:stretch>
            <a:fillRect/>
          </a:stretch>
        </p:blipFill>
        <p:spPr>
          <a:xfrm>
            <a:off x="3929058" y="2857502"/>
            <a:ext cx="613886" cy="601657"/>
          </a:xfrm>
          <a:prstGeom prst="rect">
            <a:avLst/>
          </a:prstGeom>
        </p:spPr>
      </p:pic>
      <p:pic>
        <p:nvPicPr>
          <p:cNvPr id="16" name="15 Imagen" descr="363461.png"/>
          <p:cNvPicPr>
            <a:picLocks noChangeAspect="1"/>
          </p:cNvPicPr>
          <p:nvPr/>
        </p:nvPicPr>
        <p:blipFill>
          <a:blip r:embed="rId3" cstate="print">
            <a:duotone>
              <a:prstClr val="black"/>
              <a:schemeClr val="accent6">
                <a:tint val="45000"/>
                <a:satMod val="400000"/>
              </a:schemeClr>
            </a:duotone>
            <a:lum bright="-40000"/>
          </a:blip>
          <a:stretch>
            <a:fillRect/>
          </a:stretch>
        </p:blipFill>
        <p:spPr>
          <a:xfrm>
            <a:off x="4572000" y="2857502"/>
            <a:ext cx="613886" cy="601657"/>
          </a:xfrm>
          <a:prstGeom prst="rect">
            <a:avLst/>
          </a:prstGeom>
        </p:spPr>
      </p:pic>
      <p:pic>
        <p:nvPicPr>
          <p:cNvPr id="17" name="16 Imagen" descr="363461.png"/>
          <p:cNvPicPr>
            <a:picLocks noChangeAspect="1"/>
          </p:cNvPicPr>
          <p:nvPr/>
        </p:nvPicPr>
        <p:blipFill>
          <a:blip r:embed="rId3" cstate="print"/>
          <a:stretch>
            <a:fillRect/>
          </a:stretch>
        </p:blipFill>
        <p:spPr>
          <a:xfrm>
            <a:off x="3929058" y="3429024"/>
            <a:ext cx="613886" cy="601657"/>
          </a:xfrm>
          <a:prstGeom prst="rect">
            <a:avLst/>
          </a:prstGeom>
        </p:spPr>
      </p:pic>
      <p:pic>
        <p:nvPicPr>
          <p:cNvPr id="18" name="17 Imagen" descr="363461.png"/>
          <p:cNvPicPr>
            <a:picLocks noChangeAspect="1"/>
          </p:cNvPicPr>
          <p:nvPr/>
        </p:nvPicPr>
        <p:blipFill>
          <a:blip r:embed="rId3" cstate="print"/>
          <a:stretch>
            <a:fillRect/>
          </a:stretch>
        </p:blipFill>
        <p:spPr>
          <a:xfrm>
            <a:off x="4572000" y="3429024"/>
            <a:ext cx="613886" cy="601657"/>
          </a:xfrm>
          <a:prstGeom prst="rect">
            <a:avLst/>
          </a:prstGeom>
        </p:spPr>
      </p:pic>
      <p:pic>
        <p:nvPicPr>
          <p:cNvPr id="19" name="18 Imagen" descr="363461.png"/>
          <p:cNvPicPr>
            <a:picLocks noChangeAspect="1"/>
          </p:cNvPicPr>
          <p:nvPr/>
        </p:nvPicPr>
        <p:blipFill>
          <a:blip r:embed="rId3" cstate="print">
            <a:duotone>
              <a:prstClr val="black"/>
              <a:schemeClr val="accent6">
                <a:tint val="45000"/>
                <a:satMod val="400000"/>
              </a:schemeClr>
            </a:duotone>
            <a:lum bright="-40000"/>
          </a:blip>
          <a:stretch>
            <a:fillRect/>
          </a:stretch>
        </p:blipFill>
        <p:spPr>
          <a:xfrm>
            <a:off x="3929058" y="4000510"/>
            <a:ext cx="613886" cy="601657"/>
          </a:xfrm>
          <a:prstGeom prst="rect">
            <a:avLst/>
          </a:prstGeom>
        </p:spPr>
      </p:pic>
      <p:pic>
        <p:nvPicPr>
          <p:cNvPr id="20" name="19 Imagen" descr="363461.png"/>
          <p:cNvPicPr>
            <a:picLocks noChangeAspect="1"/>
          </p:cNvPicPr>
          <p:nvPr/>
        </p:nvPicPr>
        <p:blipFill>
          <a:blip r:embed="rId3" cstate="print">
            <a:duotone>
              <a:prstClr val="black"/>
              <a:schemeClr val="accent6">
                <a:tint val="45000"/>
                <a:satMod val="400000"/>
              </a:schemeClr>
            </a:duotone>
            <a:lum bright="-40000"/>
          </a:blip>
          <a:stretch>
            <a:fillRect/>
          </a:stretch>
        </p:blipFill>
        <p:spPr>
          <a:xfrm>
            <a:off x="4572000" y="4000510"/>
            <a:ext cx="613886" cy="601657"/>
          </a:xfrm>
          <a:prstGeom prst="rect">
            <a:avLst/>
          </a:prstGeom>
        </p:spPr>
      </p:pic>
      <p:sp>
        <p:nvSpPr>
          <p:cNvPr id="21" name="20 Rectángulo"/>
          <p:cNvSpPr/>
          <p:nvPr/>
        </p:nvSpPr>
        <p:spPr>
          <a:xfrm>
            <a:off x="-428660" y="-285770"/>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1+#ppt_w/2"/>
                                          </p:val>
                                        </p:tav>
                                        <p:tav tm="100000">
                                          <p:val>
                                            <p:strVal val="#ppt_x"/>
                                          </p:val>
                                        </p:tav>
                                      </p:tavLst>
                                    </p:anim>
                                    <p:anim calcmode="lin" valueType="num">
                                      <p:cBhvr additive="base">
                                        <p:cTn id="34" dur="2000" fill="hold"/>
                                        <p:tgtEl>
                                          <p:spTgt spid="15"/>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1+#ppt_w/2"/>
                                          </p:val>
                                        </p:tav>
                                        <p:tav tm="100000">
                                          <p:val>
                                            <p:strVal val="#ppt_x"/>
                                          </p:val>
                                        </p:tav>
                                      </p:tavLst>
                                    </p:anim>
                                    <p:anim calcmode="lin" valueType="num">
                                      <p:cBhvr additive="base">
                                        <p:cTn id="38" dur="2000" fill="hold"/>
                                        <p:tgtEl>
                                          <p:spTgt spid="17"/>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1+#ppt_w/2"/>
                                          </p:val>
                                        </p:tav>
                                        <p:tav tm="100000">
                                          <p:val>
                                            <p:strVal val="#ppt_x"/>
                                          </p:val>
                                        </p:tav>
                                      </p:tavLst>
                                    </p:anim>
                                    <p:anim calcmode="lin" valueType="num">
                                      <p:cBhvr additive="base">
                                        <p:cTn id="42" dur="2000" fill="hold"/>
                                        <p:tgtEl>
                                          <p:spTgt spid="19"/>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2000" fill="hold"/>
                                        <p:tgtEl>
                                          <p:spTgt spid="4"/>
                                        </p:tgtEl>
                                        <p:attrNameLst>
                                          <p:attrName>ppt_x</p:attrName>
                                        </p:attrNameLst>
                                      </p:cBhvr>
                                      <p:tavLst>
                                        <p:tav tm="0">
                                          <p:val>
                                            <p:strVal val="0-#ppt_w/2"/>
                                          </p:val>
                                        </p:tav>
                                        <p:tav tm="100000">
                                          <p:val>
                                            <p:strVal val="#ppt_x"/>
                                          </p:val>
                                        </p:tav>
                                      </p:tavLst>
                                    </p:anim>
                                    <p:anim calcmode="lin" valueType="num">
                                      <p:cBhvr additive="base">
                                        <p:cTn id="46" dur="2000" fill="hold"/>
                                        <p:tgtEl>
                                          <p:spTgt spid="4"/>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2000" fill="hold"/>
                                        <p:tgtEl>
                                          <p:spTgt spid="6"/>
                                        </p:tgtEl>
                                        <p:attrNameLst>
                                          <p:attrName>ppt_x</p:attrName>
                                        </p:attrNameLst>
                                      </p:cBhvr>
                                      <p:tavLst>
                                        <p:tav tm="0">
                                          <p:val>
                                            <p:strVal val="0-#ppt_w/2"/>
                                          </p:val>
                                        </p:tav>
                                        <p:tav tm="100000">
                                          <p:val>
                                            <p:strVal val="#ppt_x"/>
                                          </p:val>
                                        </p:tav>
                                      </p:tavLst>
                                    </p:anim>
                                    <p:anim calcmode="lin" valueType="num">
                                      <p:cBhvr additive="base">
                                        <p:cTn id="50" dur="2000" fill="hold"/>
                                        <p:tgtEl>
                                          <p:spTgt spid="6"/>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8"/>
                                        </p:tgtEl>
                                        <p:attrNameLst>
                                          <p:attrName>style.visibility</p:attrName>
                                        </p:attrNameLst>
                                      </p:cBhvr>
                                      <p:to>
                                        <p:strVal val="visible"/>
                                      </p:to>
                                    </p:set>
                                    <p:anim calcmode="lin" valueType="num">
                                      <p:cBhvr additive="base">
                                        <p:cTn id="53" dur="2000" fill="hold"/>
                                        <p:tgtEl>
                                          <p:spTgt spid="8"/>
                                        </p:tgtEl>
                                        <p:attrNameLst>
                                          <p:attrName>ppt_x</p:attrName>
                                        </p:attrNameLst>
                                      </p:cBhvr>
                                      <p:tavLst>
                                        <p:tav tm="0">
                                          <p:val>
                                            <p:strVal val="0-#ppt_w/2"/>
                                          </p:val>
                                        </p:tav>
                                        <p:tav tm="100000">
                                          <p:val>
                                            <p:strVal val="#ppt_x"/>
                                          </p:val>
                                        </p:tav>
                                      </p:tavLst>
                                    </p:anim>
                                    <p:anim calcmode="lin" valueType="num">
                                      <p:cBhvr additive="base">
                                        <p:cTn id="54" dur="2000" fill="hold"/>
                                        <p:tgtEl>
                                          <p:spTgt spid="8"/>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2000" fill="hold"/>
                                        <p:tgtEl>
                                          <p:spTgt spid="10"/>
                                        </p:tgtEl>
                                        <p:attrNameLst>
                                          <p:attrName>ppt_x</p:attrName>
                                        </p:attrNameLst>
                                      </p:cBhvr>
                                      <p:tavLst>
                                        <p:tav tm="0">
                                          <p:val>
                                            <p:strVal val="0-#ppt_w/2"/>
                                          </p:val>
                                        </p:tav>
                                        <p:tav tm="100000">
                                          <p:val>
                                            <p:strVal val="#ppt_x"/>
                                          </p:val>
                                        </p:tav>
                                      </p:tavLst>
                                    </p:anim>
                                    <p:anim calcmode="lin" valueType="num">
                                      <p:cBhvr additive="base">
                                        <p:cTn id="58" dur="2000" fill="hold"/>
                                        <p:tgtEl>
                                          <p:spTgt spid="10"/>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2000" fill="hold"/>
                                        <p:tgtEl>
                                          <p:spTgt spid="12"/>
                                        </p:tgtEl>
                                        <p:attrNameLst>
                                          <p:attrName>ppt_x</p:attrName>
                                        </p:attrNameLst>
                                      </p:cBhvr>
                                      <p:tavLst>
                                        <p:tav tm="0">
                                          <p:val>
                                            <p:strVal val="0-#ppt_w/2"/>
                                          </p:val>
                                        </p:tav>
                                        <p:tav tm="100000">
                                          <p:val>
                                            <p:strVal val="#ppt_x"/>
                                          </p:val>
                                        </p:tav>
                                      </p:tavLst>
                                    </p:anim>
                                    <p:anim calcmode="lin" valueType="num">
                                      <p:cBhvr additive="base">
                                        <p:cTn id="62" dur="2000" fill="hold"/>
                                        <p:tgtEl>
                                          <p:spTgt spid="12"/>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2000" fill="hold"/>
                                        <p:tgtEl>
                                          <p:spTgt spid="14"/>
                                        </p:tgtEl>
                                        <p:attrNameLst>
                                          <p:attrName>ppt_x</p:attrName>
                                        </p:attrNameLst>
                                      </p:cBhvr>
                                      <p:tavLst>
                                        <p:tav tm="0">
                                          <p:val>
                                            <p:strVal val="0-#ppt_w/2"/>
                                          </p:val>
                                        </p:tav>
                                        <p:tav tm="100000">
                                          <p:val>
                                            <p:strVal val="#ppt_x"/>
                                          </p:val>
                                        </p:tav>
                                      </p:tavLst>
                                    </p:anim>
                                    <p:anim calcmode="lin" valueType="num">
                                      <p:cBhvr additive="base">
                                        <p:cTn id="66" dur="2000" fill="hold"/>
                                        <p:tgtEl>
                                          <p:spTgt spid="14"/>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additive="base">
                                        <p:cTn id="69" dur="2000" fill="hold"/>
                                        <p:tgtEl>
                                          <p:spTgt spid="16"/>
                                        </p:tgtEl>
                                        <p:attrNameLst>
                                          <p:attrName>ppt_x</p:attrName>
                                        </p:attrNameLst>
                                      </p:cBhvr>
                                      <p:tavLst>
                                        <p:tav tm="0">
                                          <p:val>
                                            <p:strVal val="0-#ppt_w/2"/>
                                          </p:val>
                                        </p:tav>
                                        <p:tav tm="100000">
                                          <p:val>
                                            <p:strVal val="#ppt_x"/>
                                          </p:val>
                                        </p:tav>
                                      </p:tavLst>
                                    </p:anim>
                                    <p:anim calcmode="lin" valueType="num">
                                      <p:cBhvr additive="base">
                                        <p:cTn id="70" dur="2000" fill="hold"/>
                                        <p:tgtEl>
                                          <p:spTgt spid="16"/>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additive="base">
                                        <p:cTn id="73" dur="2000" fill="hold"/>
                                        <p:tgtEl>
                                          <p:spTgt spid="18"/>
                                        </p:tgtEl>
                                        <p:attrNameLst>
                                          <p:attrName>ppt_x</p:attrName>
                                        </p:attrNameLst>
                                      </p:cBhvr>
                                      <p:tavLst>
                                        <p:tav tm="0">
                                          <p:val>
                                            <p:strVal val="0-#ppt_w/2"/>
                                          </p:val>
                                        </p:tav>
                                        <p:tav tm="100000">
                                          <p:val>
                                            <p:strVal val="#ppt_x"/>
                                          </p:val>
                                        </p:tav>
                                      </p:tavLst>
                                    </p:anim>
                                    <p:anim calcmode="lin" valueType="num">
                                      <p:cBhvr additive="base">
                                        <p:cTn id="74" dur="2000" fill="hold"/>
                                        <p:tgtEl>
                                          <p:spTgt spid="18"/>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0-#ppt_w/2"/>
                                          </p:val>
                                        </p:tav>
                                        <p:tav tm="100000">
                                          <p:val>
                                            <p:strVal val="#ppt_x"/>
                                          </p:val>
                                        </p:tav>
                                      </p:tavLst>
                                    </p:anim>
                                    <p:anim calcmode="lin" valueType="num">
                                      <p:cBhvr additive="base">
                                        <p:cTn id="78" dur="2000" fill="hold"/>
                                        <p:tgtEl>
                                          <p:spTgt spid="20"/>
                                        </p:tgtEl>
                                        <p:attrNameLst>
                                          <p:attrName>ppt_y</p:attrName>
                                        </p:attrNameLst>
                                      </p:cBhvr>
                                      <p:tavLst>
                                        <p:tav tm="0">
                                          <p:val>
                                            <p:strVal val="0-#ppt_h/2"/>
                                          </p:val>
                                        </p:tav>
                                        <p:tav tm="100000">
                                          <p:val>
                                            <p:strVal val="#ppt_y"/>
                                          </p:val>
                                        </p:tav>
                                      </p:tavLst>
                                    </p:anim>
                                  </p:childTnLst>
                                </p:cTn>
                              </p:par>
                              <p:par>
                                <p:cTn id="79" presetID="8" presetClass="emph" presetSubtype="0" autoRev="1" fill="hold" nodeType="withEffect">
                                  <p:stCondLst>
                                    <p:cond delay="0"/>
                                  </p:stCondLst>
                                  <p:childTnLst>
                                    <p:animRot by="21600000">
                                      <p:cBhvr>
                                        <p:cTn id="80" dur="2000" fill="hold"/>
                                        <p:tgtEl>
                                          <p:spTgt spid="4"/>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6"/>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8"/>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0"/>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2"/>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4"/>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6"/>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8"/>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20"/>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3"/>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5"/>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7"/>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9"/>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1"/>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3"/>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5"/>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7"/>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9"/>
                                        </p:tgtEl>
                                        <p:attrNameLst>
                                          <p:attrName>r</p:attrName>
                                        </p:attrNameLst>
                                      </p:cBhvr>
                                    </p:animRot>
                                  </p:childTnLst>
                                </p:cTn>
                              </p:par>
                            </p:childTnLst>
                          </p:cTn>
                        </p:par>
                        <p:par>
                          <p:cTn id="115" fill="hold">
                            <p:stCondLst>
                              <p:cond delay="4000"/>
                            </p:stCondLst>
                            <p:childTnLst>
                              <p:par>
                                <p:cTn id="116" presetID="2" presetClass="exit" presetSubtype="6" fill="hold" nodeType="afterEffect">
                                  <p:stCondLst>
                                    <p:cond delay="0"/>
                                  </p:stCondLst>
                                  <p:childTnLst>
                                    <p:anim calcmode="lin" valueType="num">
                                      <p:cBhvr additive="base">
                                        <p:cTn id="117" dur="2000"/>
                                        <p:tgtEl>
                                          <p:spTgt spid="3"/>
                                        </p:tgtEl>
                                        <p:attrNameLst>
                                          <p:attrName>ppt_x</p:attrName>
                                        </p:attrNameLst>
                                      </p:cBhvr>
                                      <p:tavLst>
                                        <p:tav tm="0">
                                          <p:val>
                                            <p:strVal val="ppt_x"/>
                                          </p:val>
                                        </p:tav>
                                        <p:tav tm="100000">
                                          <p:val>
                                            <p:strVal val="1+ppt_w/2"/>
                                          </p:val>
                                        </p:tav>
                                      </p:tavLst>
                                    </p:anim>
                                    <p:anim calcmode="lin" valueType="num">
                                      <p:cBhvr additive="base">
                                        <p:cTn id="118" dur="2000"/>
                                        <p:tgtEl>
                                          <p:spTgt spid="3"/>
                                        </p:tgtEl>
                                        <p:attrNameLst>
                                          <p:attrName>ppt_y</p:attrName>
                                        </p:attrNameLst>
                                      </p:cBhvr>
                                      <p:tavLst>
                                        <p:tav tm="0">
                                          <p:val>
                                            <p:strVal val="ppt_y"/>
                                          </p:val>
                                        </p:tav>
                                        <p:tav tm="100000">
                                          <p:val>
                                            <p:strVal val="1+ppt_h/2"/>
                                          </p:val>
                                        </p:tav>
                                      </p:tavLst>
                                    </p:anim>
                                    <p:set>
                                      <p:cBhvr>
                                        <p:cTn id="119" dur="1" fill="hold">
                                          <p:stCondLst>
                                            <p:cond delay="1999"/>
                                          </p:stCondLst>
                                        </p:cTn>
                                        <p:tgtEl>
                                          <p:spTgt spid="3"/>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5"/>
                                        </p:tgtEl>
                                        <p:attrNameLst>
                                          <p:attrName>ppt_x</p:attrName>
                                        </p:attrNameLst>
                                      </p:cBhvr>
                                      <p:tavLst>
                                        <p:tav tm="0">
                                          <p:val>
                                            <p:strVal val="ppt_x"/>
                                          </p:val>
                                        </p:tav>
                                        <p:tav tm="100000">
                                          <p:val>
                                            <p:strVal val="1+ppt_w/2"/>
                                          </p:val>
                                        </p:tav>
                                      </p:tavLst>
                                    </p:anim>
                                    <p:anim calcmode="lin" valueType="num">
                                      <p:cBhvr additive="base">
                                        <p:cTn id="122" dur="2000"/>
                                        <p:tgtEl>
                                          <p:spTgt spid="5"/>
                                        </p:tgtEl>
                                        <p:attrNameLst>
                                          <p:attrName>ppt_y</p:attrName>
                                        </p:attrNameLst>
                                      </p:cBhvr>
                                      <p:tavLst>
                                        <p:tav tm="0">
                                          <p:val>
                                            <p:strVal val="ppt_y"/>
                                          </p:val>
                                        </p:tav>
                                        <p:tav tm="100000">
                                          <p:val>
                                            <p:strVal val="1+ppt_h/2"/>
                                          </p:val>
                                        </p:tav>
                                      </p:tavLst>
                                    </p:anim>
                                    <p:set>
                                      <p:cBhvr>
                                        <p:cTn id="123" dur="1" fill="hold">
                                          <p:stCondLst>
                                            <p:cond delay="1999"/>
                                          </p:stCondLst>
                                        </p:cTn>
                                        <p:tgtEl>
                                          <p:spTgt spid="5"/>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7"/>
                                        </p:tgtEl>
                                        <p:attrNameLst>
                                          <p:attrName>ppt_x</p:attrName>
                                        </p:attrNameLst>
                                      </p:cBhvr>
                                      <p:tavLst>
                                        <p:tav tm="0">
                                          <p:val>
                                            <p:strVal val="ppt_x"/>
                                          </p:val>
                                        </p:tav>
                                        <p:tav tm="100000">
                                          <p:val>
                                            <p:strVal val="1+ppt_w/2"/>
                                          </p:val>
                                        </p:tav>
                                      </p:tavLst>
                                    </p:anim>
                                    <p:anim calcmode="lin" valueType="num">
                                      <p:cBhvr additive="base">
                                        <p:cTn id="126" dur="2000"/>
                                        <p:tgtEl>
                                          <p:spTgt spid="7"/>
                                        </p:tgtEl>
                                        <p:attrNameLst>
                                          <p:attrName>ppt_y</p:attrName>
                                        </p:attrNameLst>
                                      </p:cBhvr>
                                      <p:tavLst>
                                        <p:tav tm="0">
                                          <p:val>
                                            <p:strVal val="ppt_y"/>
                                          </p:val>
                                        </p:tav>
                                        <p:tav tm="100000">
                                          <p:val>
                                            <p:strVal val="1+ppt_h/2"/>
                                          </p:val>
                                        </p:tav>
                                      </p:tavLst>
                                    </p:anim>
                                    <p:set>
                                      <p:cBhvr>
                                        <p:cTn id="127" dur="1" fill="hold">
                                          <p:stCondLst>
                                            <p:cond delay="1999"/>
                                          </p:stCondLst>
                                        </p:cTn>
                                        <p:tgtEl>
                                          <p:spTgt spid="7"/>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1+ppt_w/2"/>
                                          </p:val>
                                        </p:tav>
                                      </p:tavLst>
                                    </p:anim>
                                    <p:anim calcmode="lin" valueType="num">
                                      <p:cBhvr additive="base">
                                        <p:cTn id="130" dur="2000"/>
                                        <p:tgtEl>
                                          <p:spTgt spid="9"/>
                                        </p:tgtEl>
                                        <p:attrNameLst>
                                          <p:attrName>ppt_y</p:attrName>
                                        </p:attrNameLst>
                                      </p:cBhvr>
                                      <p:tavLst>
                                        <p:tav tm="0">
                                          <p:val>
                                            <p:strVal val="ppt_y"/>
                                          </p:val>
                                        </p:tav>
                                        <p:tav tm="100000">
                                          <p:val>
                                            <p:strVal val="1+ppt_h/2"/>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11"/>
                                        </p:tgtEl>
                                        <p:attrNameLst>
                                          <p:attrName>ppt_x</p:attrName>
                                        </p:attrNameLst>
                                      </p:cBhvr>
                                      <p:tavLst>
                                        <p:tav tm="0">
                                          <p:val>
                                            <p:strVal val="ppt_x"/>
                                          </p:val>
                                        </p:tav>
                                        <p:tav tm="100000">
                                          <p:val>
                                            <p:strVal val="1+ppt_w/2"/>
                                          </p:val>
                                        </p:tav>
                                      </p:tavLst>
                                    </p:anim>
                                    <p:anim calcmode="lin" valueType="num">
                                      <p:cBhvr additive="base">
                                        <p:cTn id="134" dur="2000"/>
                                        <p:tgtEl>
                                          <p:spTgt spid="11"/>
                                        </p:tgtEl>
                                        <p:attrNameLst>
                                          <p:attrName>ppt_y</p:attrName>
                                        </p:attrNameLst>
                                      </p:cBhvr>
                                      <p:tavLst>
                                        <p:tav tm="0">
                                          <p:val>
                                            <p:strVal val="ppt_y"/>
                                          </p:val>
                                        </p:tav>
                                        <p:tav tm="100000">
                                          <p:val>
                                            <p:strVal val="1+ppt_h/2"/>
                                          </p:val>
                                        </p:tav>
                                      </p:tavLst>
                                    </p:anim>
                                    <p:set>
                                      <p:cBhvr>
                                        <p:cTn id="135" dur="1" fill="hold">
                                          <p:stCondLst>
                                            <p:cond delay="1999"/>
                                          </p:stCondLst>
                                        </p:cTn>
                                        <p:tgtEl>
                                          <p:spTgt spid="11"/>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13"/>
                                        </p:tgtEl>
                                        <p:attrNameLst>
                                          <p:attrName>ppt_x</p:attrName>
                                        </p:attrNameLst>
                                      </p:cBhvr>
                                      <p:tavLst>
                                        <p:tav tm="0">
                                          <p:val>
                                            <p:strVal val="ppt_x"/>
                                          </p:val>
                                        </p:tav>
                                        <p:tav tm="100000">
                                          <p:val>
                                            <p:strVal val="1+ppt_w/2"/>
                                          </p:val>
                                        </p:tav>
                                      </p:tavLst>
                                    </p:anim>
                                    <p:anim calcmode="lin" valueType="num">
                                      <p:cBhvr additive="base">
                                        <p:cTn id="138" dur="2000"/>
                                        <p:tgtEl>
                                          <p:spTgt spid="13"/>
                                        </p:tgtEl>
                                        <p:attrNameLst>
                                          <p:attrName>ppt_y</p:attrName>
                                        </p:attrNameLst>
                                      </p:cBhvr>
                                      <p:tavLst>
                                        <p:tav tm="0">
                                          <p:val>
                                            <p:strVal val="ppt_y"/>
                                          </p:val>
                                        </p:tav>
                                        <p:tav tm="100000">
                                          <p:val>
                                            <p:strVal val="1+ppt_h/2"/>
                                          </p:val>
                                        </p:tav>
                                      </p:tavLst>
                                    </p:anim>
                                    <p:set>
                                      <p:cBhvr>
                                        <p:cTn id="139" dur="1" fill="hold">
                                          <p:stCondLst>
                                            <p:cond delay="1999"/>
                                          </p:stCondLst>
                                        </p:cTn>
                                        <p:tgtEl>
                                          <p:spTgt spid="13"/>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15"/>
                                        </p:tgtEl>
                                        <p:attrNameLst>
                                          <p:attrName>ppt_x</p:attrName>
                                        </p:attrNameLst>
                                      </p:cBhvr>
                                      <p:tavLst>
                                        <p:tav tm="0">
                                          <p:val>
                                            <p:strVal val="ppt_x"/>
                                          </p:val>
                                        </p:tav>
                                        <p:tav tm="100000">
                                          <p:val>
                                            <p:strVal val="1+ppt_w/2"/>
                                          </p:val>
                                        </p:tav>
                                      </p:tavLst>
                                    </p:anim>
                                    <p:anim calcmode="lin" valueType="num">
                                      <p:cBhvr additive="base">
                                        <p:cTn id="142" dur="2000"/>
                                        <p:tgtEl>
                                          <p:spTgt spid="15"/>
                                        </p:tgtEl>
                                        <p:attrNameLst>
                                          <p:attrName>ppt_y</p:attrName>
                                        </p:attrNameLst>
                                      </p:cBhvr>
                                      <p:tavLst>
                                        <p:tav tm="0">
                                          <p:val>
                                            <p:strVal val="ppt_y"/>
                                          </p:val>
                                        </p:tav>
                                        <p:tav tm="100000">
                                          <p:val>
                                            <p:strVal val="1+ppt_h/2"/>
                                          </p:val>
                                        </p:tav>
                                      </p:tavLst>
                                    </p:anim>
                                    <p:set>
                                      <p:cBhvr>
                                        <p:cTn id="143" dur="1" fill="hold">
                                          <p:stCondLst>
                                            <p:cond delay="1999"/>
                                          </p:stCondLst>
                                        </p:cTn>
                                        <p:tgtEl>
                                          <p:spTgt spid="15"/>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7"/>
                                        </p:tgtEl>
                                        <p:attrNameLst>
                                          <p:attrName>ppt_x</p:attrName>
                                        </p:attrNameLst>
                                      </p:cBhvr>
                                      <p:tavLst>
                                        <p:tav tm="0">
                                          <p:val>
                                            <p:strVal val="ppt_x"/>
                                          </p:val>
                                        </p:tav>
                                        <p:tav tm="100000">
                                          <p:val>
                                            <p:strVal val="1+ppt_w/2"/>
                                          </p:val>
                                        </p:tav>
                                      </p:tavLst>
                                    </p:anim>
                                    <p:anim calcmode="lin" valueType="num">
                                      <p:cBhvr additive="base">
                                        <p:cTn id="146" dur="2000"/>
                                        <p:tgtEl>
                                          <p:spTgt spid="17"/>
                                        </p:tgtEl>
                                        <p:attrNameLst>
                                          <p:attrName>ppt_y</p:attrName>
                                        </p:attrNameLst>
                                      </p:cBhvr>
                                      <p:tavLst>
                                        <p:tav tm="0">
                                          <p:val>
                                            <p:strVal val="ppt_y"/>
                                          </p:val>
                                        </p:tav>
                                        <p:tav tm="100000">
                                          <p:val>
                                            <p:strVal val="1+ppt_h/2"/>
                                          </p:val>
                                        </p:tav>
                                      </p:tavLst>
                                    </p:anim>
                                    <p:set>
                                      <p:cBhvr>
                                        <p:cTn id="147" dur="1" fill="hold">
                                          <p:stCondLst>
                                            <p:cond delay="1999"/>
                                          </p:stCondLst>
                                        </p:cTn>
                                        <p:tgtEl>
                                          <p:spTgt spid="17"/>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19"/>
                                        </p:tgtEl>
                                        <p:attrNameLst>
                                          <p:attrName>ppt_x</p:attrName>
                                        </p:attrNameLst>
                                      </p:cBhvr>
                                      <p:tavLst>
                                        <p:tav tm="0">
                                          <p:val>
                                            <p:strVal val="ppt_x"/>
                                          </p:val>
                                        </p:tav>
                                        <p:tav tm="100000">
                                          <p:val>
                                            <p:strVal val="1+ppt_w/2"/>
                                          </p:val>
                                        </p:tav>
                                      </p:tavLst>
                                    </p:anim>
                                    <p:anim calcmode="lin" valueType="num">
                                      <p:cBhvr additive="base">
                                        <p:cTn id="150" dur="2000"/>
                                        <p:tgtEl>
                                          <p:spTgt spid="19"/>
                                        </p:tgtEl>
                                        <p:attrNameLst>
                                          <p:attrName>ppt_y</p:attrName>
                                        </p:attrNameLst>
                                      </p:cBhvr>
                                      <p:tavLst>
                                        <p:tav tm="0">
                                          <p:val>
                                            <p:strVal val="ppt_y"/>
                                          </p:val>
                                        </p:tav>
                                        <p:tav tm="100000">
                                          <p:val>
                                            <p:strVal val="1+ppt_h/2"/>
                                          </p:val>
                                        </p:tav>
                                      </p:tavLst>
                                    </p:anim>
                                    <p:set>
                                      <p:cBhvr>
                                        <p:cTn id="151" dur="1" fill="hold">
                                          <p:stCondLst>
                                            <p:cond delay="1999"/>
                                          </p:stCondLst>
                                        </p:cTn>
                                        <p:tgtEl>
                                          <p:spTgt spid="19"/>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0-ppt_w/2"/>
                                          </p:val>
                                        </p:tav>
                                      </p:tavLst>
                                    </p:anim>
                                    <p:anim calcmode="lin" valueType="num">
                                      <p:cBhvr additive="base">
                                        <p:cTn id="154" dur="2000"/>
                                        <p:tgtEl>
                                          <p:spTgt spid="4"/>
                                        </p:tgtEl>
                                        <p:attrNameLst>
                                          <p:attrName>ppt_y</p:attrName>
                                        </p:attrNameLst>
                                      </p:cBhvr>
                                      <p:tavLst>
                                        <p:tav tm="0">
                                          <p:val>
                                            <p:strVal val="ppt_y"/>
                                          </p:val>
                                        </p:tav>
                                        <p:tav tm="100000">
                                          <p:val>
                                            <p:strVal val="1+ppt_h/2"/>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6"/>
                                        </p:tgtEl>
                                        <p:attrNameLst>
                                          <p:attrName>ppt_x</p:attrName>
                                        </p:attrNameLst>
                                      </p:cBhvr>
                                      <p:tavLst>
                                        <p:tav tm="0">
                                          <p:val>
                                            <p:strVal val="ppt_x"/>
                                          </p:val>
                                        </p:tav>
                                        <p:tav tm="100000">
                                          <p:val>
                                            <p:strVal val="0-ppt_w/2"/>
                                          </p:val>
                                        </p:tav>
                                      </p:tavLst>
                                    </p:anim>
                                    <p:anim calcmode="lin" valueType="num">
                                      <p:cBhvr additive="base">
                                        <p:cTn id="158" dur="2000"/>
                                        <p:tgtEl>
                                          <p:spTgt spid="6"/>
                                        </p:tgtEl>
                                        <p:attrNameLst>
                                          <p:attrName>ppt_y</p:attrName>
                                        </p:attrNameLst>
                                      </p:cBhvr>
                                      <p:tavLst>
                                        <p:tav tm="0">
                                          <p:val>
                                            <p:strVal val="ppt_y"/>
                                          </p:val>
                                        </p:tav>
                                        <p:tav tm="100000">
                                          <p:val>
                                            <p:strVal val="1+ppt_h/2"/>
                                          </p:val>
                                        </p:tav>
                                      </p:tavLst>
                                    </p:anim>
                                    <p:set>
                                      <p:cBhvr>
                                        <p:cTn id="159" dur="1" fill="hold">
                                          <p:stCondLst>
                                            <p:cond delay="1999"/>
                                          </p:stCondLst>
                                        </p:cTn>
                                        <p:tgtEl>
                                          <p:spTgt spid="6"/>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8"/>
                                        </p:tgtEl>
                                        <p:attrNameLst>
                                          <p:attrName>ppt_x</p:attrName>
                                        </p:attrNameLst>
                                      </p:cBhvr>
                                      <p:tavLst>
                                        <p:tav tm="0">
                                          <p:val>
                                            <p:strVal val="ppt_x"/>
                                          </p:val>
                                        </p:tav>
                                        <p:tav tm="100000">
                                          <p:val>
                                            <p:strVal val="0-ppt_w/2"/>
                                          </p:val>
                                        </p:tav>
                                      </p:tavLst>
                                    </p:anim>
                                    <p:anim calcmode="lin" valueType="num">
                                      <p:cBhvr additive="base">
                                        <p:cTn id="162" dur="2000"/>
                                        <p:tgtEl>
                                          <p:spTgt spid="8"/>
                                        </p:tgtEl>
                                        <p:attrNameLst>
                                          <p:attrName>ppt_y</p:attrName>
                                        </p:attrNameLst>
                                      </p:cBhvr>
                                      <p:tavLst>
                                        <p:tav tm="0">
                                          <p:val>
                                            <p:strVal val="ppt_y"/>
                                          </p:val>
                                        </p:tav>
                                        <p:tav tm="100000">
                                          <p:val>
                                            <p:strVal val="1+ppt_h/2"/>
                                          </p:val>
                                        </p:tav>
                                      </p:tavLst>
                                    </p:anim>
                                    <p:set>
                                      <p:cBhvr>
                                        <p:cTn id="163" dur="1" fill="hold">
                                          <p:stCondLst>
                                            <p:cond delay="1999"/>
                                          </p:stCondLst>
                                        </p:cTn>
                                        <p:tgtEl>
                                          <p:spTgt spid="8"/>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10"/>
                                        </p:tgtEl>
                                        <p:attrNameLst>
                                          <p:attrName>ppt_x</p:attrName>
                                        </p:attrNameLst>
                                      </p:cBhvr>
                                      <p:tavLst>
                                        <p:tav tm="0">
                                          <p:val>
                                            <p:strVal val="ppt_x"/>
                                          </p:val>
                                        </p:tav>
                                        <p:tav tm="100000">
                                          <p:val>
                                            <p:strVal val="0-ppt_w/2"/>
                                          </p:val>
                                        </p:tav>
                                      </p:tavLst>
                                    </p:anim>
                                    <p:anim calcmode="lin" valueType="num">
                                      <p:cBhvr additive="base">
                                        <p:cTn id="166" dur="2000"/>
                                        <p:tgtEl>
                                          <p:spTgt spid="10"/>
                                        </p:tgtEl>
                                        <p:attrNameLst>
                                          <p:attrName>ppt_y</p:attrName>
                                        </p:attrNameLst>
                                      </p:cBhvr>
                                      <p:tavLst>
                                        <p:tav tm="0">
                                          <p:val>
                                            <p:strVal val="ppt_y"/>
                                          </p:val>
                                        </p:tav>
                                        <p:tav tm="100000">
                                          <p:val>
                                            <p:strVal val="1+ppt_h/2"/>
                                          </p:val>
                                        </p:tav>
                                      </p:tavLst>
                                    </p:anim>
                                    <p:set>
                                      <p:cBhvr>
                                        <p:cTn id="167" dur="1" fill="hold">
                                          <p:stCondLst>
                                            <p:cond delay="1999"/>
                                          </p:stCondLst>
                                        </p:cTn>
                                        <p:tgtEl>
                                          <p:spTgt spid="10"/>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12"/>
                                        </p:tgtEl>
                                        <p:attrNameLst>
                                          <p:attrName>ppt_x</p:attrName>
                                        </p:attrNameLst>
                                      </p:cBhvr>
                                      <p:tavLst>
                                        <p:tav tm="0">
                                          <p:val>
                                            <p:strVal val="ppt_x"/>
                                          </p:val>
                                        </p:tav>
                                        <p:tav tm="100000">
                                          <p:val>
                                            <p:strVal val="0-ppt_w/2"/>
                                          </p:val>
                                        </p:tav>
                                      </p:tavLst>
                                    </p:anim>
                                    <p:anim calcmode="lin" valueType="num">
                                      <p:cBhvr additive="base">
                                        <p:cTn id="170" dur="2000"/>
                                        <p:tgtEl>
                                          <p:spTgt spid="12"/>
                                        </p:tgtEl>
                                        <p:attrNameLst>
                                          <p:attrName>ppt_y</p:attrName>
                                        </p:attrNameLst>
                                      </p:cBhvr>
                                      <p:tavLst>
                                        <p:tav tm="0">
                                          <p:val>
                                            <p:strVal val="ppt_y"/>
                                          </p:val>
                                        </p:tav>
                                        <p:tav tm="100000">
                                          <p:val>
                                            <p:strVal val="1+ppt_h/2"/>
                                          </p:val>
                                        </p:tav>
                                      </p:tavLst>
                                    </p:anim>
                                    <p:set>
                                      <p:cBhvr>
                                        <p:cTn id="171" dur="1" fill="hold">
                                          <p:stCondLst>
                                            <p:cond delay="1999"/>
                                          </p:stCondLst>
                                        </p:cTn>
                                        <p:tgtEl>
                                          <p:spTgt spid="12"/>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14"/>
                                        </p:tgtEl>
                                        <p:attrNameLst>
                                          <p:attrName>ppt_x</p:attrName>
                                        </p:attrNameLst>
                                      </p:cBhvr>
                                      <p:tavLst>
                                        <p:tav tm="0">
                                          <p:val>
                                            <p:strVal val="ppt_x"/>
                                          </p:val>
                                        </p:tav>
                                        <p:tav tm="100000">
                                          <p:val>
                                            <p:strVal val="0-ppt_w/2"/>
                                          </p:val>
                                        </p:tav>
                                      </p:tavLst>
                                    </p:anim>
                                    <p:anim calcmode="lin" valueType="num">
                                      <p:cBhvr additive="base">
                                        <p:cTn id="174" dur="2000"/>
                                        <p:tgtEl>
                                          <p:spTgt spid="14"/>
                                        </p:tgtEl>
                                        <p:attrNameLst>
                                          <p:attrName>ppt_y</p:attrName>
                                        </p:attrNameLst>
                                      </p:cBhvr>
                                      <p:tavLst>
                                        <p:tav tm="0">
                                          <p:val>
                                            <p:strVal val="ppt_y"/>
                                          </p:val>
                                        </p:tav>
                                        <p:tav tm="100000">
                                          <p:val>
                                            <p:strVal val="1+ppt_h/2"/>
                                          </p:val>
                                        </p:tav>
                                      </p:tavLst>
                                    </p:anim>
                                    <p:set>
                                      <p:cBhvr>
                                        <p:cTn id="175" dur="1" fill="hold">
                                          <p:stCondLst>
                                            <p:cond delay="1999"/>
                                          </p:stCondLst>
                                        </p:cTn>
                                        <p:tgtEl>
                                          <p:spTgt spid="14"/>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16"/>
                                        </p:tgtEl>
                                        <p:attrNameLst>
                                          <p:attrName>ppt_x</p:attrName>
                                        </p:attrNameLst>
                                      </p:cBhvr>
                                      <p:tavLst>
                                        <p:tav tm="0">
                                          <p:val>
                                            <p:strVal val="ppt_x"/>
                                          </p:val>
                                        </p:tav>
                                        <p:tav tm="100000">
                                          <p:val>
                                            <p:strVal val="0-ppt_w/2"/>
                                          </p:val>
                                        </p:tav>
                                      </p:tavLst>
                                    </p:anim>
                                    <p:anim calcmode="lin" valueType="num">
                                      <p:cBhvr additive="base">
                                        <p:cTn id="178" dur="2000"/>
                                        <p:tgtEl>
                                          <p:spTgt spid="16"/>
                                        </p:tgtEl>
                                        <p:attrNameLst>
                                          <p:attrName>ppt_y</p:attrName>
                                        </p:attrNameLst>
                                      </p:cBhvr>
                                      <p:tavLst>
                                        <p:tav tm="0">
                                          <p:val>
                                            <p:strVal val="ppt_y"/>
                                          </p:val>
                                        </p:tav>
                                        <p:tav tm="100000">
                                          <p:val>
                                            <p:strVal val="1+ppt_h/2"/>
                                          </p:val>
                                        </p:tav>
                                      </p:tavLst>
                                    </p:anim>
                                    <p:set>
                                      <p:cBhvr>
                                        <p:cTn id="179" dur="1" fill="hold">
                                          <p:stCondLst>
                                            <p:cond delay="1999"/>
                                          </p:stCondLst>
                                        </p:cTn>
                                        <p:tgtEl>
                                          <p:spTgt spid="16"/>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18"/>
                                        </p:tgtEl>
                                        <p:attrNameLst>
                                          <p:attrName>ppt_x</p:attrName>
                                        </p:attrNameLst>
                                      </p:cBhvr>
                                      <p:tavLst>
                                        <p:tav tm="0">
                                          <p:val>
                                            <p:strVal val="ppt_x"/>
                                          </p:val>
                                        </p:tav>
                                        <p:tav tm="100000">
                                          <p:val>
                                            <p:strVal val="0-ppt_w/2"/>
                                          </p:val>
                                        </p:tav>
                                      </p:tavLst>
                                    </p:anim>
                                    <p:anim calcmode="lin" valueType="num">
                                      <p:cBhvr additive="base">
                                        <p:cTn id="182" dur="2000"/>
                                        <p:tgtEl>
                                          <p:spTgt spid="18"/>
                                        </p:tgtEl>
                                        <p:attrNameLst>
                                          <p:attrName>ppt_y</p:attrName>
                                        </p:attrNameLst>
                                      </p:cBhvr>
                                      <p:tavLst>
                                        <p:tav tm="0">
                                          <p:val>
                                            <p:strVal val="ppt_y"/>
                                          </p:val>
                                        </p:tav>
                                        <p:tav tm="100000">
                                          <p:val>
                                            <p:strVal val="1+ppt_h/2"/>
                                          </p:val>
                                        </p:tav>
                                      </p:tavLst>
                                    </p:anim>
                                    <p:set>
                                      <p:cBhvr>
                                        <p:cTn id="183" dur="1" fill="hold">
                                          <p:stCondLst>
                                            <p:cond delay="1999"/>
                                          </p:stCondLst>
                                        </p:cTn>
                                        <p:tgtEl>
                                          <p:spTgt spid="18"/>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20"/>
                                        </p:tgtEl>
                                        <p:attrNameLst>
                                          <p:attrName>ppt_x</p:attrName>
                                        </p:attrNameLst>
                                      </p:cBhvr>
                                      <p:tavLst>
                                        <p:tav tm="0">
                                          <p:val>
                                            <p:strVal val="ppt_x"/>
                                          </p:val>
                                        </p:tav>
                                        <p:tav tm="100000">
                                          <p:val>
                                            <p:strVal val="0-ppt_w/2"/>
                                          </p:val>
                                        </p:tav>
                                      </p:tavLst>
                                    </p:anim>
                                    <p:anim calcmode="lin" valueType="num">
                                      <p:cBhvr additive="base">
                                        <p:cTn id="186" dur="2000"/>
                                        <p:tgtEl>
                                          <p:spTgt spid="20"/>
                                        </p:tgtEl>
                                        <p:attrNameLst>
                                          <p:attrName>ppt_y</p:attrName>
                                        </p:attrNameLst>
                                      </p:cBhvr>
                                      <p:tavLst>
                                        <p:tav tm="0">
                                          <p:val>
                                            <p:strVal val="ppt_y"/>
                                          </p:val>
                                        </p:tav>
                                        <p:tav tm="100000">
                                          <p:val>
                                            <p:strVal val="1+ppt_h/2"/>
                                          </p:val>
                                        </p:tav>
                                      </p:tavLst>
                                    </p:anim>
                                    <p:set>
                                      <p:cBhvr>
                                        <p:cTn id="187" dur="1" fill="hold">
                                          <p:stCondLst>
                                            <p:cond delay="1999"/>
                                          </p:stCondLst>
                                        </p:cTn>
                                        <p:tgtEl>
                                          <p:spTgt spid="20"/>
                                        </p:tgtEl>
                                        <p:attrNameLst>
                                          <p:attrName>style.visibility</p:attrName>
                                        </p:attrNameLst>
                                      </p:cBhvr>
                                      <p:to>
                                        <p:strVal val="hidden"/>
                                      </p:to>
                                    </p:set>
                                  </p:childTnLst>
                                </p:cTn>
                              </p:par>
                              <p:par>
                                <p:cTn id="188" presetID="8" presetClass="emph" presetSubtype="0" autoRev="1" fill="hold" nodeType="withEffect">
                                  <p:stCondLst>
                                    <p:cond delay="0"/>
                                  </p:stCondLst>
                                  <p:childTnLst>
                                    <p:animRot by="21600000">
                                      <p:cBhvr>
                                        <p:cTn id="189" dur="2000" fill="hold"/>
                                        <p:tgtEl>
                                          <p:spTgt spid="4"/>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6"/>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8"/>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0"/>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2"/>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4"/>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16"/>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18"/>
                                        </p:tgtEl>
                                        <p:attrNameLst>
                                          <p:attrName>r</p:attrName>
                                        </p:attrNameLst>
                                      </p:cBhvr>
                                    </p:animRot>
                                  </p:childTnLst>
                                </p:cTn>
                              </p:par>
                              <p:par>
                                <p:cTn id="204" presetID="8" presetClass="emph" presetSubtype="0" autoRev="1" fill="hold" nodeType="withEffect">
                                  <p:stCondLst>
                                    <p:cond delay="0"/>
                                  </p:stCondLst>
                                  <p:childTnLst>
                                    <p:animRot by="21600000">
                                      <p:cBhvr>
                                        <p:cTn id="205" dur="2000" fill="hold"/>
                                        <p:tgtEl>
                                          <p:spTgt spid="20"/>
                                        </p:tgtEl>
                                        <p:attrNameLst>
                                          <p:attrName>r</p:attrName>
                                        </p:attrNameLst>
                                      </p:cBhvr>
                                    </p:animRot>
                                  </p:childTnLst>
                                </p:cTn>
                              </p:par>
                              <p:par>
                                <p:cTn id="206" presetID="8" presetClass="emph" presetSubtype="0" autoRev="1" fill="hold" nodeType="withEffect">
                                  <p:stCondLst>
                                    <p:cond delay="0"/>
                                  </p:stCondLst>
                                  <p:childTnLst>
                                    <p:animRot by="-21600000">
                                      <p:cBhvr>
                                        <p:cTn id="207" dur="2000" fill="hold"/>
                                        <p:tgtEl>
                                          <p:spTgt spid="3"/>
                                        </p:tgtEl>
                                        <p:attrNameLst>
                                          <p:attrName>r</p:attrName>
                                        </p:attrNameLst>
                                      </p:cBhvr>
                                    </p:animRot>
                                  </p:childTnLst>
                                </p:cTn>
                              </p:par>
                              <p:par>
                                <p:cTn id="208" presetID="8" presetClass="emph" presetSubtype="0" autoRev="1" fill="hold" nodeType="withEffect">
                                  <p:stCondLst>
                                    <p:cond delay="0"/>
                                  </p:stCondLst>
                                  <p:childTnLst>
                                    <p:animRot by="-21600000">
                                      <p:cBhvr>
                                        <p:cTn id="209" dur="2000" fill="hold"/>
                                        <p:tgtEl>
                                          <p:spTgt spid="5"/>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7"/>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9"/>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1"/>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3"/>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5"/>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7"/>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19"/>
                                        </p:tgtEl>
                                        <p:attrNameLst>
                                          <p:attrName>r</p:attrName>
                                        </p:attrNameLst>
                                      </p:cBhvr>
                                    </p:animRot>
                                  </p:childTnLst>
                                </p:cTn>
                              </p:par>
                              <p:par>
                                <p:cTn id="224" presetID="17" presetClass="entr" presetSubtype="1"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ppt_x</p:attrName>
                                        </p:attrNameLst>
                                      </p:cBhvr>
                                      <p:tavLst>
                                        <p:tav tm="0">
                                          <p:val>
                                            <p:strVal val="#ppt_x"/>
                                          </p:val>
                                        </p:tav>
                                        <p:tav tm="100000">
                                          <p:val>
                                            <p:strVal val="#ppt_x"/>
                                          </p:val>
                                        </p:tav>
                                      </p:tavLst>
                                    </p:anim>
                                    <p:anim calcmode="lin" valueType="num">
                                      <p:cBhvr>
                                        <p:cTn id="227" dur="2000" fill="hold"/>
                                        <p:tgtEl>
                                          <p:spTgt spid="2"/>
                                        </p:tgtEl>
                                        <p:attrNameLst>
                                          <p:attrName>ppt_y</p:attrName>
                                        </p:attrNameLst>
                                      </p:cBhvr>
                                      <p:tavLst>
                                        <p:tav tm="0">
                                          <p:val>
                                            <p:strVal val="#ppt_y-#ppt_h/2"/>
                                          </p:val>
                                        </p:tav>
                                        <p:tav tm="100000">
                                          <p:val>
                                            <p:strVal val="#ppt_y"/>
                                          </p:val>
                                        </p:tav>
                                      </p:tavLst>
                                    </p:anim>
                                    <p:anim calcmode="lin" valueType="num">
                                      <p:cBhvr>
                                        <p:cTn id="228" dur="2000" fill="hold"/>
                                        <p:tgtEl>
                                          <p:spTgt spid="2"/>
                                        </p:tgtEl>
                                        <p:attrNameLst>
                                          <p:attrName>ppt_w</p:attrName>
                                        </p:attrNameLst>
                                      </p:cBhvr>
                                      <p:tavLst>
                                        <p:tav tm="0">
                                          <p:val>
                                            <p:strVal val="#ppt_w"/>
                                          </p:val>
                                        </p:tav>
                                        <p:tav tm="100000">
                                          <p:val>
                                            <p:strVal val="#ppt_w"/>
                                          </p:val>
                                        </p:tav>
                                      </p:tavLst>
                                    </p:anim>
                                    <p:anim calcmode="lin" valueType="num">
                                      <p:cBhvr>
                                        <p:cTn id="229" dur="2000" fill="hold"/>
                                        <p:tgtEl>
                                          <p:spTgt spid="2"/>
                                        </p:tgtEl>
                                        <p:attrNameLst>
                                          <p:attrName>ppt_h</p:attrName>
                                        </p:attrNameLst>
                                      </p:cBhvr>
                                      <p:tavLst>
                                        <p:tav tm="0">
                                          <p:val>
                                            <p:fltVal val="0"/>
                                          </p:val>
                                        </p:tav>
                                        <p:tav tm="100000">
                                          <p:val>
                                            <p:strVal val="#ppt_h"/>
                                          </p:val>
                                        </p:tav>
                                      </p:tavLst>
                                    </p:anim>
                                  </p:childTnLst>
                                </p:cTn>
                              </p:par>
                              <p:par>
                                <p:cTn id="230" presetID="16" presetClass="entr" presetSubtype="37" fill="hold" nodeType="withEffect">
                                  <p:stCondLst>
                                    <p:cond delay="0"/>
                                  </p:stCondLst>
                                  <p:childTnLst>
                                    <p:set>
                                      <p:cBhvr>
                                        <p:cTn id="231" dur="1" fill="hold">
                                          <p:stCondLst>
                                            <p:cond delay="0"/>
                                          </p:stCondLst>
                                        </p:cTn>
                                        <p:tgtEl>
                                          <p:spTgt spid="2"/>
                                        </p:tgtEl>
                                        <p:attrNameLst>
                                          <p:attrName>style.visibility</p:attrName>
                                        </p:attrNameLst>
                                      </p:cBhvr>
                                      <p:to>
                                        <p:strVal val="visible"/>
                                      </p:to>
                                    </p:set>
                                    <p:animEffect transition="in" filter="barn(outVertical)">
                                      <p:cBhvr>
                                        <p:cTn id="23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d79d22b5d7022c685f309e350e28005b.jpg"/>
          <p:cNvPicPr>
            <a:picLocks noChangeAspect="1"/>
          </p:cNvPicPr>
          <p:nvPr/>
        </p:nvPicPr>
        <p:blipFill>
          <a:blip r:embed="rId2"/>
          <a:stretch>
            <a:fillRect/>
          </a:stretch>
        </p:blipFill>
        <p:spPr>
          <a:xfrm>
            <a:off x="3040" y="0"/>
            <a:ext cx="9137920" cy="5143500"/>
          </a:xfrm>
          <a:prstGeom prst="rect">
            <a:avLst/>
          </a:prstGeom>
        </p:spPr>
      </p:pic>
      <p:pic>
        <p:nvPicPr>
          <p:cNvPr id="12" name="11 Imagen" descr="PNGPIX-COM-Cheetah-PNG-Transparent-Image-3.png"/>
          <p:cNvPicPr>
            <a:picLocks noChangeAspect="1"/>
          </p:cNvPicPr>
          <p:nvPr/>
        </p:nvPicPr>
        <p:blipFill>
          <a:blip r:embed="rId3" cstate="print">
            <a:lum bright="-10000" contrast="20000"/>
          </a:blip>
          <a:stretch>
            <a:fillRect/>
          </a:stretch>
        </p:blipFill>
        <p:spPr>
          <a:xfrm flipH="1">
            <a:off x="285720" y="1928808"/>
            <a:ext cx="5072066" cy="2928940"/>
          </a:xfrm>
          <a:prstGeom prst="rect">
            <a:avLst/>
          </a:prstGeom>
        </p:spPr>
      </p:pic>
      <p:sp>
        <p:nvSpPr>
          <p:cNvPr id="4" name="3 CuadroTexto"/>
          <p:cNvSpPr txBox="1"/>
          <p:nvPr/>
        </p:nvSpPr>
        <p:spPr>
          <a:xfrm>
            <a:off x="5643570" y="357172"/>
            <a:ext cx="3071834" cy="2339102"/>
          </a:xfrm>
          <a:prstGeom prst="rect">
            <a:avLst/>
          </a:prstGeom>
          <a:noFill/>
        </p:spPr>
        <p:txBody>
          <a:bodyPr wrap="square" rtlCol="0">
            <a:spAutoFit/>
          </a:bodyPr>
          <a:lstStyle/>
          <a:p>
            <a:pPr algn="ctr"/>
            <a:r>
              <a:rPr lang="es-PE" sz="1600" b="1" dirty="0" smtClean="0">
                <a:solidFill>
                  <a:srgbClr val="FFFF00"/>
                </a:solidFill>
                <a:effectLst>
                  <a:outerShdw blurRad="38100" dist="38100" dir="2700000" algn="tl">
                    <a:srgbClr val="000000">
                      <a:alpha val="43137"/>
                    </a:srgbClr>
                  </a:outerShdw>
                </a:effectLst>
              </a:rPr>
              <a:t>"Mientras que, en teoría, los animales grandes podrían ser los más rápidos, la energía y el tiempo que se requieren para acelerar sus grandes cuerpos les impide alcanzar la máxima velocidad", señaló Walter </a:t>
            </a:r>
            <a:r>
              <a:rPr lang="es-PE" sz="1600" b="1" dirty="0" err="1" smtClean="0">
                <a:solidFill>
                  <a:srgbClr val="FFFF00"/>
                </a:solidFill>
                <a:effectLst>
                  <a:outerShdw blurRad="38100" dist="38100" dir="2700000" algn="tl">
                    <a:srgbClr val="000000">
                      <a:alpha val="43137"/>
                    </a:srgbClr>
                  </a:outerShdw>
                </a:effectLst>
              </a:rPr>
              <a:t>Jetz</a:t>
            </a:r>
            <a:r>
              <a:rPr lang="es-PE" sz="1600" b="1" dirty="0" smtClean="0">
                <a:solidFill>
                  <a:srgbClr val="FFFF00"/>
                </a:solidFill>
                <a:effectLst>
                  <a:outerShdw blurRad="38100" dist="38100" dir="2700000" algn="tl">
                    <a:srgbClr val="000000">
                      <a:alpha val="43137"/>
                    </a:srgbClr>
                  </a:outerShdw>
                </a:effectLst>
              </a:rPr>
              <a:t>, investigador de la Universidad de Yale, en Estados Unidos, y coautor del estudio. </a:t>
            </a:r>
          </a:p>
          <a:p>
            <a:endParaRPr lang="es-PE" dirty="0"/>
          </a:p>
        </p:txBody>
      </p:sp>
      <p:sp>
        <p:nvSpPr>
          <p:cNvPr id="5" name="4 Rectángulo"/>
          <p:cNvSpPr/>
          <p:nvPr/>
        </p:nvSpPr>
        <p:spPr>
          <a:xfrm>
            <a:off x="-428660" y="-285770"/>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76059_cheetah-wallpapers_1600x900_h.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ircular-shape-for-design-logo-8874BE76E2-seeklogo.com.png"/>
          <p:cNvPicPr>
            <a:picLocks noChangeAspect="1"/>
          </p:cNvPicPr>
          <p:nvPr/>
        </p:nvPicPr>
        <p:blipFill>
          <a:blip r:embed="rId3" cstate="print">
            <a:duotone>
              <a:prstClr val="black"/>
              <a:schemeClr val="accent6">
                <a:tint val="45000"/>
                <a:satMod val="400000"/>
              </a:schemeClr>
            </a:duotone>
            <a:lum bright="-30000" contrast="40000"/>
          </a:blip>
          <a:stretch>
            <a:fillRect/>
          </a:stretch>
        </p:blipFill>
        <p:spPr>
          <a:xfrm>
            <a:off x="0" y="0"/>
            <a:ext cx="714362" cy="714362"/>
          </a:xfrm>
          <a:prstGeom prst="rect">
            <a:avLst/>
          </a:prstGeom>
        </p:spPr>
      </p:pic>
      <p:pic>
        <p:nvPicPr>
          <p:cNvPr id="4" name="3 Imagen" descr="circular-shape-for-design-logo-8874BE76E2-seeklogo.com.png"/>
          <p:cNvPicPr>
            <a:picLocks noChangeAspect="1"/>
          </p:cNvPicPr>
          <p:nvPr/>
        </p:nvPicPr>
        <p:blipFill>
          <a:blip r:embed="rId3" cstate="print">
            <a:duotone>
              <a:schemeClr val="accent6">
                <a:shade val="45000"/>
                <a:satMod val="135000"/>
              </a:schemeClr>
              <a:prstClr val="white"/>
            </a:duotone>
          </a:blip>
          <a:stretch>
            <a:fillRect/>
          </a:stretch>
        </p:blipFill>
        <p:spPr>
          <a:xfrm>
            <a:off x="8286776" y="4429138"/>
            <a:ext cx="714362" cy="714362"/>
          </a:xfrm>
          <a:prstGeom prst="rect">
            <a:avLst/>
          </a:prstGeom>
        </p:spPr>
      </p:pic>
      <p:pic>
        <p:nvPicPr>
          <p:cNvPr id="5" name="4 Imagen" descr="circular-shape-for-design-logo-8874BE76E2-seeklogo.com.png"/>
          <p:cNvPicPr>
            <a:picLocks noChangeAspect="1"/>
          </p:cNvPicPr>
          <p:nvPr/>
        </p:nvPicPr>
        <p:blipFill>
          <a:blip r:embed="rId3" cstate="print">
            <a:duotone>
              <a:schemeClr val="accent6">
                <a:shade val="45000"/>
                <a:satMod val="135000"/>
              </a:schemeClr>
              <a:prstClr val="white"/>
            </a:duotone>
          </a:blip>
          <a:stretch>
            <a:fillRect/>
          </a:stretch>
        </p:blipFill>
        <p:spPr>
          <a:xfrm>
            <a:off x="428596" y="642924"/>
            <a:ext cx="714362" cy="714362"/>
          </a:xfrm>
          <a:prstGeom prst="rect">
            <a:avLst/>
          </a:prstGeom>
        </p:spPr>
      </p:pic>
      <p:pic>
        <p:nvPicPr>
          <p:cNvPr id="6" name="5 Imagen" descr="circular-shape-for-design-logo-8874BE76E2-seeklogo.com.png"/>
          <p:cNvPicPr>
            <a:picLocks noChangeAspect="1"/>
          </p:cNvPicPr>
          <p:nvPr/>
        </p:nvPicPr>
        <p:blipFill>
          <a:blip r:embed="rId3" cstate="print">
            <a:duotone>
              <a:prstClr val="black"/>
              <a:schemeClr val="accent6">
                <a:tint val="45000"/>
                <a:satMod val="400000"/>
              </a:schemeClr>
            </a:duotone>
            <a:lum bright="-30000" contrast="40000"/>
          </a:blip>
          <a:stretch>
            <a:fillRect/>
          </a:stretch>
        </p:blipFill>
        <p:spPr>
          <a:xfrm>
            <a:off x="928662" y="1214428"/>
            <a:ext cx="714362" cy="714362"/>
          </a:xfrm>
          <a:prstGeom prst="rect">
            <a:avLst/>
          </a:prstGeom>
        </p:spPr>
      </p:pic>
      <p:pic>
        <p:nvPicPr>
          <p:cNvPr id="7" name="6 Imagen" descr="circular-shape-for-design-logo-8874BE76E2-seeklogo.com.png"/>
          <p:cNvPicPr>
            <a:picLocks noChangeAspect="1"/>
          </p:cNvPicPr>
          <p:nvPr/>
        </p:nvPicPr>
        <p:blipFill>
          <a:blip r:embed="rId3" cstate="print">
            <a:duotone>
              <a:schemeClr val="accent6">
                <a:shade val="45000"/>
                <a:satMod val="135000"/>
              </a:schemeClr>
              <a:prstClr val="white"/>
            </a:duotone>
          </a:blip>
          <a:stretch>
            <a:fillRect/>
          </a:stretch>
        </p:blipFill>
        <p:spPr>
          <a:xfrm>
            <a:off x="1428728" y="1785932"/>
            <a:ext cx="714362" cy="714362"/>
          </a:xfrm>
          <a:prstGeom prst="rect">
            <a:avLst/>
          </a:prstGeom>
        </p:spPr>
      </p:pic>
      <p:pic>
        <p:nvPicPr>
          <p:cNvPr id="8" name="7 Imagen" descr="circular-shape-for-design-logo-8874BE76E2-seeklogo.com.png"/>
          <p:cNvPicPr>
            <a:picLocks noChangeAspect="1"/>
          </p:cNvPicPr>
          <p:nvPr/>
        </p:nvPicPr>
        <p:blipFill>
          <a:blip r:embed="rId3" cstate="print">
            <a:duotone>
              <a:prstClr val="black"/>
              <a:schemeClr val="accent6">
                <a:tint val="45000"/>
                <a:satMod val="400000"/>
              </a:schemeClr>
            </a:duotone>
            <a:lum bright="-30000" contrast="40000"/>
          </a:blip>
          <a:stretch>
            <a:fillRect/>
          </a:stretch>
        </p:blipFill>
        <p:spPr>
          <a:xfrm>
            <a:off x="2000232" y="2214560"/>
            <a:ext cx="714362" cy="714362"/>
          </a:xfrm>
          <a:prstGeom prst="rect">
            <a:avLst/>
          </a:prstGeom>
        </p:spPr>
      </p:pic>
      <p:pic>
        <p:nvPicPr>
          <p:cNvPr id="9" name="8 Imagen" descr="circular-shape-for-design-logo-8874BE76E2-seeklogo.com.png"/>
          <p:cNvPicPr>
            <a:picLocks noChangeAspect="1"/>
          </p:cNvPicPr>
          <p:nvPr/>
        </p:nvPicPr>
        <p:blipFill>
          <a:blip r:embed="rId3" cstate="print">
            <a:duotone>
              <a:schemeClr val="accent6">
                <a:shade val="45000"/>
                <a:satMod val="135000"/>
              </a:schemeClr>
              <a:prstClr val="white"/>
            </a:duotone>
          </a:blip>
          <a:stretch>
            <a:fillRect/>
          </a:stretch>
        </p:blipFill>
        <p:spPr>
          <a:xfrm>
            <a:off x="2643174" y="2643188"/>
            <a:ext cx="714362" cy="714362"/>
          </a:xfrm>
          <a:prstGeom prst="rect">
            <a:avLst/>
          </a:prstGeom>
        </p:spPr>
      </p:pic>
      <p:pic>
        <p:nvPicPr>
          <p:cNvPr id="10" name="9 Imagen" descr="circular-shape-for-design-logo-8874BE76E2-seeklogo.com.png"/>
          <p:cNvPicPr>
            <a:picLocks noChangeAspect="1"/>
          </p:cNvPicPr>
          <p:nvPr/>
        </p:nvPicPr>
        <p:blipFill>
          <a:blip r:embed="rId3" cstate="print">
            <a:duotone>
              <a:prstClr val="black"/>
              <a:schemeClr val="accent6">
                <a:tint val="45000"/>
                <a:satMod val="400000"/>
              </a:schemeClr>
            </a:duotone>
            <a:lum bright="-30000" contrast="40000"/>
          </a:blip>
          <a:stretch>
            <a:fillRect/>
          </a:stretch>
        </p:blipFill>
        <p:spPr>
          <a:xfrm>
            <a:off x="3286116" y="3000378"/>
            <a:ext cx="714362" cy="714362"/>
          </a:xfrm>
          <a:prstGeom prst="rect">
            <a:avLst/>
          </a:prstGeom>
        </p:spPr>
      </p:pic>
      <p:pic>
        <p:nvPicPr>
          <p:cNvPr id="11" name="10 Imagen" descr="circular-shape-for-design-logo-8874BE76E2-seeklogo.com.png"/>
          <p:cNvPicPr>
            <a:picLocks noChangeAspect="1"/>
          </p:cNvPicPr>
          <p:nvPr/>
        </p:nvPicPr>
        <p:blipFill>
          <a:blip r:embed="rId3" cstate="print">
            <a:duotone>
              <a:schemeClr val="accent6">
                <a:shade val="45000"/>
                <a:satMod val="135000"/>
              </a:schemeClr>
              <a:prstClr val="white"/>
            </a:duotone>
          </a:blip>
          <a:stretch>
            <a:fillRect/>
          </a:stretch>
        </p:blipFill>
        <p:spPr>
          <a:xfrm>
            <a:off x="3929058" y="3286130"/>
            <a:ext cx="714362" cy="714362"/>
          </a:xfrm>
          <a:prstGeom prst="rect">
            <a:avLst/>
          </a:prstGeom>
        </p:spPr>
      </p:pic>
      <p:pic>
        <p:nvPicPr>
          <p:cNvPr id="12" name="11 Imagen" descr="circular-shape-for-design-logo-8874BE76E2-seeklogo.com.png"/>
          <p:cNvPicPr>
            <a:picLocks noChangeAspect="1"/>
          </p:cNvPicPr>
          <p:nvPr/>
        </p:nvPicPr>
        <p:blipFill>
          <a:blip r:embed="rId3" cstate="print">
            <a:duotone>
              <a:prstClr val="black"/>
              <a:schemeClr val="accent6">
                <a:tint val="45000"/>
                <a:satMod val="400000"/>
              </a:schemeClr>
            </a:duotone>
            <a:lum bright="-30000" contrast="40000"/>
          </a:blip>
          <a:stretch>
            <a:fillRect/>
          </a:stretch>
        </p:blipFill>
        <p:spPr>
          <a:xfrm>
            <a:off x="4572000" y="3571882"/>
            <a:ext cx="714362" cy="714362"/>
          </a:xfrm>
          <a:prstGeom prst="rect">
            <a:avLst/>
          </a:prstGeom>
        </p:spPr>
      </p:pic>
      <p:pic>
        <p:nvPicPr>
          <p:cNvPr id="13" name="12 Imagen" descr="circular-shape-for-design-logo-8874BE76E2-seeklogo.com.png"/>
          <p:cNvPicPr>
            <a:picLocks noChangeAspect="1"/>
          </p:cNvPicPr>
          <p:nvPr/>
        </p:nvPicPr>
        <p:blipFill>
          <a:blip r:embed="rId3" cstate="print">
            <a:duotone>
              <a:schemeClr val="accent6">
                <a:shade val="45000"/>
                <a:satMod val="135000"/>
              </a:schemeClr>
              <a:prstClr val="white"/>
            </a:duotone>
          </a:blip>
          <a:stretch>
            <a:fillRect/>
          </a:stretch>
        </p:blipFill>
        <p:spPr>
          <a:xfrm>
            <a:off x="5214942" y="3857634"/>
            <a:ext cx="714362" cy="714362"/>
          </a:xfrm>
          <a:prstGeom prst="rect">
            <a:avLst/>
          </a:prstGeom>
        </p:spPr>
      </p:pic>
      <p:pic>
        <p:nvPicPr>
          <p:cNvPr id="14" name="13 Imagen" descr="circular-shape-for-design-logo-8874BE76E2-seeklogo.com.png"/>
          <p:cNvPicPr>
            <a:picLocks noChangeAspect="1"/>
          </p:cNvPicPr>
          <p:nvPr/>
        </p:nvPicPr>
        <p:blipFill>
          <a:blip r:embed="rId3" cstate="print">
            <a:duotone>
              <a:prstClr val="black"/>
              <a:schemeClr val="accent6">
                <a:tint val="45000"/>
                <a:satMod val="400000"/>
              </a:schemeClr>
            </a:duotone>
            <a:lum bright="-30000" contrast="40000"/>
          </a:blip>
          <a:stretch>
            <a:fillRect/>
          </a:stretch>
        </p:blipFill>
        <p:spPr>
          <a:xfrm>
            <a:off x="5929322" y="4071948"/>
            <a:ext cx="714362" cy="714362"/>
          </a:xfrm>
          <a:prstGeom prst="rect">
            <a:avLst/>
          </a:prstGeom>
        </p:spPr>
      </p:pic>
      <p:pic>
        <p:nvPicPr>
          <p:cNvPr id="15" name="14 Imagen" descr="circular-shape-for-design-logo-8874BE76E2-seeklogo.com.png"/>
          <p:cNvPicPr>
            <a:picLocks noChangeAspect="1"/>
          </p:cNvPicPr>
          <p:nvPr/>
        </p:nvPicPr>
        <p:blipFill>
          <a:blip r:embed="rId3" cstate="print">
            <a:duotone>
              <a:schemeClr val="accent6">
                <a:shade val="45000"/>
                <a:satMod val="135000"/>
              </a:schemeClr>
              <a:prstClr val="white"/>
            </a:duotone>
          </a:blip>
          <a:stretch>
            <a:fillRect/>
          </a:stretch>
        </p:blipFill>
        <p:spPr>
          <a:xfrm>
            <a:off x="6643702" y="4286262"/>
            <a:ext cx="714362" cy="714362"/>
          </a:xfrm>
          <a:prstGeom prst="rect">
            <a:avLst/>
          </a:prstGeom>
        </p:spPr>
      </p:pic>
      <p:pic>
        <p:nvPicPr>
          <p:cNvPr id="16" name="15 Imagen" descr="circular-shape-for-design-logo-8874BE76E2-seeklogo.com.png"/>
          <p:cNvPicPr>
            <a:picLocks noChangeAspect="1"/>
          </p:cNvPicPr>
          <p:nvPr/>
        </p:nvPicPr>
        <p:blipFill>
          <a:blip r:embed="rId3" cstate="print">
            <a:duotone>
              <a:prstClr val="black"/>
              <a:schemeClr val="accent6">
                <a:tint val="45000"/>
                <a:satMod val="400000"/>
              </a:schemeClr>
            </a:duotone>
            <a:lum bright="-30000" contrast="40000"/>
          </a:blip>
          <a:stretch>
            <a:fillRect/>
          </a:stretch>
        </p:blipFill>
        <p:spPr>
          <a:xfrm>
            <a:off x="7500958" y="4429138"/>
            <a:ext cx="714362" cy="714362"/>
          </a:xfrm>
          <a:prstGeom prst="rect">
            <a:avLst/>
          </a:prstGeom>
        </p:spPr>
      </p:pic>
      <p:sp>
        <p:nvSpPr>
          <p:cNvPr id="17" name="16 Rectángulo"/>
          <p:cNvSpPr/>
          <p:nvPr/>
        </p:nvSpPr>
        <p:spPr>
          <a:xfrm>
            <a:off x="-428660" y="-285770"/>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1+#ppt_w/2"/>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1+#ppt_w/2"/>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1+#ppt_w/2"/>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8" presetClass="emph" presetSubtype="0" autoRev="1" fill="hold" nodeType="withEffect">
                                  <p:stCondLst>
                                    <p:cond delay="0"/>
                                  </p:stCondLst>
                                  <p:childTnLst>
                                    <p:animRot by="21600000">
                                      <p:cBhvr>
                                        <p:cTn id="64" dur="2000" fill="hold"/>
                                        <p:tgtEl>
                                          <p:spTgt spid="3"/>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4"/>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5"/>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6"/>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7"/>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8"/>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9"/>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0"/>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1"/>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2"/>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3"/>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4"/>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5"/>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6"/>
                                        </p:tgtEl>
                                        <p:attrNameLst>
                                          <p:attrName>r</p:attrName>
                                        </p:attrNameLst>
                                      </p:cBhvr>
                                    </p:animRot>
                                  </p:childTnLst>
                                </p:cTn>
                              </p:par>
                            </p:childTnLst>
                          </p:cTn>
                        </p:par>
                        <p:par>
                          <p:cTn id="91" fill="hold">
                            <p:stCondLst>
                              <p:cond delay="4000"/>
                            </p:stCondLst>
                            <p:childTnLst>
                              <p:par>
                                <p:cTn id="92" presetID="2" presetClass="exit" presetSubtype="6" fill="hold" nodeType="afterEffect">
                                  <p:stCondLst>
                                    <p:cond delay="0"/>
                                  </p:stCondLst>
                                  <p:childTnLst>
                                    <p:anim calcmode="lin" valueType="num">
                                      <p:cBhvr additive="base">
                                        <p:cTn id="93" dur="2000"/>
                                        <p:tgtEl>
                                          <p:spTgt spid="3"/>
                                        </p:tgtEl>
                                        <p:attrNameLst>
                                          <p:attrName>ppt_x</p:attrName>
                                        </p:attrNameLst>
                                      </p:cBhvr>
                                      <p:tavLst>
                                        <p:tav tm="0">
                                          <p:val>
                                            <p:strVal val="ppt_x"/>
                                          </p:val>
                                        </p:tav>
                                        <p:tav tm="100000">
                                          <p:val>
                                            <p:strVal val="1+ppt_w/2"/>
                                          </p:val>
                                        </p:tav>
                                      </p:tavLst>
                                    </p:anim>
                                    <p:anim calcmode="lin" valueType="num">
                                      <p:cBhvr additive="base">
                                        <p:cTn id="94" dur="2000"/>
                                        <p:tgtEl>
                                          <p:spTgt spid="3"/>
                                        </p:tgtEl>
                                        <p:attrNameLst>
                                          <p:attrName>ppt_y</p:attrName>
                                        </p:attrNameLst>
                                      </p:cBhvr>
                                      <p:tavLst>
                                        <p:tav tm="0">
                                          <p:val>
                                            <p:strVal val="ppt_y"/>
                                          </p:val>
                                        </p:tav>
                                        <p:tav tm="100000">
                                          <p:val>
                                            <p:strVal val="1+ppt_h/2"/>
                                          </p:val>
                                        </p:tav>
                                      </p:tavLst>
                                    </p:anim>
                                    <p:set>
                                      <p:cBhvr>
                                        <p:cTn id="95" dur="1" fill="hold">
                                          <p:stCondLst>
                                            <p:cond delay="1999"/>
                                          </p:stCondLst>
                                        </p:cTn>
                                        <p:tgtEl>
                                          <p:spTgt spid="3"/>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4"/>
                                        </p:tgtEl>
                                        <p:attrNameLst>
                                          <p:attrName>ppt_x</p:attrName>
                                        </p:attrNameLst>
                                      </p:cBhvr>
                                      <p:tavLst>
                                        <p:tav tm="0">
                                          <p:val>
                                            <p:strVal val="ppt_x"/>
                                          </p:val>
                                        </p:tav>
                                        <p:tav tm="100000">
                                          <p:val>
                                            <p:strVal val="1+ppt_w/2"/>
                                          </p:val>
                                        </p:tav>
                                      </p:tavLst>
                                    </p:anim>
                                    <p:anim calcmode="lin" valueType="num">
                                      <p:cBhvr additive="base">
                                        <p:cTn id="98" dur="2000"/>
                                        <p:tgtEl>
                                          <p:spTgt spid="4"/>
                                        </p:tgtEl>
                                        <p:attrNameLst>
                                          <p:attrName>ppt_y</p:attrName>
                                        </p:attrNameLst>
                                      </p:cBhvr>
                                      <p:tavLst>
                                        <p:tav tm="0">
                                          <p:val>
                                            <p:strVal val="ppt_y"/>
                                          </p:val>
                                        </p:tav>
                                        <p:tav tm="100000">
                                          <p:val>
                                            <p:strVal val="1+ppt_h/2"/>
                                          </p:val>
                                        </p:tav>
                                      </p:tavLst>
                                    </p:anim>
                                    <p:set>
                                      <p:cBhvr>
                                        <p:cTn id="99" dur="1" fill="hold">
                                          <p:stCondLst>
                                            <p:cond delay="1999"/>
                                          </p:stCondLst>
                                        </p:cTn>
                                        <p:tgtEl>
                                          <p:spTgt spid="4"/>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5"/>
                                        </p:tgtEl>
                                        <p:attrNameLst>
                                          <p:attrName>ppt_x</p:attrName>
                                        </p:attrNameLst>
                                      </p:cBhvr>
                                      <p:tavLst>
                                        <p:tav tm="0">
                                          <p:val>
                                            <p:strVal val="ppt_x"/>
                                          </p:val>
                                        </p:tav>
                                        <p:tav tm="100000">
                                          <p:val>
                                            <p:strVal val="1+ppt_w/2"/>
                                          </p:val>
                                        </p:tav>
                                      </p:tavLst>
                                    </p:anim>
                                    <p:anim calcmode="lin" valueType="num">
                                      <p:cBhvr additive="base">
                                        <p:cTn id="102" dur="2000"/>
                                        <p:tgtEl>
                                          <p:spTgt spid="5"/>
                                        </p:tgtEl>
                                        <p:attrNameLst>
                                          <p:attrName>ppt_y</p:attrName>
                                        </p:attrNameLst>
                                      </p:cBhvr>
                                      <p:tavLst>
                                        <p:tav tm="0">
                                          <p:val>
                                            <p:strVal val="ppt_y"/>
                                          </p:val>
                                        </p:tav>
                                        <p:tav tm="100000">
                                          <p:val>
                                            <p:strVal val="1+ppt_h/2"/>
                                          </p:val>
                                        </p:tav>
                                      </p:tavLst>
                                    </p:anim>
                                    <p:set>
                                      <p:cBhvr>
                                        <p:cTn id="103" dur="1" fill="hold">
                                          <p:stCondLst>
                                            <p:cond delay="1999"/>
                                          </p:stCondLst>
                                        </p:cTn>
                                        <p:tgtEl>
                                          <p:spTgt spid="5"/>
                                        </p:tgtEl>
                                        <p:attrNameLst>
                                          <p:attrName>style.visibility</p:attrName>
                                        </p:attrNameLst>
                                      </p:cBhvr>
                                      <p:to>
                                        <p:strVal val="hidden"/>
                                      </p:to>
                                    </p:set>
                                  </p:childTnLst>
                                </p:cTn>
                              </p:par>
                              <p:par>
                                <p:cTn id="104" presetID="2" presetClass="exit" presetSubtype="6" fill="hold" nodeType="withEffect">
                                  <p:stCondLst>
                                    <p:cond delay="0"/>
                                  </p:stCondLst>
                                  <p:childTnLst>
                                    <p:anim calcmode="lin" valueType="num">
                                      <p:cBhvr additive="base">
                                        <p:cTn id="105" dur="2000"/>
                                        <p:tgtEl>
                                          <p:spTgt spid="6"/>
                                        </p:tgtEl>
                                        <p:attrNameLst>
                                          <p:attrName>ppt_x</p:attrName>
                                        </p:attrNameLst>
                                      </p:cBhvr>
                                      <p:tavLst>
                                        <p:tav tm="0">
                                          <p:val>
                                            <p:strVal val="ppt_x"/>
                                          </p:val>
                                        </p:tav>
                                        <p:tav tm="100000">
                                          <p:val>
                                            <p:strVal val="1+ppt_w/2"/>
                                          </p:val>
                                        </p:tav>
                                      </p:tavLst>
                                    </p:anim>
                                    <p:anim calcmode="lin" valueType="num">
                                      <p:cBhvr additive="base">
                                        <p:cTn id="106" dur="2000"/>
                                        <p:tgtEl>
                                          <p:spTgt spid="6"/>
                                        </p:tgtEl>
                                        <p:attrNameLst>
                                          <p:attrName>ppt_y</p:attrName>
                                        </p:attrNameLst>
                                      </p:cBhvr>
                                      <p:tavLst>
                                        <p:tav tm="0">
                                          <p:val>
                                            <p:strVal val="ppt_y"/>
                                          </p:val>
                                        </p:tav>
                                        <p:tav tm="100000">
                                          <p:val>
                                            <p:strVal val="1+ppt_h/2"/>
                                          </p:val>
                                        </p:tav>
                                      </p:tavLst>
                                    </p:anim>
                                    <p:set>
                                      <p:cBhvr>
                                        <p:cTn id="107" dur="1" fill="hold">
                                          <p:stCondLst>
                                            <p:cond delay="1999"/>
                                          </p:stCondLst>
                                        </p:cTn>
                                        <p:tgtEl>
                                          <p:spTgt spid="6"/>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7"/>
                                        </p:tgtEl>
                                        <p:attrNameLst>
                                          <p:attrName>ppt_x</p:attrName>
                                        </p:attrNameLst>
                                      </p:cBhvr>
                                      <p:tavLst>
                                        <p:tav tm="0">
                                          <p:val>
                                            <p:strVal val="ppt_x"/>
                                          </p:val>
                                        </p:tav>
                                        <p:tav tm="100000">
                                          <p:val>
                                            <p:strVal val="1+ppt_w/2"/>
                                          </p:val>
                                        </p:tav>
                                      </p:tavLst>
                                    </p:anim>
                                    <p:anim calcmode="lin" valueType="num">
                                      <p:cBhvr additive="base">
                                        <p:cTn id="110" dur="2000"/>
                                        <p:tgtEl>
                                          <p:spTgt spid="7"/>
                                        </p:tgtEl>
                                        <p:attrNameLst>
                                          <p:attrName>ppt_y</p:attrName>
                                        </p:attrNameLst>
                                      </p:cBhvr>
                                      <p:tavLst>
                                        <p:tav tm="0">
                                          <p:val>
                                            <p:strVal val="ppt_y"/>
                                          </p:val>
                                        </p:tav>
                                        <p:tav tm="100000">
                                          <p:val>
                                            <p:strVal val="1+ppt_h/2"/>
                                          </p:val>
                                        </p:tav>
                                      </p:tavLst>
                                    </p:anim>
                                    <p:set>
                                      <p:cBhvr>
                                        <p:cTn id="111" dur="1" fill="hold">
                                          <p:stCondLst>
                                            <p:cond delay="1999"/>
                                          </p:stCondLst>
                                        </p:cTn>
                                        <p:tgtEl>
                                          <p:spTgt spid="7"/>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8"/>
                                        </p:tgtEl>
                                        <p:attrNameLst>
                                          <p:attrName>ppt_x</p:attrName>
                                        </p:attrNameLst>
                                      </p:cBhvr>
                                      <p:tavLst>
                                        <p:tav tm="0">
                                          <p:val>
                                            <p:strVal val="ppt_x"/>
                                          </p:val>
                                        </p:tav>
                                        <p:tav tm="100000">
                                          <p:val>
                                            <p:strVal val="1+ppt_w/2"/>
                                          </p:val>
                                        </p:tav>
                                      </p:tavLst>
                                    </p:anim>
                                    <p:anim calcmode="lin" valueType="num">
                                      <p:cBhvr additive="base">
                                        <p:cTn id="114" dur="2000"/>
                                        <p:tgtEl>
                                          <p:spTgt spid="8"/>
                                        </p:tgtEl>
                                        <p:attrNameLst>
                                          <p:attrName>ppt_y</p:attrName>
                                        </p:attrNameLst>
                                      </p:cBhvr>
                                      <p:tavLst>
                                        <p:tav tm="0">
                                          <p:val>
                                            <p:strVal val="ppt_y"/>
                                          </p:val>
                                        </p:tav>
                                        <p:tav tm="100000">
                                          <p:val>
                                            <p:strVal val="1+ppt_h/2"/>
                                          </p:val>
                                        </p:tav>
                                      </p:tavLst>
                                    </p:anim>
                                    <p:set>
                                      <p:cBhvr>
                                        <p:cTn id="115" dur="1" fill="hold">
                                          <p:stCondLst>
                                            <p:cond delay="1999"/>
                                          </p:stCondLst>
                                        </p:cTn>
                                        <p:tgtEl>
                                          <p:spTgt spid="8"/>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9"/>
                                        </p:tgtEl>
                                        <p:attrNameLst>
                                          <p:attrName>ppt_x</p:attrName>
                                        </p:attrNameLst>
                                      </p:cBhvr>
                                      <p:tavLst>
                                        <p:tav tm="0">
                                          <p:val>
                                            <p:strVal val="ppt_x"/>
                                          </p:val>
                                        </p:tav>
                                        <p:tav tm="100000">
                                          <p:val>
                                            <p:strVal val="1+ppt_w/2"/>
                                          </p:val>
                                        </p:tav>
                                      </p:tavLst>
                                    </p:anim>
                                    <p:anim calcmode="lin" valueType="num">
                                      <p:cBhvr additive="base">
                                        <p:cTn id="118" dur="2000"/>
                                        <p:tgtEl>
                                          <p:spTgt spid="9"/>
                                        </p:tgtEl>
                                        <p:attrNameLst>
                                          <p:attrName>ppt_y</p:attrName>
                                        </p:attrNameLst>
                                      </p:cBhvr>
                                      <p:tavLst>
                                        <p:tav tm="0">
                                          <p:val>
                                            <p:strVal val="ppt_y"/>
                                          </p:val>
                                        </p:tav>
                                        <p:tav tm="100000">
                                          <p:val>
                                            <p:strVal val="1+ppt_h/2"/>
                                          </p:val>
                                        </p:tav>
                                      </p:tavLst>
                                    </p:anim>
                                    <p:set>
                                      <p:cBhvr>
                                        <p:cTn id="119" dur="1" fill="hold">
                                          <p:stCondLst>
                                            <p:cond delay="1999"/>
                                          </p:stCondLst>
                                        </p:cTn>
                                        <p:tgtEl>
                                          <p:spTgt spid="9"/>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10"/>
                                        </p:tgtEl>
                                        <p:attrNameLst>
                                          <p:attrName>ppt_x</p:attrName>
                                        </p:attrNameLst>
                                      </p:cBhvr>
                                      <p:tavLst>
                                        <p:tav tm="0">
                                          <p:val>
                                            <p:strVal val="ppt_x"/>
                                          </p:val>
                                        </p:tav>
                                        <p:tav tm="100000">
                                          <p:val>
                                            <p:strVal val="1+ppt_w/2"/>
                                          </p:val>
                                        </p:tav>
                                      </p:tavLst>
                                    </p:anim>
                                    <p:anim calcmode="lin" valueType="num">
                                      <p:cBhvr additive="base">
                                        <p:cTn id="122" dur="2000"/>
                                        <p:tgtEl>
                                          <p:spTgt spid="10"/>
                                        </p:tgtEl>
                                        <p:attrNameLst>
                                          <p:attrName>ppt_y</p:attrName>
                                        </p:attrNameLst>
                                      </p:cBhvr>
                                      <p:tavLst>
                                        <p:tav tm="0">
                                          <p:val>
                                            <p:strVal val="ppt_y"/>
                                          </p:val>
                                        </p:tav>
                                        <p:tav tm="100000">
                                          <p:val>
                                            <p:strVal val="1+ppt_h/2"/>
                                          </p:val>
                                        </p:tav>
                                      </p:tavLst>
                                    </p:anim>
                                    <p:set>
                                      <p:cBhvr>
                                        <p:cTn id="123" dur="1" fill="hold">
                                          <p:stCondLst>
                                            <p:cond delay="1999"/>
                                          </p:stCondLst>
                                        </p:cTn>
                                        <p:tgtEl>
                                          <p:spTgt spid="10"/>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11"/>
                                        </p:tgtEl>
                                        <p:attrNameLst>
                                          <p:attrName>ppt_x</p:attrName>
                                        </p:attrNameLst>
                                      </p:cBhvr>
                                      <p:tavLst>
                                        <p:tav tm="0">
                                          <p:val>
                                            <p:strVal val="ppt_x"/>
                                          </p:val>
                                        </p:tav>
                                        <p:tav tm="100000">
                                          <p:val>
                                            <p:strVal val="1+ppt_w/2"/>
                                          </p:val>
                                        </p:tav>
                                      </p:tavLst>
                                    </p:anim>
                                    <p:anim calcmode="lin" valueType="num">
                                      <p:cBhvr additive="base">
                                        <p:cTn id="126" dur="2000"/>
                                        <p:tgtEl>
                                          <p:spTgt spid="11"/>
                                        </p:tgtEl>
                                        <p:attrNameLst>
                                          <p:attrName>ppt_y</p:attrName>
                                        </p:attrNameLst>
                                      </p:cBhvr>
                                      <p:tavLst>
                                        <p:tav tm="0">
                                          <p:val>
                                            <p:strVal val="ppt_y"/>
                                          </p:val>
                                        </p:tav>
                                        <p:tav tm="100000">
                                          <p:val>
                                            <p:strVal val="1+ppt_h/2"/>
                                          </p:val>
                                        </p:tav>
                                      </p:tavLst>
                                    </p:anim>
                                    <p:set>
                                      <p:cBhvr>
                                        <p:cTn id="127" dur="1" fill="hold">
                                          <p:stCondLst>
                                            <p:cond delay="1999"/>
                                          </p:stCondLst>
                                        </p:cTn>
                                        <p:tgtEl>
                                          <p:spTgt spid="11"/>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12"/>
                                        </p:tgtEl>
                                        <p:attrNameLst>
                                          <p:attrName>ppt_x</p:attrName>
                                        </p:attrNameLst>
                                      </p:cBhvr>
                                      <p:tavLst>
                                        <p:tav tm="0">
                                          <p:val>
                                            <p:strVal val="ppt_x"/>
                                          </p:val>
                                        </p:tav>
                                        <p:tav tm="100000">
                                          <p:val>
                                            <p:strVal val="1+ppt_w/2"/>
                                          </p:val>
                                        </p:tav>
                                      </p:tavLst>
                                    </p:anim>
                                    <p:anim calcmode="lin" valueType="num">
                                      <p:cBhvr additive="base">
                                        <p:cTn id="130" dur="2000"/>
                                        <p:tgtEl>
                                          <p:spTgt spid="12"/>
                                        </p:tgtEl>
                                        <p:attrNameLst>
                                          <p:attrName>ppt_y</p:attrName>
                                        </p:attrNameLst>
                                      </p:cBhvr>
                                      <p:tavLst>
                                        <p:tav tm="0">
                                          <p:val>
                                            <p:strVal val="ppt_y"/>
                                          </p:val>
                                        </p:tav>
                                        <p:tav tm="100000">
                                          <p:val>
                                            <p:strVal val="1+ppt_h/2"/>
                                          </p:val>
                                        </p:tav>
                                      </p:tavLst>
                                    </p:anim>
                                    <p:set>
                                      <p:cBhvr>
                                        <p:cTn id="131" dur="1" fill="hold">
                                          <p:stCondLst>
                                            <p:cond delay="1999"/>
                                          </p:stCondLst>
                                        </p:cTn>
                                        <p:tgtEl>
                                          <p:spTgt spid="12"/>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13"/>
                                        </p:tgtEl>
                                        <p:attrNameLst>
                                          <p:attrName>ppt_x</p:attrName>
                                        </p:attrNameLst>
                                      </p:cBhvr>
                                      <p:tavLst>
                                        <p:tav tm="0">
                                          <p:val>
                                            <p:strVal val="ppt_x"/>
                                          </p:val>
                                        </p:tav>
                                        <p:tav tm="100000">
                                          <p:val>
                                            <p:strVal val="1+ppt_w/2"/>
                                          </p:val>
                                        </p:tav>
                                      </p:tavLst>
                                    </p:anim>
                                    <p:anim calcmode="lin" valueType="num">
                                      <p:cBhvr additive="base">
                                        <p:cTn id="134" dur="2000"/>
                                        <p:tgtEl>
                                          <p:spTgt spid="13"/>
                                        </p:tgtEl>
                                        <p:attrNameLst>
                                          <p:attrName>ppt_y</p:attrName>
                                        </p:attrNameLst>
                                      </p:cBhvr>
                                      <p:tavLst>
                                        <p:tav tm="0">
                                          <p:val>
                                            <p:strVal val="ppt_y"/>
                                          </p:val>
                                        </p:tav>
                                        <p:tav tm="100000">
                                          <p:val>
                                            <p:strVal val="1+ppt_h/2"/>
                                          </p:val>
                                        </p:tav>
                                      </p:tavLst>
                                    </p:anim>
                                    <p:set>
                                      <p:cBhvr>
                                        <p:cTn id="135" dur="1" fill="hold">
                                          <p:stCondLst>
                                            <p:cond delay="1999"/>
                                          </p:stCondLst>
                                        </p:cTn>
                                        <p:tgtEl>
                                          <p:spTgt spid="13"/>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14"/>
                                        </p:tgtEl>
                                        <p:attrNameLst>
                                          <p:attrName>ppt_x</p:attrName>
                                        </p:attrNameLst>
                                      </p:cBhvr>
                                      <p:tavLst>
                                        <p:tav tm="0">
                                          <p:val>
                                            <p:strVal val="ppt_x"/>
                                          </p:val>
                                        </p:tav>
                                        <p:tav tm="100000">
                                          <p:val>
                                            <p:strVal val="1+ppt_w/2"/>
                                          </p:val>
                                        </p:tav>
                                      </p:tavLst>
                                    </p:anim>
                                    <p:anim calcmode="lin" valueType="num">
                                      <p:cBhvr additive="base">
                                        <p:cTn id="138" dur="2000"/>
                                        <p:tgtEl>
                                          <p:spTgt spid="14"/>
                                        </p:tgtEl>
                                        <p:attrNameLst>
                                          <p:attrName>ppt_y</p:attrName>
                                        </p:attrNameLst>
                                      </p:cBhvr>
                                      <p:tavLst>
                                        <p:tav tm="0">
                                          <p:val>
                                            <p:strVal val="ppt_y"/>
                                          </p:val>
                                        </p:tav>
                                        <p:tav tm="100000">
                                          <p:val>
                                            <p:strVal val="1+ppt_h/2"/>
                                          </p:val>
                                        </p:tav>
                                      </p:tavLst>
                                    </p:anim>
                                    <p:set>
                                      <p:cBhvr>
                                        <p:cTn id="139" dur="1" fill="hold">
                                          <p:stCondLst>
                                            <p:cond delay="1999"/>
                                          </p:stCondLst>
                                        </p:cTn>
                                        <p:tgtEl>
                                          <p:spTgt spid="14"/>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15"/>
                                        </p:tgtEl>
                                        <p:attrNameLst>
                                          <p:attrName>ppt_x</p:attrName>
                                        </p:attrNameLst>
                                      </p:cBhvr>
                                      <p:tavLst>
                                        <p:tav tm="0">
                                          <p:val>
                                            <p:strVal val="ppt_x"/>
                                          </p:val>
                                        </p:tav>
                                        <p:tav tm="100000">
                                          <p:val>
                                            <p:strVal val="1+ppt_w/2"/>
                                          </p:val>
                                        </p:tav>
                                      </p:tavLst>
                                    </p:anim>
                                    <p:anim calcmode="lin" valueType="num">
                                      <p:cBhvr additive="base">
                                        <p:cTn id="142" dur="2000"/>
                                        <p:tgtEl>
                                          <p:spTgt spid="15"/>
                                        </p:tgtEl>
                                        <p:attrNameLst>
                                          <p:attrName>ppt_y</p:attrName>
                                        </p:attrNameLst>
                                      </p:cBhvr>
                                      <p:tavLst>
                                        <p:tav tm="0">
                                          <p:val>
                                            <p:strVal val="ppt_y"/>
                                          </p:val>
                                        </p:tav>
                                        <p:tav tm="100000">
                                          <p:val>
                                            <p:strVal val="1+ppt_h/2"/>
                                          </p:val>
                                        </p:tav>
                                      </p:tavLst>
                                    </p:anim>
                                    <p:set>
                                      <p:cBhvr>
                                        <p:cTn id="143" dur="1" fill="hold">
                                          <p:stCondLst>
                                            <p:cond delay="1999"/>
                                          </p:stCondLst>
                                        </p:cTn>
                                        <p:tgtEl>
                                          <p:spTgt spid="15"/>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6"/>
                                        </p:tgtEl>
                                        <p:attrNameLst>
                                          <p:attrName>ppt_x</p:attrName>
                                        </p:attrNameLst>
                                      </p:cBhvr>
                                      <p:tavLst>
                                        <p:tav tm="0">
                                          <p:val>
                                            <p:strVal val="ppt_x"/>
                                          </p:val>
                                        </p:tav>
                                        <p:tav tm="100000">
                                          <p:val>
                                            <p:strVal val="1+ppt_w/2"/>
                                          </p:val>
                                        </p:tav>
                                      </p:tavLst>
                                    </p:anim>
                                    <p:anim calcmode="lin" valueType="num">
                                      <p:cBhvr additive="base">
                                        <p:cTn id="146" dur="2000"/>
                                        <p:tgtEl>
                                          <p:spTgt spid="16"/>
                                        </p:tgtEl>
                                        <p:attrNameLst>
                                          <p:attrName>ppt_y</p:attrName>
                                        </p:attrNameLst>
                                      </p:cBhvr>
                                      <p:tavLst>
                                        <p:tav tm="0">
                                          <p:val>
                                            <p:strVal val="ppt_y"/>
                                          </p:val>
                                        </p:tav>
                                        <p:tav tm="100000">
                                          <p:val>
                                            <p:strVal val="1+ppt_h/2"/>
                                          </p:val>
                                        </p:tav>
                                      </p:tavLst>
                                    </p:anim>
                                    <p:set>
                                      <p:cBhvr>
                                        <p:cTn id="147" dur="1" fill="hold">
                                          <p:stCondLst>
                                            <p:cond delay="1999"/>
                                          </p:stCondLst>
                                        </p:cTn>
                                        <p:tgtEl>
                                          <p:spTgt spid="16"/>
                                        </p:tgtEl>
                                        <p:attrNameLst>
                                          <p:attrName>style.visibility</p:attrName>
                                        </p:attrNameLst>
                                      </p:cBhvr>
                                      <p:to>
                                        <p:strVal val="hidden"/>
                                      </p:to>
                                    </p:set>
                                  </p:childTnLst>
                                </p:cTn>
                              </p:par>
                              <p:par>
                                <p:cTn id="148" presetID="8" presetClass="emph" presetSubtype="0" autoRev="1" fill="hold" nodeType="withEffect">
                                  <p:stCondLst>
                                    <p:cond delay="0"/>
                                  </p:stCondLst>
                                  <p:childTnLst>
                                    <p:animRot by="-21600000">
                                      <p:cBhvr>
                                        <p:cTn id="149" dur="2000" fill="hold"/>
                                        <p:tgtEl>
                                          <p:spTgt spid="3"/>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4"/>
                                        </p:tgtEl>
                                        <p:attrNameLst>
                                          <p:attrName>r</p:attrName>
                                        </p:attrNameLst>
                                      </p:cBhvr>
                                    </p:animRot>
                                  </p:childTnLst>
                                </p:cTn>
                              </p:par>
                              <p:par>
                                <p:cTn id="152" presetID="8" presetClass="emph" presetSubtype="0" autoRev="1" fill="hold" nodeType="withEffect">
                                  <p:stCondLst>
                                    <p:cond delay="0"/>
                                  </p:stCondLst>
                                  <p:childTnLst>
                                    <p:animRot by="-21600000">
                                      <p:cBhvr>
                                        <p:cTn id="153" dur="2000" fill="hold"/>
                                        <p:tgtEl>
                                          <p:spTgt spid="5"/>
                                        </p:tgtEl>
                                        <p:attrNameLst>
                                          <p:attrName>r</p:attrName>
                                        </p:attrNameLst>
                                      </p:cBhvr>
                                    </p:animRot>
                                  </p:childTnLst>
                                </p:cTn>
                              </p:par>
                              <p:par>
                                <p:cTn id="154" presetID="8" presetClass="emph" presetSubtype="0" autoRev="1" fill="hold" nodeType="withEffect">
                                  <p:stCondLst>
                                    <p:cond delay="0"/>
                                  </p:stCondLst>
                                  <p:childTnLst>
                                    <p:animRot by="-21600000">
                                      <p:cBhvr>
                                        <p:cTn id="155" dur="2000" fill="hold"/>
                                        <p:tgtEl>
                                          <p:spTgt spid="6"/>
                                        </p:tgtEl>
                                        <p:attrNameLst>
                                          <p:attrName>r</p:attrName>
                                        </p:attrNameLst>
                                      </p:cBhvr>
                                    </p:animRot>
                                  </p:childTnLst>
                                </p:cTn>
                              </p:par>
                              <p:par>
                                <p:cTn id="156" presetID="8" presetClass="emph" presetSubtype="0" autoRev="1" fill="hold" nodeType="withEffect">
                                  <p:stCondLst>
                                    <p:cond delay="0"/>
                                  </p:stCondLst>
                                  <p:childTnLst>
                                    <p:animRot by="-21600000">
                                      <p:cBhvr>
                                        <p:cTn id="157" dur="2000" fill="hold"/>
                                        <p:tgtEl>
                                          <p:spTgt spid="7"/>
                                        </p:tgtEl>
                                        <p:attrNameLst>
                                          <p:attrName>r</p:attrName>
                                        </p:attrNameLst>
                                      </p:cBhvr>
                                    </p:animRot>
                                  </p:childTnLst>
                                </p:cTn>
                              </p:par>
                              <p:par>
                                <p:cTn id="158" presetID="8" presetClass="emph" presetSubtype="0" autoRev="1" fill="hold" nodeType="withEffect">
                                  <p:stCondLst>
                                    <p:cond delay="0"/>
                                  </p:stCondLst>
                                  <p:childTnLst>
                                    <p:animRot by="-21600000">
                                      <p:cBhvr>
                                        <p:cTn id="159" dur="2000" fill="hold"/>
                                        <p:tgtEl>
                                          <p:spTgt spid="8"/>
                                        </p:tgtEl>
                                        <p:attrNameLst>
                                          <p:attrName>r</p:attrName>
                                        </p:attrNameLst>
                                      </p:cBhvr>
                                    </p:animRot>
                                  </p:childTnLst>
                                </p:cTn>
                              </p:par>
                              <p:par>
                                <p:cTn id="160" presetID="8" presetClass="emph" presetSubtype="0" autoRev="1" fill="hold" nodeType="withEffect">
                                  <p:stCondLst>
                                    <p:cond delay="0"/>
                                  </p:stCondLst>
                                  <p:childTnLst>
                                    <p:animRot by="-21600000">
                                      <p:cBhvr>
                                        <p:cTn id="161" dur="2000" fill="hold"/>
                                        <p:tgtEl>
                                          <p:spTgt spid="9"/>
                                        </p:tgtEl>
                                        <p:attrNameLst>
                                          <p:attrName>r</p:attrName>
                                        </p:attrNameLst>
                                      </p:cBhvr>
                                    </p:animRot>
                                  </p:childTnLst>
                                </p:cTn>
                              </p:par>
                              <p:par>
                                <p:cTn id="162" presetID="8" presetClass="emph" presetSubtype="0" autoRev="1" fill="hold" nodeType="withEffect">
                                  <p:stCondLst>
                                    <p:cond delay="0"/>
                                  </p:stCondLst>
                                  <p:childTnLst>
                                    <p:animRot by="-21600000">
                                      <p:cBhvr>
                                        <p:cTn id="163" dur="2000" fill="hold"/>
                                        <p:tgtEl>
                                          <p:spTgt spid="10"/>
                                        </p:tgtEl>
                                        <p:attrNameLst>
                                          <p:attrName>r</p:attrName>
                                        </p:attrNameLst>
                                      </p:cBhvr>
                                    </p:animRot>
                                  </p:childTnLst>
                                </p:cTn>
                              </p:par>
                              <p:par>
                                <p:cTn id="164" presetID="8" presetClass="emph" presetSubtype="0" autoRev="1" fill="hold" nodeType="withEffect">
                                  <p:stCondLst>
                                    <p:cond delay="0"/>
                                  </p:stCondLst>
                                  <p:childTnLst>
                                    <p:animRot by="-21600000">
                                      <p:cBhvr>
                                        <p:cTn id="165" dur="2000" fill="hold"/>
                                        <p:tgtEl>
                                          <p:spTgt spid="11"/>
                                        </p:tgtEl>
                                        <p:attrNameLst>
                                          <p:attrName>r</p:attrName>
                                        </p:attrNameLst>
                                      </p:cBhvr>
                                    </p:animRot>
                                  </p:childTnLst>
                                </p:cTn>
                              </p:par>
                              <p:par>
                                <p:cTn id="166" presetID="8" presetClass="emph" presetSubtype="0" autoRev="1" fill="hold" nodeType="withEffect">
                                  <p:stCondLst>
                                    <p:cond delay="0"/>
                                  </p:stCondLst>
                                  <p:childTnLst>
                                    <p:animRot by="-21600000">
                                      <p:cBhvr>
                                        <p:cTn id="167" dur="2000" fill="hold"/>
                                        <p:tgtEl>
                                          <p:spTgt spid="12"/>
                                        </p:tgtEl>
                                        <p:attrNameLst>
                                          <p:attrName>r</p:attrName>
                                        </p:attrNameLst>
                                      </p:cBhvr>
                                    </p:animRot>
                                  </p:childTnLst>
                                </p:cTn>
                              </p:par>
                              <p:par>
                                <p:cTn id="168" presetID="8" presetClass="emph" presetSubtype="0" autoRev="1" fill="hold" nodeType="withEffect">
                                  <p:stCondLst>
                                    <p:cond delay="0"/>
                                  </p:stCondLst>
                                  <p:childTnLst>
                                    <p:animRot by="-21600000">
                                      <p:cBhvr>
                                        <p:cTn id="169" dur="2000" fill="hold"/>
                                        <p:tgtEl>
                                          <p:spTgt spid="13"/>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14"/>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5"/>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6"/>
                                        </p:tgtEl>
                                        <p:attrNameLst>
                                          <p:attrName>r</p:attrName>
                                        </p:attrNameLst>
                                      </p:cBhvr>
                                    </p:animRot>
                                  </p:childTnLst>
                                </p:cTn>
                              </p:par>
                              <p:par>
                                <p:cTn id="176" presetID="2" presetClass="entr" presetSubtype="9"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additive="base">
                                        <p:cTn id="178" dur="2000" fill="hold"/>
                                        <p:tgtEl>
                                          <p:spTgt spid="2"/>
                                        </p:tgtEl>
                                        <p:attrNameLst>
                                          <p:attrName>ppt_x</p:attrName>
                                        </p:attrNameLst>
                                      </p:cBhvr>
                                      <p:tavLst>
                                        <p:tav tm="0">
                                          <p:val>
                                            <p:strVal val="0-#ppt_w/2"/>
                                          </p:val>
                                        </p:tav>
                                        <p:tav tm="100000">
                                          <p:val>
                                            <p:strVal val="#ppt_x"/>
                                          </p:val>
                                        </p:tav>
                                      </p:tavLst>
                                    </p:anim>
                                    <p:anim calcmode="lin" valueType="num">
                                      <p:cBhvr additive="base">
                                        <p:cTn id="179"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12000">
              <a:schemeClr val="tx1"/>
            </a:gs>
            <a:gs pos="30000">
              <a:srgbClr val="D49E6C"/>
            </a:gs>
            <a:gs pos="70000">
              <a:srgbClr val="A65528"/>
            </a:gs>
            <a:gs pos="100000">
              <a:srgbClr val="663012"/>
            </a:gs>
          </a:gsLst>
          <a:lin ang="5400000" scaled="1"/>
          <a:tileRect/>
        </a:gradFill>
        <a:effectLst/>
      </p:bgPr>
    </p:bg>
    <p:spTree>
      <p:nvGrpSpPr>
        <p:cNvPr id="1" name=""/>
        <p:cNvGrpSpPr/>
        <p:nvPr/>
      </p:nvGrpSpPr>
      <p:grpSpPr>
        <a:xfrm>
          <a:off x="0" y="0"/>
          <a:ext cx="0" cy="0"/>
          <a:chOff x="0" y="0"/>
          <a:chExt cx="0" cy="0"/>
        </a:xfrm>
      </p:grpSpPr>
      <p:pic>
        <p:nvPicPr>
          <p:cNvPr id="2" name="1 Imagen" descr="08ATR020202-IM0007-best-cheetah-locations-in-africa-147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280px-Decagonal_trapezohedron.png"/>
          <p:cNvPicPr>
            <a:picLocks noChangeAspect="1"/>
          </p:cNvPicPr>
          <p:nvPr/>
        </p:nvPicPr>
        <p:blipFill>
          <a:blip r:embed="rId3">
            <a:duotone>
              <a:prstClr val="black"/>
              <a:schemeClr val="accent6">
                <a:tint val="45000"/>
                <a:satMod val="400000"/>
              </a:schemeClr>
            </a:duotone>
            <a:lum contrast="20000"/>
          </a:blip>
          <a:stretch>
            <a:fillRect/>
          </a:stretch>
        </p:blipFill>
        <p:spPr>
          <a:xfrm rot="3494476">
            <a:off x="-29952" y="4353414"/>
            <a:ext cx="715081" cy="1000114"/>
          </a:xfrm>
          <a:prstGeom prst="rect">
            <a:avLst/>
          </a:prstGeom>
          <a:effectLst/>
        </p:spPr>
      </p:pic>
      <p:pic>
        <p:nvPicPr>
          <p:cNvPr id="4" name="3 Imagen" descr="280px-Decagonal_trapezohedron.png"/>
          <p:cNvPicPr>
            <a:picLocks noChangeAspect="1"/>
          </p:cNvPicPr>
          <p:nvPr/>
        </p:nvPicPr>
        <p:blipFill>
          <a:blip r:embed="rId3">
            <a:duotone>
              <a:prstClr val="black"/>
              <a:schemeClr val="accent6">
                <a:tint val="45000"/>
                <a:satMod val="400000"/>
              </a:schemeClr>
            </a:duotone>
            <a:lum contrast="20000"/>
          </a:blip>
          <a:stretch>
            <a:fillRect/>
          </a:stretch>
        </p:blipFill>
        <p:spPr>
          <a:xfrm rot="3494476">
            <a:off x="8399733" y="-218618"/>
            <a:ext cx="715081" cy="1000114"/>
          </a:xfrm>
          <a:prstGeom prst="rect">
            <a:avLst/>
          </a:prstGeom>
          <a:effectLst/>
        </p:spPr>
      </p:pic>
      <p:pic>
        <p:nvPicPr>
          <p:cNvPr id="5" name="4 Imagen" descr="280px-Decagonal_trapezohedron.png"/>
          <p:cNvPicPr>
            <a:picLocks noChangeAspect="1"/>
          </p:cNvPicPr>
          <p:nvPr/>
        </p:nvPicPr>
        <p:blipFill>
          <a:blip r:embed="rId3">
            <a:duotone>
              <a:prstClr val="black"/>
              <a:schemeClr val="accent6">
                <a:tint val="45000"/>
                <a:satMod val="400000"/>
              </a:schemeClr>
            </a:duotone>
            <a:lum contrast="20000"/>
          </a:blip>
          <a:stretch>
            <a:fillRect/>
          </a:stretch>
        </p:blipFill>
        <p:spPr>
          <a:xfrm rot="18836107">
            <a:off x="36295" y="-252829"/>
            <a:ext cx="715081" cy="1000114"/>
          </a:xfrm>
          <a:prstGeom prst="rect">
            <a:avLst/>
          </a:prstGeom>
          <a:effectLst/>
        </p:spPr>
      </p:pic>
      <p:pic>
        <p:nvPicPr>
          <p:cNvPr id="7" name="6 Imagen" descr="280px-Decagonal_trapezohedron.png"/>
          <p:cNvPicPr>
            <a:picLocks noChangeAspect="1"/>
          </p:cNvPicPr>
          <p:nvPr/>
        </p:nvPicPr>
        <p:blipFill>
          <a:blip r:embed="rId3">
            <a:duotone>
              <a:prstClr val="black"/>
              <a:schemeClr val="accent6">
                <a:tint val="45000"/>
                <a:satMod val="400000"/>
              </a:schemeClr>
            </a:duotone>
            <a:lum contrast="20000"/>
          </a:blip>
          <a:stretch>
            <a:fillRect/>
          </a:stretch>
        </p:blipFill>
        <p:spPr>
          <a:xfrm rot="18836107">
            <a:off x="822113" y="318675"/>
            <a:ext cx="715081" cy="1000114"/>
          </a:xfrm>
          <a:prstGeom prst="rect">
            <a:avLst/>
          </a:prstGeom>
          <a:effectLst/>
        </p:spPr>
      </p:pic>
      <p:pic>
        <p:nvPicPr>
          <p:cNvPr id="8" name="7 Imagen" descr="280px-Decagonal_trapezohedron.png"/>
          <p:cNvPicPr>
            <a:picLocks noChangeAspect="1"/>
          </p:cNvPicPr>
          <p:nvPr/>
        </p:nvPicPr>
        <p:blipFill>
          <a:blip r:embed="rId3">
            <a:duotone>
              <a:prstClr val="black"/>
              <a:schemeClr val="accent6">
                <a:tint val="45000"/>
                <a:satMod val="400000"/>
              </a:schemeClr>
            </a:duotone>
            <a:lum contrast="20000"/>
          </a:blip>
          <a:stretch>
            <a:fillRect/>
          </a:stretch>
        </p:blipFill>
        <p:spPr>
          <a:xfrm rot="18836107">
            <a:off x="1465055" y="890179"/>
            <a:ext cx="715081" cy="1000114"/>
          </a:xfrm>
          <a:prstGeom prst="rect">
            <a:avLst/>
          </a:prstGeom>
          <a:effectLst/>
        </p:spPr>
      </p:pic>
      <p:pic>
        <p:nvPicPr>
          <p:cNvPr id="9" name="8 Imagen" descr="280px-Decagonal_trapezohedron.png"/>
          <p:cNvPicPr>
            <a:picLocks noChangeAspect="1"/>
          </p:cNvPicPr>
          <p:nvPr/>
        </p:nvPicPr>
        <p:blipFill>
          <a:blip r:embed="rId3">
            <a:duotone>
              <a:prstClr val="black"/>
              <a:schemeClr val="accent6">
                <a:tint val="45000"/>
                <a:satMod val="400000"/>
              </a:schemeClr>
            </a:duotone>
            <a:lum contrast="20000"/>
          </a:blip>
          <a:stretch>
            <a:fillRect/>
          </a:stretch>
        </p:blipFill>
        <p:spPr>
          <a:xfrm rot="18836107">
            <a:off x="2179434" y="1461683"/>
            <a:ext cx="715081" cy="1000114"/>
          </a:xfrm>
          <a:prstGeom prst="rect">
            <a:avLst/>
          </a:prstGeom>
          <a:effectLst/>
        </p:spPr>
      </p:pic>
      <p:pic>
        <p:nvPicPr>
          <p:cNvPr id="10" name="9 Imagen" descr="280px-Decagonal_trapezohedron.png"/>
          <p:cNvPicPr>
            <a:picLocks noChangeAspect="1"/>
          </p:cNvPicPr>
          <p:nvPr/>
        </p:nvPicPr>
        <p:blipFill>
          <a:blip r:embed="rId3">
            <a:duotone>
              <a:prstClr val="black"/>
              <a:schemeClr val="accent6">
                <a:tint val="45000"/>
                <a:satMod val="400000"/>
              </a:schemeClr>
            </a:duotone>
            <a:lum contrast="20000"/>
          </a:blip>
          <a:stretch>
            <a:fillRect/>
          </a:stretch>
        </p:blipFill>
        <p:spPr>
          <a:xfrm rot="3494476">
            <a:off x="684429" y="3853348"/>
            <a:ext cx="715081" cy="1000114"/>
          </a:xfrm>
          <a:prstGeom prst="rect">
            <a:avLst/>
          </a:prstGeom>
          <a:effectLst/>
        </p:spPr>
      </p:pic>
      <p:pic>
        <p:nvPicPr>
          <p:cNvPr id="11" name="10 Imagen" descr="280px-Decagonal_trapezohedron.png"/>
          <p:cNvPicPr>
            <a:picLocks noChangeAspect="1"/>
          </p:cNvPicPr>
          <p:nvPr/>
        </p:nvPicPr>
        <p:blipFill>
          <a:blip r:embed="rId3">
            <a:duotone>
              <a:prstClr val="black"/>
              <a:schemeClr val="accent6">
                <a:tint val="45000"/>
                <a:satMod val="400000"/>
              </a:schemeClr>
            </a:duotone>
            <a:lum contrast="20000"/>
          </a:blip>
          <a:stretch>
            <a:fillRect/>
          </a:stretch>
        </p:blipFill>
        <p:spPr>
          <a:xfrm rot="3494476">
            <a:off x="1398809" y="3353281"/>
            <a:ext cx="715081" cy="1000114"/>
          </a:xfrm>
          <a:prstGeom prst="rect">
            <a:avLst/>
          </a:prstGeom>
          <a:effectLst/>
        </p:spPr>
      </p:pic>
      <p:pic>
        <p:nvPicPr>
          <p:cNvPr id="12" name="11 Imagen" descr="280px-Decagonal_trapezohedron.png"/>
          <p:cNvPicPr>
            <a:picLocks noChangeAspect="1"/>
          </p:cNvPicPr>
          <p:nvPr/>
        </p:nvPicPr>
        <p:blipFill>
          <a:blip r:embed="rId3">
            <a:duotone>
              <a:prstClr val="black"/>
              <a:schemeClr val="accent6">
                <a:tint val="45000"/>
                <a:satMod val="400000"/>
              </a:schemeClr>
            </a:duotone>
            <a:lum contrast="20000"/>
          </a:blip>
          <a:stretch>
            <a:fillRect/>
          </a:stretch>
        </p:blipFill>
        <p:spPr>
          <a:xfrm rot="3494476">
            <a:off x="2113189" y="2853215"/>
            <a:ext cx="715081" cy="1000114"/>
          </a:xfrm>
          <a:prstGeom prst="rect">
            <a:avLst/>
          </a:prstGeom>
          <a:effectLst/>
        </p:spPr>
      </p:pic>
      <p:pic>
        <p:nvPicPr>
          <p:cNvPr id="13" name="12 Imagen" descr="280px-Decagonal_trapezohedron.png"/>
          <p:cNvPicPr>
            <a:picLocks noChangeAspect="1"/>
          </p:cNvPicPr>
          <p:nvPr/>
        </p:nvPicPr>
        <p:blipFill>
          <a:blip r:embed="rId3">
            <a:duotone>
              <a:prstClr val="black"/>
              <a:schemeClr val="accent6">
                <a:tint val="45000"/>
                <a:satMod val="400000"/>
              </a:schemeClr>
            </a:duotone>
            <a:lum contrast="20000"/>
          </a:blip>
          <a:stretch>
            <a:fillRect/>
          </a:stretch>
        </p:blipFill>
        <p:spPr>
          <a:xfrm rot="3494476">
            <a:off x="7613915" y="281447"/>
            <a:ext cx="715081" cy="1000114"/>
          </a:xfrm>
          <a:prstGeom prst="rect">
            <a:avLst/>
          </a:prstGeom>
          <a:effectLst/>
        </p:spPr>
      </p:pic>
      <p:pic>
        <p:nvPicPr>
          <p:cNvPr id="14" name="13 Imagen" descr="280px-Decagonal_trapezohedron.png"/>
          <p:cNvPicPr>
            <a:picLocks noChangeAspect="1"/>
          </p:cNvPicPr>
          <p:nvPr/>
        </p:nvPicPr>
        <p:blipFill>
          <a:blip r:embed="rId3">
            <a:duotone>
              <a:prstClr val="black"/>
              <a:schemeClr val="accent6">
                <a:tint val="45000"/>
                <a:satMod val="400000"/>
              </a:schemeClr>
            </a:duotone>
            <a:lum contrast="20000"/>
          </a:blip>
          <a:stretch>
            <a:fillRect/>
          </a:stretch>
        </p:blipFill>
        <p:spPr>
          <a:xfrm rot="3494476">
            <a:off x="6756660" y="781514"/>
            <a:ext cx="715081" cy="1000114"/>
          </a:xfrm>
          <a:prstGeom prst="rect">
            <a:avLst/>
          </a:prstGeom>
          <a:effectLst/>
        </p:spPr>
      </p:pic>
      <p:pic>
        <p:nvPicPr>
          <p:cNvPr id="15" name="14 Imagen" descr="280px-Decagonal_trapezohedron.png"/>
          <p:cNvPicPr>
            <a:picLocks noChangeAspect="1"/>
          </p:cNvPicPr>
          <p:nvPr/>
        </p:nvPicPr>
        <p:blipFill>
          <a:blip r:embed="rId3">
            <a:duotone>
              <a:prstClr val="black"/>
              <a:schemeClr val="accent6">
                <a:tint val="45000"/>
                <a:satMod val="400000"/>
              </a:schemeClr>
            </a:duotone>
            <a:lum contrast="20000"/>
          </a:blip>
          <a:stretch>
            <a:fillRect/>
          </a:stretch>
        </p:blipFill>
        <p:spPr>
          <a:xfrm rot="3494476">
            <a:off x="5970841" y="1281579"/>
            <a:ext cx="715081" cy="1000114"/>
          </a:xfrm>
          <a:prstGeom prst="rect">
            <a:avLst/>
          </a:prstGeom>
          <a:effectLst/>
        </p:spPr>
      </p:pic>
      <p:pic>
        <p:nvPicPr>
          <p:cNvPr id="19" name="18 Imagen" descr="280px-Decagonal_trapezohedron.png"/>
          <p:cNvPicPr>
            <a:picLocks noChangeAspect="1"/>
          </p:cNvPicPr>
          <p:nvPr/>
        </p:nvPicPr>
        <p:blipFill>
          <a:blip r:embed="rId3">
            <a:duotone>
              <a:prstClr val="black"/>
              <a:schemeClr val="accent6">
                <a:tint val="45000"/>
                <a:satMod val="400000"/>
              </a:schemeClr>
            </a:duotone>
            <a:lum contrast="20000"/>
          </a:blip>
          <a:stretch>
            <a:fillRect/>
          </a:stretch>
        </p:blipFill>
        <p:spPr>
          <a:xfrm rot="18582399">
            <a:off x="6113467" y="2666222"/>
            <a:ext cx="715081" cy="1000114"/>
          </a:xfrm>
          <a:prstGeom prst="rect">
            <a:avLst/>
          </a:prstGeom>
          <a:effectLst/>
        </p:spPr>
      </p:pic>
      <p:pic>
        <p:nvPicPr>
          <p:cNvPr id="20" name="19 Imagen" descr="280px-Decagonal_trapezohedron.png"/>
          <p:cNvPicPr>
            <a:picLocks noChangeAspect="1"/>
          </p:cNvPicPr>
          <p:nvPr/>
        </p:nvPicPr>
        <p:blipFill>
          <a:blip r:embed="rId3">
            <a:duotone>
              <a:prstClr val="black"/>
              <a:schemeClr val="accent6">
                <a:tint val="45000"/>
                <a:satMod val="400000"/>
              </a:schemeClr>
            </a:duotone>
            <a:lum contrast="20000"/>
          </a:blip>
          <a:stretch>
            <a:fillRect/>
          </a:stretch>
        </p:blipFill>
        <p:spPr>
          <a:xfrm rot="18583030">
            <a:off x="6827839" y="3237756"/>
            <a:ext cx="715081" cy="1000114"/>
          </a:xfrm>
          <a:prstGeom prst="rect">
            <a:avLst/>
          </a:prstGeom>
          <a:effectLst/>
        </p:spPr>
      </p:pic>
      <p:pic>
        <p:nvPicPr>
          <p:cNvPr id="21" name="20 Imagen" descr="280px-Decagonal_trapezohedron.png"/>
          <p:cNvPicPr>
            <a:picLocks noChangeAspect="1"/>
          </p:cNvPicPr>
          <p:nvPr/>
        </p:nvPicPr>
        <p:blipFill>
          <a:blip r:embed="rId3">
            <a:duotone>
              <a:prstClr val="black"/>
              <a:schemeClr val="accent6">
                <a:tint val="45000"/>
                <a:satMod val="400000"/>
              </a:schemeClr>
            </a:duotone>
            <a:lum contrast="20000"/>
          </a:blip>
          <a:stretch>
            <a:fillRect/>
          </a:stretch>
        </p:blipFill>
        <p:spPr>
          <a:xfrm rot="18491650">
            <a:off x="7614624" y="3804898"/>
            <a:ext cx="715081" cy="1000114"/>
          </a:xfrm>
          <a:prstGeom prst="rect">
            <a:avLst/>
          </a:prstGeom>
          <a:effectLst/>
        </p:spPr>
      </p:pic>
      <p:pic>
        <p:nvPicPr>
          <p:cNvPr id="22" name="21 Imagen" descr="280px-Decagonal_trapezohedron.png"/>
          <p:cNvPicPr>
            <a:picLocks noChangeAspect="1"/>
          </p:cNvPicPr>
          <p:nvPr/>
        </p:nvPicPr>
        <p:blipFill>
          <a:blip r:embed="rId3">
            <a:duotone>
              <a:prstClr val="black"/>
              <a:schemeClr val="accent6">
                <a:tint val="45000"/>
                <a:satMod val="400000"/>
              </a:schemeClr>
            </a:duotone>
            <a:lum contrast="20000"/>
          </a:blip>
          <a:stretch>
            <a:fillRect/>
          </a:stretch>
        </p:blipFill>
        <p:spPr>
          <a:xfrm rot="18379431">
            <a:off x="8394541" y="4319203"/>
            <a:ext cx="715081" cy="1000114"/>
          </a:xfrm>
          <a:prstGeom prst="rect">
            <a:avLst/>
          </a:prstGeom>
          <a:effectLst/>
        </p:spPr>
      </p:pic>
      <p:sp>
        <p:nvSpPr>
          <p:cNvPr id="23" name="22 Rectángulo"/>
          <p:cNvSpPr/>
          <p:nvPr/>
        </p:nvSpPr>
        <p:spPr>
          <a:xfrm>
            <a:off x="-428660" y="-285770"/>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0" fill="hold"/>
                                        <p:tgtEl>
                                          <p:spTgt spid="4"/>
                                        </p:tgtEl>
                                        <p:attrNameLst>
                                          <p:attrName>ppt_x</p:attrName>
                                        </p:attrNameLst>
                                      </p:cBhvr>
                                      <p:tavLst>
                                        <p:tav tm="0">
                                          <p:val>
                                            <p:strVal val="0-#ppt_w/2"/>
                                          </p:val>
                                        </p:tav>
                                        <p:tav tm="100000">
                                          <p:val>
                                            <p:strVal val="#ppt_x"/>
                                          </p:val>
                                        </p:tav>
                                      </p:tavLst>
                                    </p:anim>
                                    <p:anim calcmode="lin" valueType="num">
                                      <p:cBhvr additive="base">
                                        <p:cTn id="26" dur="2000" fill="hold"/>
                                        <p:tgtEl>
                                          <p:spTgt spid="4"/>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2000" fill="hold"/>
                                        <p:tgtEl>
                                          <p:spTgt spid="14"/>
                                        </p:tgtEl>
                                        <p:attrNameLst>
                                          <p:attrName>ppt_x</p:attrName>
                                        </p:attrNameLst>
                                      </p:cBhvr>
                                      <p:tavLst>
                                        <p:tav tm="0">
                                          <p:val>
                                            <p:strVal val="0-#ppt_w/2"/>
                                          </p:val>
                                        </p:tav>
                                        <p:tav tm="100000">
                                          <p:val>
                                            <p:strVal val="#ppt_x"/>
                                          </p:val>
                                        </p:tav>
                                      </p:tavLst>
                                    </p:anim>
                                    <p:anim calcmode="lin" valueType="num">
                                      <p:cBhvr additive="base">
                                        <p:cTn id="34" dur="2000" fill="hold"/>
                                        <p:tgtEl>
                                          <p:spTgt spid="14"/>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2000" fill="hold"/>
                                        <p:tgtEl>
                                          <p:spTgt spid="15"/>
                                        </p:tgtEl>
                                        <p:attrNameLst>
                                          <p:attrName>ppt_x</p:attrName>
                                        </p:attrNameLst>
                                      </p:cBhvr>
                                      <p:tavLst>
                                        <p:tav tm="0">
                                          <p:val>
                                            <p:strVal val="0-#ppt_w/2"/>
                                          </p:val>
                                        </p:tav>
                                        <p:tav tm="100000">
                                          <p:val>
                                            <p:strVal val="#ppt_x"/>
                                          </p:val>
                                        </p:tav>
                                      </p:tavLst>
                                    </p:anim>
                                    <p:anim calcmode="lin" valueType="num">
                                      <p:cBhvr additive="base">
                                        <p:cTn id="38" dur="2000" fill="hold"/>
                                        <p:tgtEl>
                                          <p:spTgt spid="15"/>
                                        </p:tgtEl>
                                        <p:attrNameLst>
                                          <p:attrName>ppt_y</p:attrName>
                                        </p:attrNameLst>
                                      </p:cBhvr>
                                      <p:tavLst>
                                        <p:tav tm="0">
                                          <p:val>
                                            <p:strVal val="1+#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3"/>
                                        </p:tgtEl>
                                        <p:attrNameLst>
                                          <p:attrName>style.visibility</p:attrName>
                                        </p:attrNameLst>
                                      </p:cBhvr>
                                      <p:to>
                                        <p:strVal val="visible"/>
                                      </p:to>
                                    </p:set>
                                    <p:anim calcmode="lin" valueType="num">
                                      <p:cBhvr additive="base">
                                        <p:cTn id="41" dur="2000" fill="hold"/>
                                        <p:tgtEl>
                                          <p:spTgt spid="3"/>
                                        </p:tgtEl>
                                        <p:attrNameLst>
                                          <p:attrName>ppt_x</p:attrName>
                                        </p:attrNameLst>
                                      </p:cBhvr>
                                      <p:tavLst>
                                        <p:tav tm="0">
                                          <p:val>
                                            <p:strVal val="1+#ppt_w/2"/>
                                          </p:val>
                                        </p:tav>
                                        <p:tav tm="100000">
                                          <p:val>
                                            <p:strVal val="#ppt_x"/>
                                          </p:val>
                                        </p:tav>
                                      </p:tavLst>
                                    </p:anim>
                                    <p:anim calcmode="lin" valueType="num">
                                      <p:cBhvr additive="base">
                                        <p:cTn id="42" dur="2000" fill="hold"/>
                                        <p:tgtEl>
                                          <p:spTgt spid="3"/>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1+#ppt_w/2"/>
                                          </p:val>
                                        </p:tav>
                                        <p:tav tm="100000">
                                          <p:val>
                                            <p:strVal val="#ppt_x"/>
                                          </p:val>
                                        </p:tav>
                                      </p:tavLst>
                                    </p:anim>
                                    <p:anim calcmode="lin" valueType="num">
                                      <p:cBhvr additive="base">
                                        <p:cTn id="46" dur="2000" fill="hold"/>
                                        <p:tgtEl>
                                          <p:spTgt spid="10"/>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2000" fill="hold"/>
                                        <p:tgtEl>
                                          <p:spTgt spid="11"/>
                                        </p:tgtEl>
                                        <p:attrNameLst>
                                          <p:attrName>ppt_x</p:attrName>
                                        </p:attrNameLst>
                                      </p:cBhvr>
                                      <p:tavLst>
                                        <p:tav tm="0">
                                          <p:val>
                                            <p:strVal val="1+#ppt_w/2"/>
                                          </p:val>
                                        </p:tav>
                                        <p:tav tm="100000">
                                          <p:val>
                                            <p:strVal val="#ppt_x"/>
                                          </p:val>
                                        </p:tav>
                                      </p:tavLst>
                                    </p:anim>
                                    <p:anim calcmode="lin" valueType="num">
                                      <p:cBhvr additive="base">
                                        <p:cTn id="50" dur="2000" fill="hold"/>
                                        <p:tgtEl>
                                          <p:spTgt spid="11"/>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additive="base">
                                        <p:cTn id="53" dur="2000" fill="hold"/>
                                        <p:tgtEl>
                                          <p:spTgt spid="12"/>
                                        </p:tgtEl>
                                        <p:attrNameLst>
                                          <p:attrName>ppt_x</p:attrName>
                                        </p:attrNameLst>
                                      </p:cBhvr>
                                      <p:tavLst>
                                        <p:tav tm="0">
                                          <p:val>
                                            <p:strVal val="1+#ppt_w/2"/>
                                          </p:val>
                                        </p:tav>
                                        <p:tav tm="100000">
                                          <p:val>
                                            <p:strVal val="#ppt_x"/>
                                          </p:val>
                                        </p:tav>
                                      </p:tavLst>
                                    </p:anim>
                                    <p:anim calcmode="lin" valueType="num">
                                      <p:cBhvr additive="base">
                                        <p:cTn id="54" dur="2000" fill="hold"/>
                                        <p:tgtEl>
                                          <p:spTgt spid="12"/>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19"/>
                                        </p:tgtEl>
                                        <p:attrNameLst>
                                          <p:attrName>style.visibility</p:attrName>
                                        </p:attrNameLst>
                                      </p:cBhvr>
                                      <p:to>
                                        <p:strVal val="visible"/>
                                      </p:to>
                                    </p:set>
                                    <p:anim calcmode="lin" valueType="num">
                                      <p:cBhvr additive="base">
                                        <p:cTn id="57" dur="2000" fill="hold"/>
                                        <p:tgtEl>
                                          <p:spTgt spid="19"/>
                                        </p:tgtEl>
                                        <p:attrNameLst>
                                          <p:attrName>ppt_x</p:attrName>
                                        </p:attrNameLst>
                                      </p:cBhvr>
                                      <p:tavLst>
                                        <p:tav tm="0">
                                          <p:val>
                                            <p:strVal val="0-#ppt_w/2"/>
                                          </p:val>
                                        </p:tav>
                                        <p:tav tm="100000">
                                          <p:val>
                                            <p:strVal val="#ppt_x"/>
                                          </p:val>
                                        </p:tav>
                                      </p:tavLst>
                                    </p:anim>
                                    <p:anim calcmode="lin" valueType="num">
                                      <p:cBhvr additive="base">
                                        <p:cTn id="58" dur="2000" fill="hold"/>
                                        <p:tgtEl>
                                          <p:spTgt spid="19"/>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additive="base">
                                        <p:cTn id="61" dur="2000" fill="hold"/>
                                        <p:tgtEl>
                                          <p:spTgt spid="20"/>
                                        </p:tgtEl>
                                        <p:attrNameLst>
                                          <p:attrName>ppt_x</p:attrName>
                                        </p:attrNameLst>
                                      </p:cBhvr>
                                      <p:tavLst>
                                        <p:tav tm="0">
                                          <p:val>
                                            <p:strVal val="0-#ppt_w/2"/>
                                          </p:val>
                                        </p:tav>
                                        <p:tav tm="100000">
                                          <p:val>
                                            <p:strVal val="#ppt_x"/>
                                          </p:val>
                                        </p:tav>
                                      </p:tavLst>
                                    </p:anim>
                                    <p:anim calcmode="lin" valueType="num">
                                      <p:cBhvr additive="base">
                                        <p:cTn id="62" dur="2000" fill="hold"/>
                                        <p:tgtEl>
                                          <p:spTgt spid="20"/>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21"/>
                                        </p:tgtEl>
                                        <p:attrNameLst>
                                          <p:attrName>style.visibility</p:attrName>
                                        </p:attrNameLst>
                                      </p:cBhvr>
                                      <p:to>
                                        <p:strVal val="visible"/>
                                      </p:to>
                                    </p:set>
                                    <p:anim calcmode="lin" valueType="num">
                                      <p:cBhvr additive="base">
                                        <p:cTn id="65" dur="2000" fill="hold"/>
                                        <p:tgtEl>
                                          <p:spTgt spid="21"/>
                                        </p:tgtEl>
                                        <p:attrNameLst>
                                          <p:attrName>ppt_x</p:attrName>
                                        </p:attrNameLst>
                                      </p:cBhvr>
                                      <p:tavLst>
                                        <p:tav tm="0">
                                          <p:val>
                                            <p:strVal val="0-#ppt_w/2"/>
                                          </p:val>
                                        </p:tav>
                                        <p:tav tm="100000">
                                          <p:val>
                                            <p:strVal val="#ppt_x"/>
                                          </p:val>
                                        </p:tav>
                                      </p:tavLst>
                                    </p:anim>
                                    <p:anim calcmode="lin" valueType="num">
                                      <p:cBhvr additive="base">
                                        <p:cTn id="66" dur="2000" fill="hold"/>
                                        <p:tgtEl>
                                          <p:spTgt spid="21"/>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22"/>
                                        </p:tgtEl>
                                        <p:attrNameLst>
                                          <p:attrName>style.visibility</p:attrName>
                                        </p:attrNameLst>
                                      </p:cBhvr>
                                      <p:to>
                                        <p:strVal val="visible"/>
                                      </p:to>
                                    </p:set>
                                    <p:anim calcmode="lin" valueType="num">
                                      <p:cBhvr additive="base">
                                        <p:cTn id="69" dur="2000" fill="hold"/>
                                        <p:tgtEl>
                                          <p:spTgt spid="22"/>
                                        </p:tgtEl>
                                        <p:attrNameLst>
                                          <p:attrName>ppt_x</p:attrName>
                                        </p:attrNameLst>
                                      </p:cBhvr>
                                      <p:tavLst>
                                        <p:tav tm="0">
                                          <p:val>
                                            <p:strVal val="0-#ppt_w/2"/>
                                          </p:val>
                                        </p:tav>
                                        <p:tav tm="100000">
                                          <p:val>
                                            <p:strVal val="#ppt_x"/>
                                          </p:val>
                                        </p:tav>
                                      </p:tavLst>
                                    </p:anim>
                                    <p:anim calcmode="lin" valueType="num">
                                      <p:cBhvr additive="base">
                                        <p:cTn id="70" dur="2000" fill="hold"/>
                                        <p:tgtEl>
                                          <p:spTgt spid="22"/>
                                        </p:tgtEl>
                                        <p:attrNameLst>
                                          <p:attrName>ppt_y</p:attrName>
                                        </p:attrNameLst>
                                      </p:cBhvr>
                                      <p:tavLst>
                                        <p:tav tm="0">
                                          <p:val>
                                            <p:strVal val="0-#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5"/>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7"/>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8"/>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9"/>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4"/>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3"/>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4"/>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5"/>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3"/>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0"/>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1"/>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2"/>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9"/>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20"/>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21"/>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22"/>
                                        </p:tgtEl>
                                        <p:attrNameLst>
                                          <p:attrName>r</p:attrName>
                                        </p:attrNameLst>
                                      </p:cBhvr>
                                    </p:animRot>
                                  </p:childTnLst>
                                </p:cTn>
                              </p:par>
                            </p:childTnLst>
                          </p:cTn>
                        </p:par>
                        <p:par>
                          <p:cTn id="103" fill="hold">
                            <p:stCondLst>
                              <p:cond delay="4000"/>
                            </p:stCondLst>
                            <p:childTnLst>
                              <p:par>
                                <p:cTn id="104" presetID="2" presetClass="exit" presetSubtype="6" fill="hold" nodeType="afterEffect">
                                  <p:stCondLst>
                                    <p:cond delay="0"/>
                                  </p:stCondLst>
                                  <p:childTnLst>
                                    <p:anim calcmode="lin" valueType="num">
                                      <p:cBhvr additive="base">
                                        <p:cTn id="105" dur="2000"/>
                                        <p:tgtEl>
                                          <p:spTgt spid="5"/>
                                        </p:tgtEl>
                                        <p:attrNameLst>
                                          <p:attrName>ppt_x</p:attrName>
                                        </p:attrNameLst>
                                      </p:cBhvr>
                                      <p:tavLst>
                                        <p:tav tm="0">
                                          <p:val>
                                            <p:strVal val="ppt_x"/>
                                          </p:val>
                                        </p:tav>
                                        <p:tav tm="100000">
                                          <p:val>
                                            <p:strVal val="1+ppt_w/2"/>
                                          </p:val>
                                        </p:tav>
                                      </p:tavLst>
                                    </p:anim>
                                    <p:anim calcmode="lin" valueType="num">
                                      <p:cBhvr additive="base">
                                        <p:cTn id="106" dur="2000"/>
                                        <p:tgtEl>
                                          <p:spTgt spid="5"/>
                                        </p:tgtEl>
                                        <p:attrNameLst>
                                          <p:attrName>ppt_y</p:attrName>
                                        </p:attrNameLst>
                                      </p:cBhvr>
                                      <p:tavLst>
                                        <p:tav tm="0">
                                          <p:val>
                                            <p:strVal val="ppt_y"/>
                                          </p:val>
                                        </p:tav>
                                        <p:tav tm="100000">
                                          <p:val>
                                            <p:strVal val="1+ppt_h/2"/>
                                          </p:val>
                                        </p:tav>
                                      </p:tavLst>
                                    </p:anim>
                                    <p:set>
                                      <p:cBhvr>
                                        <p:cTn id="107" dur="1" fill="hold">
                                          <p:stCondLst>
                                            <p:cond delay="1999"/>
                                          </p:stCondLst>
                                        </p:cTn>
                                        <p:tgtEl>
                                          <p:spTgt spid="5"/>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7"/>
                                        </p:tgtEl>
                                        <p:attrNameLst>
                                          <p:attrName>ppt_x</p:attrName>
                                        </p:attrNameLst>
                                      </p:cBhvr>
                                      <p:tavLst>
                                        <p:tav tm="0">
                                          <p:val>
                                            <p:strVal val="ppt_x"/>
                                          </p:val>
                                        </p:tav>
                                        <p:tav tm="100000">
                                          <p:val>
                                            <p:strVal val="1+ppt_w/2"/>
                                          </p:val>
                                        </p:tav>
                                      </p:tavLst>
                                    </p:anim>
                                    <p:anim calcmode="lin" valueType="num">
                                      <p:cBhvr additive="base">
                                        <p:cTn id="110" dur="2000"/>
                                        <p:tgtEl>
                                          <p:spTgt spid="7"/>
                                        </p:tgtEl>
                                        <p:attrNameLst>
                                          <p:attrName>ppt_y</p:attrName>
                                        </p:attrNameLst>
                                      </p:cBhvr>
                                      <p:tavLst>
                                        <p:tav tm="0">
                                          <p:val>
                                            <p:strVal val="ppt_y"/>
                                          </p:val>
                                        </p:tav>
                                        <p:tav tm="100000">
                                          <p:val>
                                            <p:strVal val="1+ppt_h/2"/>
                                          </p:val>
                                        </p:tav>
                                      </p:tavLst>
                                    </p:anim>
                                    <p:set>
                                      <p:cBhvr>
                                        <p:cTn id="111" dur="1" fill="hold">
                                          <p:stCondLst>
                                            <p:cond delay="1999"/>
                                          </p:stCondLst>
                                        </p:cTn>
                                        <p:tgtEl>
                                          <p:spTgt spid="7"/>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8"/>
                                        </p:tgtEl>
                                        <p:attrNameLst>
                                          <p:attrName>ppt_x</p:attrName>
                                        </p:attrNameLst>
                                      </p:cBhvr>
                                      <p:tavLst>
                                        <p:tav tm="0">
                                          <p:val>
                                            <p:strVal val="ppt_x"/>
                                          </p:val>
                                        </p:tav>
                                        <p:tav tm="100000">
                                          <p:val>
                                            <p:strVal val="1+ppt_w/2"/>
                                          </p:val>
                                        </p:tav>
                                      </p:tavLst>
                                    </p:anim>
                                    <p:anim calcmode="lin" valueType="num">
                                      <p:cBhvr additive="base">
                                        <p:cTn id="114" dur="2000"/>
                                        <p:tgtEl>
                                          <p:spTgt spid="8"/>
                                        </p:tgtEl>
                                        <p:attrNameLst>
                                          <p:attrName>ppt_y</p:attrName>
                                        </p:attrNameLst>
                                      </p:cBhvr>
                                      <p:tavLst>
                                        <p:tav tm="0">
                                          <p:val>
                                            <p:strVal val="ppt_y"/>
                                          </p:val>
                                        </p:tav>
                                        <p:tav tm="100000">
                                          <p:val>
                                            <p:strVal val="1+ppt_h/2"/>
                                          </p:val>
                                        </p:tav>
                                      </p:tavLst>
                                    </p:anim>
                                    <p:set>
                                      <p:cBhvr>
                                        <p:cTn id="115" dur="1" fill="hold">
                                          <p:stCondLst>
                                            <p:cond delay="1999"/>
                                          </p:stCondLst>
                                        </p:cTn>
                                        <p:tgtEl>
                                          <p:spTgt spid="8"/>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9"/>
                                        </p:tgtEl>
                                        <p:attrNameLst>
                                          <p:attrName>ppt_x</p:attrName>
                                        </p:attrNameLst>
                                      </p:cBhvr>
                                      <p:tavLst>
                                        <p:tav tm="0">
                                          <p:val>
                                            <p:strVal val="ppt_x"/>
                                          </p:val>
                                        </p:tav>
                                        <p:tav tm="100000">
                                          <p:val>
                                            <p:strVal val="1+ppt_w/2"/>
                                          </p:val>
                                        </p:tav>
                                      </p:tavLst>
                                    </p:anim>
                                    <p:anim calcmode="lin" valueType="num">
                                      <p:cBhvr additive="base">
                                        <p:cTn id="118" dur="2000"/>
                                        <p:tgtEl>
                                          <p:spTgt spid="9"/>
                                        </p:tgtEl>
                                        <p:attrNameLst>
                                          <p:attrName>ppt_y</p:attrName>
                                        </p:attrNameLst>
                                      </p:cBhvr>
                                      <p:tavLst>
                                        <p:tav tm="0">
                                          <p:val>
                                            <p:strVal val="ppt_y"/>
                                          </p:val>
                                        </p:tav>
                                        <p:tav tm="100000">
                                          <p:val>
                                            <p:strVal val="1+ppt_h/2"/>
                                          </p:val>
                                        </p:tav>
                                      </p:tavLst>
                                    </p:anim>
                                    <p:set>
                                      <p:cBhvr>
                                        <p:cTn id="119" dur="1" fill="hold">
                                          <p:stCondLst>
                                            <p:cond delay="1999"/>
                                          </p:stCondLst>
                                        </p:cTn>
                                        <p:tgtEl>
                                          <p:spTgt spid="9"/>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4"/>
                                        </p:tgtEl>
                                        <p:attrNameLst>
                                          <p:attrName>ppt_x</p:attrName>
                                        </p:attrNameLst>
                                      </p:cBhvr>
                                      <p:tavLst>
                                        <p:tav tm="0">
                                          <p:val>
                                            <p:strVal val="ppt_x"/>
                                          </p:val>
                                        </p:tav>
                                        <p:tav tm="100000">
                                          <p:val>
                                            <p:strVal val="0-ppt_w/2"/>
                                          </p:val>
                                        </p:tav>
                                      </p:tavLst>
                                    </p:anim>
                                    <p:anim calcmode="lin" valueType="num">
                                      <p:cBhvr additive="base">
                                        <p:cTn id="122" dur="2000"/>
                                        <p:tgtEl>
                                          <p:spTgt spid="4"/>
                                        </p:tgtEl>
                                        <p:attrNameLst>
                                          <p:attrName>ppt_y</p:attrName>
                                        </p:attrNameLst>
                                      </p:cBhvr>
                                      <p:tavLst>
                                        <p:tav tm="0">
                                          <p:val>
                                            <p:strVal val="ppt_y"/>
                                          </p:val>
                                        </p:tav>
                                        <p:tav tm="100000">
                                          <p:val>
                                            <p:strVal val="1+ppt_h/2"/>
                                          </p:val>
                                        </p:tav>
                                      </p:tavLst>
                                    </p:anim>
                                    <p:set>
                                      <p:cBhvr>
                                        <p:cTn id="123" dur="1" fill="hold">
                                          <p:stCondLst>
                                            <p:cond delay="1999"/>
                                          </p:stCondLst>
                                        </p:cTn>
                                        <p:tgtEl>
                                          <p:spTgt spid="4"/>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13"/>
                                        </p:tgtEl>
                                        <p:attrNameLst>
                                          <p:attrName>ppt_x</p:attrName>
                                        </p:attrNameLst>
                                      </p:cBhvr>
                                      <p:tavLst>
                                        <p:tav tm="0">
                                          <p:val>
                                            <p:strVal val="ppt_x"/>
                                          </p:val>
                                        </p:tav>
                                        <p:tav tm="100000">
                                          <p:val>
                                            <p:strVal val="0-ppt_w/2"/>
                                          </p:val>
                                        </p:tav>
                                      </p:tavLst>
                                    </p:anim>
                                    <p:anim calcmode="lin" valueType="num">
                                      <p:cBhvr additive="base">
                                        <p:cTn id="126" dur="2000"/>
                                        <p:tgtEl>
                                          <p:spTgt spid="13"/>
                                        </p:tgtEl>
                                        <p:attrNameLst>
                                          <p:attrName>ppt_y</p:attrName>
                                        </p:attrNameLst>
                                      </p:cBhvr>
                                      <p:tavLst>
                                        <p:tav tm="0">
                                          <p:val>
                                            <p:strVal val="ppt_y"/>
                                          </p:val>
                                        </p:tav>
                                        <p:tav tm="100000">
                                          <p:val>
                                            <p:strVal val="1+ppt_h/2"/>
                                          </p:val>
                                        </p:tav>
                                      </p:tavLst>
                                    </p:anim>
                                    <p:set>
                                      <p:cBhvr>
                                        <p:cTn id="127" dur="1" fill="hold">
                                          <p:stCondLst>
                                            <p:cond delay="1999"/>
                                          </p:stCondLst>
                                        </p:cTn>
                                        <p:tgtEl>
                                          <p:spTgt spid="13"/>
                                        </p:tgtEl>
                                        <p:attrNameLst>
                                          <p:attrName>style.visibility</p:attrName>
                                        </p:attrNameLst>
                                      </p:cBhvr>
                                      <p:to>
                                        <p:strVal val="hidden"/>
                                      </p:to>
                                    </p:set>
                                  </p:childTnLst>
                                </p:cTn>
                              </p:par>
                              <p:par>
                                <p:cTn id="128" presetID="2" presetClass="exit" presetSubtype="12" fill="hold" nodeType="withEffect">
                                  <p:stCondLst>
                                    <p:cond delay="0"/>
                                  </p:stCondLst>
                                  <p:childTnLst>
                                    <p:anim calcmode="lin" valueType="num">
                                      <p:cBhvr additive="base">
                                        <p:cTn id="129" dur="2000"/>
                                        <p:tgtEl>
                                          <p:spTgt spid="14"/>
                                        </p:tgtEl>
                                        <p:attrNameLst>
                                          <p:attrName>ppt_x</p:attrName>
                                        </p:attrNameLst>
                                      </p:cBhvr>
                                      <p:tavLst>
                                        <p:tav tm="0">
                                          <p:val>
                                            <p:strVal val="ppt_x"/>
                                          </p:val>
                                        </p:tav>
                                        <p:tav tm="100000">
                                          <p:val>
                                            <p:strVal val="0-ppt_w/2"/>
                                          </p:val>
                                        </p:tav>
                                      </p:tavLst>
                                    </p:anim>
                                    <p:anim calcmode="lin" valueType="num">
                                      <p:cBhvr additive="base">
                                        <p:cTn id="130" dur="2000"/>
                                        <p:tgtEl>
                                          <p:spTgt spid="14"/>
                                        </p:tgtEl>
                                        <p:attrNameLst>
                                          <p:attrName>ppt_y</p:attrName>
                                        </p:attrNameLst>
                                      </p:cBhvr>
                                      <p:tavLst>
                                        <p:tav tm="0">
                                          <p:val>
                                            <p:strVal val="ppt_y"/>
                                          </p:val>
                                        </p:tav>
                                        <p:tav tm="100000">
                                          <p:val>
                                            <p:strVal val="1+ppt_h/2"/>
                                          </p:val>
                                        </p:tav>
                                      </p:tavLst>
                                    </p:anim>
                                    <p:set>
                                      <p:cBhvr>
                                        <p:cTn id="131" dur="1" fill="hold">
                                          <p:stCondLst>
                                            <p:cond delay="1999"/>
                                          </p:stCondLst>
                                        </p:cTn>
                                        <p:tgtEl>
                                          <p:spTgt spid="14"/>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2000"/>
                                        <p:tgtEl>
                                          <p:spTgt spid="15"/>
                                        </p:tgtEl>
                                        <p:attrNameLst>
                                          <p:attrName>ppt_x</p:attrName>
                                        </p:attrNameLst>
                                      </p:cBhvr>
                                      <p:tavLst>
                                        <p:tav tm="0">
                                          <p:val>
                                            <p:strVal val="ppt_x"/>
                                          </p:val>
                                        </p:tav>
                                        <p:tav tm="100000">
                                          <p:val>
                                            <p:strVal val="0-ppt_w/2"/>
                                          </p:val>
                                        </p:tav>
                                      </p:tavLst>
                                    </p:anim>
                                    <p:anim calcmode="lin" valueType="num">
                                      <p:cBhvr additive="base">
                                        <p:cTn id="134" dur="2000"/>
                                        <p:tgtEl>
                                          <p:spTgt spid="15"/>
                                        </p:tgtEl>
                                        <p:attrNameLst>
                                          <p:attrName>ppt_y</p:attrName>
                                        </p:attrNameLst>
                                      </p:cBhvr>
                                      <p:tavLst>
                                        <p:tav tm="0">
                                          <p:val>
                                            <p:strVal val="ppt_y"/>
                                          </p:val>
                                        </p:tav>
                                        <p:tav tm="100000">
                                          <p:val>
                                            <p:strVal val="1+ppt_h/2"/>
                                          </p:val>
                                        </p:tav>
                                      </p:tavLst>
                                    </p:anim>
                                    <p:set>
                                      <p:cBhvr>
                                        <p:cTn id="135" dur="1" fill="hold">
                                          <p:stCondLst>
                                            <p:cond delay="1999"/>
                                          </p:stCondLst>
                                        </p:cTn>
                                        <p:tgtEl>
                                          <p:spTgt spid="15"/>
                                        </p:tgtEl>
                                        <p:attrNameLst>
                                          <p:attrName>style.visibility</p:attrName>
                                        </p:attrNameLst>
                                      </p:cBhvr>
                                      <p:to>
                                        <p:strVal val="hidden"/>
                                      </p:to>
                                    </p:set>
                                  </p:childTnLst>
                                </p:cTn>
                              </p:par>
                              <p:par>
                                <p:cTn id="136" presetID="2" presetClass="exit" presetSubtype="3" fill="hold" nodeType="withEffect">
                                  <p:stCondLst>
                                    <p:cond delay="0"/>
                                  </p:stCondLst>
                                  <p:childTnLst>
                                    <p:anim calcmode="lin" valueType="num">
                                      <p:cBhvr additive="base">
                                        <p:cTn id="137" dur="2000"/>
                                        <p:tgtEl>
                                          <p:spTgt spid="3"/>
                                        </p:tgtEl>
                                        <p:attrNameLst>
                                          <p:attrName>ppt_x</p:attrName>
                                        </p:attrNameLst>
                                      </p:cBhvr>
                                      <p:tavLst>
                                        <p:tav tm="0">
                                          <p:val>
                                            <p:strVal val="ppt_x"/>
                                          </p:val>
                                        </p:tav>
                                        <p:tav tm="100000">
                                          <p:val>
                                            <p:strVal val="1+ppt_w/2"/>
                                          </p:val>
                                        </p:tav>
                                      </p:tavLst>
                                    </p:anim>
                                    <p:anim calcmode="lin" valueType="num">
                                      <p:cBhvr additive="base">
                                        <p:cTn id="138" dur="2000"/>
                                        <p:tgtEl>
                                          <p:spTgt spid="3"/>
                                        </p:tgtEl>
                                        <p:attrNameLst>
                                          <p:attrName>ppt_y</p:attrName>
                                        </p:attrNameLst>
                                      </p:cBhvr>
                                      <p:tavLst>
                                        <p:tav tm="0">
                                          <p:val>
                                            <p:strVal val="ppt_y"/>
                                          </p:val>
                                        </p:tav>
                                        <p:tav tm="100000">
                                          <p:val>
                                            <p:strVal val="0-ppt_h/2"/>
                                          </p:val>
                                        </p:tav>
                                      </p:tavLst>
                                    </p:anim>
                                    <p:set>
                                      <p:cBhvr>
                                        <p:cTn id="139" dur="1" fill="hold">
                                          <p:stCondLst>
                                            <p:cond delay="1999"/>
                                          </p:stCondLst>
                                        </p:cTn>
                                        <p:tgtEl>
                                          <p:spTgt spid="3"/>
                                        </p:tgtEl>
                                        <p:attrNameLst>
                                          <p:attrName>style.visibility</p:attrName>
                                        </p:attrNameLst>
                                      </p:cBhvr>
                                      <p:to>
                                        <p:strVal val="hidden"/>
                                      </p:to>
                                    </p:set>
                                  </p:childTnLst>
                                </p:cTn>
                              </p:par>
                              <p:par>
                                <p:cTn id="140" presetID="2" presetClass="exit" presetSubtype="3" fill="hold" nodeType="withEffect">
                                  <p:stCondLst>
                                    <p:cond delay="0"/>
                                  </p:stCondLst>
                                  <p:childTnLst>
                                    <p:anim calcmode="lin" valueType="num">
                                      <p:cBhvr additive="base">
                                        <p:cTn id="141" dur="2000"/>
                                        <p:tgtEl>
                                          <p:spTgt spid="10"/>
                                        </p:tgtEl>
                                        <p:attrNameLst>
                                          <p:attrName>ppt_x</p:attrName>
                                        </p:attrNameLst>
                                      </p:cBhvr>
                                      <p:tavLst>
                                        <p:tav tm="0">
                                          <p:val>
                                            <p:strVal val="ppt_x"/>
                                          </p:val>
                                        </p:tav>
                                        <p:tav tm="100000">
                                          <p:val>
                                            <p:strVal val="1+ppt_w/2"/>
                                          </p:val>
                                        </p:tav>
                                      </p:tavLst>
                                    </p:anim>
                                    <p:anim calcmode="lin" valueType="num">
                                      <p:cBhvr additive="base">
                                        <p:cTn id="142" dur="2000"/>
                                        <p:tgtEl>
                                          <p:spTgt spid="10"/>
                                        </p:tgtEl>
                                        <p:attrNameLst>
                                          <p:attrName>ppt_y</p:attrName>
                                        </p:attrNameLst>
                                      </p:cBhvr>
                                      <p:tavLst>
                                        <p:tav tm="0">
                                          <p:val>
                                            <p:strVal val="ppt_y"/>
                                          </p:val>
                                        </p:tav>
                                        <p:tav tm="100000">
                                          <p:val>
                                            <p:strVal val="0-ppt_h/2"/>
                                          </p:val>
                                        </p:tav>
                                      </p:tavLst>
                                    </p:anim>
                                    <p:set>
                                      <p:cBhvr>
                                        <p:cTn id="143" dur="1" fill="hold">
                                          <p:stCondLst>
                                            <p:cond delay="1999"/>
                                          </p:stCondLst>
                                        </p:cTn>
                                        <p:tgtEl>
                                          <p:spTgt spid="10"/>
                                        </p:tgtEl>
                                        <p:attrNameLst>
                                          <p:attrName>style.visibility</p:attrName>
                                        </p:attrNameLst>
                                      </p:cBhvr>
                                      <p:to>
                                        <p:strVal val="hidden"/>
                                      </p:to>
                                    </p:set>
                                  </p:childTnLst>
                                </p:cTn>
                              </p:par>
                              <p:par>
                                <p:cTn id="144" presetID="2" presetClass="exit" presetSubtype="3" fill="hold" nodeType="withEffect">
                                  <p:stCondLst>
                                    <p:cond delay="0"/>
                                  </p:stCondLst>
                                  <p:childTnLst>
                                    <p:anim calcmode="lin" valueType="num">
                                      <p:cBhvr additive="base">
                                        <p:cTn id="145" dur="2000"/>
                                        <p:tgtEl>
                                          <p:spTgt spid="11"/>
                                        </p:tgtEl>
                                        <p:attrNameLst>
                                          <p:attrName>ppt_x</p:attrName>
                                        </p:attrNameLst>
                                      </p:cBhvr>
                                      <p:tavLst>
                                        <p:tav tm="0">
                                          <p:val>
                                            <p:strVal val="ppt_x"/>
                                          </p:val>
                                        </p:tav>
                                        <p:tav tm="100000">
                                          <p:val>
                                            <p:strVal val="1+ppt_w/2"/>
                                          </p:val>
                                        </p:tav>
                                      </p:tavLst>
                                    </p:anim>
                                    <p:anim calcmode="lin" valueType="num">
                                      <p:cBhvr additive="base">
                                        <p:cTn id="146" dur="2000"/>
                                        <p:tgtEl>
                                          <p:spTgt spid="11"/>
                                        </p:tgtEl>
                                        <p:attrNameLst>
                                          <p:attrName>ppt_y</p:attrName>
                                        </p:attrNameLst>
                                      </p:cBhvr>
                                      <p:tavLst>
                                        <p:tav tm="0">
                                          <p:val>
                                            <p:strVal val="ppt_y"/>
                                          </p:val>
                                        </p:tav>
                                        <p:tav tm="100000">
                                          <p:val>
                                            <p:strVal val="0-ppt_h/2"/>
                                          </p:val>
                                        </p:tav>
                                      </p:tavLst>
                                    </p:anim>
                                    <p:set>
                                      <p:cBhvr>
                                        <p:cTn id="147" dur="1" fill="hold">
                                          <p:stCondLst>
                                            <p:cond delay="1999"/>
                                          </p:stCondLst>
                                        </p:cTn>
                                        <p:tgtEl>
                                          <p:spTgt spid="11"/>
                                        </p:tgtEl>
                                        <p:attrNameLst>
                                          <p:attrName>style.visibility</p:attrName>
                                        </p:attrNameLst>
                                      </p:cBhvr>
                                      <p:to>
                                        <p:strVal val="hidden"/>
                                      </p:to>
                                    </p:set>
                                  </p:childTnLst>
                                </p:cTn>
                              </p:par>
                              <p:par>
                                <p:cTn id="148" presetID="2" presetClass="exit" presetSubtype="3" fill="hold" nodeType="withEffect">
                                  <p:stCondLst>
                                    <p:cond delay="0"/>
                                  </p:stCondLst>
                                  <p:childTnLst>
                                    <p:anim calcmode="lin" valueType="num">
                                      <p:cBhvr additive="base">
                                        <p:cTn id="149" dur="2000"/>
                                        <p:tgtEl>
                                          <p:spTgt spid="12"/>
                                        </p:tgtEl>
                                        <p:attrNameLst>
                                          <p:attrName>ppt_x</p:attrName>
                                        </p:attrNameLst>
                                      </p:cBhvr>
                                      <p:tavLst>
                                        <p:tav tm="0">
                                          <p:val>
                                            <p:strVal val="ppt_x"/>
                                          </p:val>
                                        </p:tav>
                                        <p:tav tm="100000">
                                          <p:val>
                                            <p:strVal val="1+ppt_w/2"/>
                                          </p:val>
                                        </p:tav>
                                      </p:tavLst>
                                    </p:anim>
                                    <p:anim calcmode="lin" valueType="num">
                                      <p:cBhvr additive="base">
                                        <p:cTn id="150" dur="2000"/>
                                        <p:tgtEl>
                                          <p:spTgt spid="12"/>
                                        </p:tgtEl>
                                        <p:attrNameLst>
                                          <p:attrName>ppt_y</p:attrName>
                                        </p:attrNameLst>
                                      </p:cBhvr>
                                      <p:tavLst>
                                        <p:tav tm="0">
                                          <p:val>
                                            <p:strVal val="ppt_y"/>
                                          </p:val>
                                        </p:tav>
                                        <p:tav tm="100000">
                                          <p:val>
                                            <p:strVal val="0-ppt_h/2"/>
                                          </p:val>
                                        </p:tav>
                                      </p:tavLst>
                                    </p:anim>
                                    <p:set>
                                      <p:cBhvr>
                                        <p:cTn id="151" dur="1" fill="hold">
                                          <p:stCondLst>
                                            <p:cond delay="1999"/>
                                          </p:stCondLst>
                                        </p:cTn>
                                        <p:tgtEl>
                                          <p:spTgt spid="12"/>
                                        </p:tgtEl>
                                        <p:attrNameLst>
                                          <p:attrName>style.visibility</p:attrName>
                                        </p:attrNameLst>
                                      </p:cBhvr>
                                      <p:to>
                                        <p:strVal val="hidden"/>
                                      </p:to>
                                    </p:set>
                                  </p:childTnLst>
                                </p:cTn>
                              </p:par>
                              <p:par>
                                <p:cTn id="152" presetID="2" presetClass="exit" presetSubtype="9" fill="hold" nodeType="withEffect">
                                  <p:stCondLst>
                                    <p:cond delay="0"/>
                                  </p:stCondLst>
                                  <p:childTnLst>
                                    <p:anim calcmode="lin" valueType="num">
                                      <p:cBhvr additive="base">
                                        <p:cTn id="153" dur="2000"/>
                                        <p:tgtEl>
                                          <p:spTgt spid="19"/>
                                        </p:tgtEl>
                                        <p:attrNameLst>
                                          <p:attrName>ppt_x</p:attrName>
                                        </p:attrNameLst>
                                      </p:cBhvr>
                                      <p:tavLst>
                                        <p:tav tm="0">
                                          <p:val>
                                            <p:strVal val="ppt_x"/>
                                          </p:val>
                                        </p:tav>
                                        <p:tav tm="100000">
                                          <p:val>
                                            <p:strVal val="0-ppt_w/2"/>
                                          </p:val>
                                        </p:tav>
                                      </p:tavLst>
                                    </p:anim>
                                    <p:anim calcmode="lin" valueType="num">
                                      <p:cBhvr additive="base">
                                        <p:cTn id="154" dur="2000"/>
                                        <p:tgtEl>
                                          <p:spTgt spid="19"/>
                                        </p:tgtEl>
                                        <p:attrNameLst>
                                          <p:attrName>ppt_y</p:attrName>
                                        </p:attrNameLst>
                                      </p:cBhvr>
                                      <p:tavLst>
                                        <p:tav tm="0">
                                          <p:val>
                                            <p:strVal val="ppt_y"/>
                                          </p:val>
                                        </p:tav>
                                        <p:tav tm="100000">
                                          <p:val>
                                            <p:strVal val="0-ppt_h/2"/>
                                          </p:val>
                                        </p:tav>
                                      </p:tavLst>
                                    </p:anim>
                                    <p:set>
                                      <p:cBhvr>
                                        <p:cTn id="155" dur="1" fill="hold">
                                          <p:stCondLst>
                                            <p:cond delay="1999"/>
                                          </p:stCondLst>
                                        </p:cTn>
                                        <p:tgtEl>
                                          <p:spTgt spid="19"/>
                                        </p:tgtEl>
                                        <p:attrNameLst>
                                          <p:attrName>style.visibility</p:attrName>
                                        </p:attrNameLst>
                                      </p:cBhvr>
                                      <p:to>
                                        <p:strVal val="hidden"/>
                                      </p:to>
                                    </p:set>
                                  </p:childTnLst>
                                </p:cTn>
                              </p:par>
                              <p:par>
                                <p:cTn id="156" presetID="2" presetClass="exit" presetSubtype="9" fill="hold" nodeType="withEffect">
                                  <p:stCondLst>
                                    <p:cond delay="0"/>
                                  </p:stCondLst>
                                  <p:childTnLst>
                                    <p:anim calcmode="lin" valueType="num">
                                      <p:cBhvr additive="base">
                                        <p:cTn id="157" dur="2000"/>
                                        <p:tgtEl>
                                          <p:spTgt spid="20"/>
                                        </p:tgtEl>
                                        <p:attrNameLst>
                                          <p:attrName>ppt_x</p:attrName>
                                        </p:attrNameLst>
                                      </p:cBhvr>
                                      <p:tavLst>
                                        <p:tav tm="0">
                                          <p:val>
                                            <p:strVal val="ppt_x"/>
                                          </p:val>
                                        </p:tav>
                                        <p:tav tm="100000">
                                          <p:val>
                                            <p:strVal val="0-ppt_w/2"/>
                                          </p:val>
                                        </p:tav>
                                      </p:tavLst>
                                    </p:anim>
                                    <p:anim calcmode="lin" valueType="num">
                                      <p:cBhvr additive="base">
                                        <p:cTn id="158" dur="2000"/>
                                        <p:tgtEl>
                                          <p:spTgt spid="20"/>
                                        </p:tgtEl>
                                        <p:attrNameLst>
                                          <p:attrName>ppt_y</p:attrName>
                                        </p:attrNameLst>
                                      </p:cBhvr>
                                      <p:tavLst>
                                        <p:tav tm="0">
                                          <p:val>
                                            <p:strVal val="ppt_y"/>
                                          </p:val>
                                        </p:tav>
                                        <p:tav tm="100000">
                                          <p:val>
                                            <p:strVal val="0-ppt_h/2"/>
                                          </p:val>
                                        </p:tav>
                                      </p:tavLst>
                                    </p:anim>
                                    <p:set>
                                      <p:cBhvr>
                                        <p:cTn id="159" dur="1" fill="hold">
                                          <p:stCondLst>
                                            <p:cond delay="1999"/>
                                          </p:stCondLst>
                                        </p:cTn>
                                        <p:tgtEl>
                                          <p:spTgt spid="20"/>
                                        </p:tgtEl>
                                        <p:attrNameLst>
                                          <p:attrName>style.visibility</p:attrName>
                                        </p:attrNameLst>
                                      </p:cBhvr>
                                      <p:to>
                                        <p:strVal val="hidden"/>
                                      </p:to>
                                    </p:set>
                                  </p:childTnLst>
                                </p:cTn>
                              </p:par>
                              <p:par>
                                <p:cTn id="160" presetID="2" presetClass="exit" presetSubtype="9" fill="hold" nodeType="withEffect">
                                  <p:stCondLst>
                                    <p:cond delay="0"/>
                                  </p:stCondLst>
                                  <p:childTnLst>
                                    <p:anim calcmode="lin" valueType="num">
                                      <p:cBhvr additive="base">
                                        <p:cTn id="161" dur="2000"/>
                                        <p:tgtEl>
                                          <p:spTgt spid="21"/>
                                        </p:tgtEl>
                                        <p:attrNameLst>
                                          <p:attrName>ppt_x</p:attrName>
                                        </p:attrNameLst>
                                      </p:cBhvr>
                                      <p:tavLst>
                                        <p:tav tm="0">
                                          <p:val>
                                            <p:strVal val="ppt_x"/>
                                          </p:val>
                                        </p:tav>
                                        <p:tav tm="100000">
                                          <p:val>
                                            <p:strVal val="0-ppt_w/2"/>
                                          </p:val>
                                        </p:tav>
                                      </p:tavLst>
                                    </p:anim>
                                    <p:anim calcmode="lin" valueType="num">
                                      <p:cBhvr additive="base">
                                        <p:cTn id="162" dur="2000"/>
                                        <p:tgtEl>
                                          <p:spTgt spid="21"/>
                                        </p:tgtEl>
                                        <p:attrNameLst>
                                          <p:attrName>ppt_y</p:attrName>
                                        </p:attrNameLst>
                                      </p:cBhvr>
                                      <p:tavLst>
                                        <p:tav tm="0">
                                          <p:val>
                                            <p:strVal val="ppt_y"/>
                                          </p:val>
                                        </p:tav>
                                        <p:tav tm="100000">
                                          <p:val>
                                            <p:strVal val="0-ppt_h/2"/>
                                          </p:val>
                                        </p:tav>
                                      </p:tavLst>
                                    </p:anim>
                                    <p:set>
                                      <p:cBhvr>
                                        <p:cTn id="163" dur="1" fill="hold">
                                          <p:stCondLst>
                                            <p:cond delay="1999"/>
                                          </p:stCondLst>
                                        </p:cTn>
                                        <p:tgtEl>
                                          <p:spTgt spid="21"/>
                                        </p:tgtEl>
                                        <p:attrNameLst>
                                          <p:attrName>style.visibility</p:attrName>
                                        </p:attrNameLst>
                                      </p:cBhvr>
                                      <p:to>
                                        <p:strVal val="hidden"/>
                                      </p:to>
                                    </p:set>
                                  </p:childTnLst>
                                </p:cTn>
                              </p:par>
                              <p:par>
                                <p:cTn id="164" presetID="2" presetClass="exit" presetSubtype="9" fill="hold" nodeType="withEffect">
                                  <p:stCondLst>
                                    <p:cond delay="0"/>
                                  </p:stCondLst>
                                  <p:childTnLst>
                                    <p:anim calcmode="lin" valueType="num">
                                      <p:cBhvr additive="base">
                                        <p:cTn id="165" dur="2000"/>
                                        <p:tgtEl>
                                          <p:spTgt spid="22"/>
                                        </p:tgtEl>
                                        <p:attrNameLst>
                                          <p:attrName>ppt_x</p:attrName>
                                        </p:attrNameLst>
                                      </p:cBhvr>
                                      <p:tavLst>
                                        <p:tav tm="0">
                                          <p:val>
                                            <p:strVal val="ppt_x"/>
                                          </p:val>
                                        </p:tav>
                                        <p:tav tm="100000">
                                          <p:val>
                                            <p:strVal val="0-ppt_w/2"/>
                                          </p:val>
                                        </p:tav>
                                      </p:tavLst>
                                    </p:anim>
                                    <p:anim calcmode="lin" valueType="num">
                                      <p:cBhvr additive="base">
                                        <p:cTn id="166" dur="2000"/>
                                        <p:tgtEl>
                                          <p:spTgt spid="22"/>
                                        </p:tgtEl>
                                        <p:attrNameLst>
                                          <p:attrName>ppt_y</p:attrName>
                                        </p:attrNameLst>
                                      </p:cBhvr>
                                      <p:tavLst>
                                        <p:tav tm="0">
                                          <p:val>
                                            <p:strVal val="ppt_y"/>
                                          </p:val>
                                        </p:tav>
                                        <p:tav tm="100000">
                                          <p:val>
                                            <p:strVal val="0-ppt_h/2"/>
                                          </p:val>
                                        </p:tav>
                                      </p:tavLst>
                                    </p:anim>
                                    <p:set>
                                      <p:cBhvr>
                                        <p:cTn id="167" dur="1" fill="hold">
                                          <p:stCondLst>
                                            <p:cond delay="1999"/>
                                          </p:stCondLst>
                                        </p:cTn>
                                        <p:tgtEl>
                                          <p:spTgt spid="22"/>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5"/>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7"/>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8"/>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9"/>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4"/>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13"/>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14"/>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15"/>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3"/>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10"/>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11"/>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12"/>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19"/>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20"/>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21"/>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22"/>
                                        </p:tgtEl>
                                        <p:attrNameLst>
                                          <p:attrName>r</p:attrName>
                                        </p:attrNameLst>
                                      </p:cBhvr>
                                    </p:animRot>
                                  </p:childTnLst>
                                </p:cTn>
                              </p:par>
                              <p:par>
                                <p:cTn id="200" presetID="23" presetClass="entr" presetSubtype="272"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ppt_w</p:attrName>
                                        </p:attrNameLst>
                                      </p:cBhvr>
                                      <p:tavLst>
                                        <p:tav tm="0">
                                          <p:val>
                                            <p:strVal val="2/3*#ppt_w"/>
                                          </p:val>
                                        </p:tav>
                                        <p:tav tm="100000">
                                          <p:val>
                                            <p:strVal val="#ppt_w"/>
                                          </p:val>
                                        </p:tav>
                                      </p:tavLst>
                                    </p:anim>
                                    <p:anim calcmode="lin" valueType="num">
                                      <p:cBhvr>
                                        <p:cTn id="203" dur="2000" fill="hold"/>
                                        <p:tgtEl>
                                          <p:spTgt spid="2"/>
                                        </p:tgtEl>
                                        <p:attrNameLst>
                                          <p:attrName>ppt_h</p:attrName>
                                        </p:attrNameLst>
                                      </p:cBhvr>
                                      <p:tavLst>
                                        <p:tav tm="0">
                                          <p:val>
                                            <p:strVal val="2/3*#ppt_h"/>
                                          </p:val>
                                        </p:tav>
                                        <p:tav tm="100000">
                                          <p:val>
                                            <p:strVal val="#ppt_h"/>
                                          </p:val>
                                        </p:tav>
                                      </p:tavLst>
                                    </p:anim>
                                  </p:childTnLst>
                                </p:cTn>
                              </p:par>
                              <p:par>
                                <p:cTn id="204" presetID="4" presetClass="entr" presetSubtype="32" fill="hold" nodeType="withEffect">
                                  <p:stCondLst>
                                    <p:cond delay="0"/>
                                  </p:stCondLst>
                                  <p:childTnLst>
                                    <p:set>
                                      <p:cBhvr>
                                        <p:cTn id="205" dur="1" fill="hold">
                                          <p:stCondLst>
                                            <p:cond delay="0"/>
                                          </p:stCondLst>
                                        </p:cTn>
                                        <p:tgtEl>
                                          <p:spTgt spid="2"/>
                                        </p:tgtEl>
                                        <p:attrNameLst>
                                          <p:attrName>style.visibility</p:attrName>
                                        </p:attrNameLst>
                                      </p:cBhvr>
                                      <p:to>
                                        <p:strVal val="visible"/>
                                      </p:to>
                                    </p:set>
                                    <p:animEffect transition="in" filter="box(out)">
                                      <p:cBhvr>
                                        <p:cTn id="20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d79d22b5d7022c685f309e350e28005b.jpg"/>
          <p:cNvPicPr>
            <a:picLocks noChangeAspect="1"/>
          </p:cNvPicPr>
          <p:nvPr/>
        </p:nvPicPr>
        <p:blipFill>
          <a:blip r:embed="rId2"/>
          <a:stretch>
            <a:fillRect/>
          </a:stretch>
        </p:blipFill>
        <p:spPr>
          <a:xfrm>
            <a:off x="3040" y="0"/>
            <a:ext cx="9137920" cy="5143500"/>
          </a:xfrm>
          <a:prstGeom prst="rect">
            <a:avLst/>
          </a:prstGeom>
        </p:spPr>
      </p:pic>
      <p:pic>
        <p:nvPicPr>
          <p:cNvPr id="12" name="11 Imagen" descr="PNGPIX-COM-Cheetah-PNG-Transparent-Image-3.png"/>
          <p:cNvPicPr>
            <a:picLocks noChangeAspect="1"/>
          </p:cNvPicPr>
          <p:nvPr/>
        </p:nvPicPr>
        <p:blipFill>
          <a:blip r:embed="rId3" cstate="print">
            <a:lum bright="-10000" contrast="20000"/>
          </a:blip>
          <a:stretch>
            <a:fillRect/>
          </a:stretch>
        </p:blipFill>
        <p:spPr>
          <a:xfrm flipH="1">
            <a:off x="285720" y="1928808"/>
            <a:ext cx="5072066" cy="2928940"/>
          </a:xfrm>
          <a:prstGeom prst="rect">
            <a:avLst/>
          </a:prstGeom>
        </p:spPr>
      </p:pic>
      <p:sp>
        <p:nvSpPr>
          <p:cNvPr id="4" name="3 CuadroTexto"/>
          <p:cNvSpPr txBox="1"/>
          <p:nvPr/>
        </p:nvSpPr>
        <p:spPr>
          <a:xfrm>
            <a:off x="5357818" y="357172"/>
            <a:ext cx="3429024" cy="1815882"/>
          </a:xfrm>
          <a:prstGeom prst="rect">
            <a:avLst/>
          </a:prstGeom>
          <a:noFill/>
        </p:spPr>
        <p:txBody>
          <a:bodyPr wrap="square" rtlCol="0">
            <a:spAutoFit/>
          </a:bodyPr>
          <a:lstStyle/>
          <a:p>
            <a:pPr algn="ctr"/>
            <a:r>
              <a:rPr lang="es-PE" sz="1600" b="1" dirty="0" smtClean="0">
                <a:solidFill>
                  <a:srgbClr val="FFFF00"/>
                </a:solidFill>
              </a:rPr>
              <a:t>La teoría, detallada en la revista  </a:t>
            </a:r>
            <a:r>
              <a:rPr lang="es-PE" sz="1600" b="1" dirty="0" err="1" smtClean="0">
                <a:solidFill>
                  <a:srgbClr val="FFFF00"/>
                </a:solidFill>
              </a:rPr>
              <a:t>Nature</a:t>
            </a:r>
            <a:r>
              <a:rPr lang="es-PE" sz="1600" b="1" dirty="0" smtClean="0">
                <a:solidFill>
                  <a:srgbClr val="FFFF00"/>
                </a:solidFill>
              </a:rPr>
              <a:t> </a:t>
            </a:r>
            <a:r>
              <a:rPr lang="es-PE" sz="1600" b="1" dirty="0" err="1" smtClean="0">
                <a:solidFill>
                  <a:srgbClr val="FFFF00"/>
                </a:solidFill>
              </a:rPr>
              <a:t>Ecólogy</a:t>
            </a:r>
            <a:r>
              <a:rPr lang="es-PE" sz="1600" b="1" dirty="0" smtClean="0">
                <a:solidFill>
                  <a:srgbClr val="FFFF00"/>
                </a:solidFill>
              </a:rPr>
              <a:t> &amp; Evolución, explica por qué los animales esbeltos y medianos están hechos para alcanzar grandes velocidades. Con velocidades superiores a los 320 km/h, el halcón peregrino es el velocista del cielo. </a:t>
            </a:r>
          </a:p>
          <a:p>
            <a:pPr algn="ctr"/>
            <a:endParaRPr lang="es-PE" sz="1600" b="1" dirty="0">
              <a:solidFill>
                <a:srgbClr val="FFFF00"/>
              </a:solidFill>
            </a:endParaRPr>
          </a:p>
        </p:txBody>
      </p:sp>
      <p:sp>
        <p:nvSpPr>
          <p:cNvPr id="5" name="4 Rectángulo"/>
          <p:cNvSpPr/>
          <p:nvPr/>
        </p:nvSpPr>
        <p:spPr>
          <a:xfrm>
            <a:off x="-428660" y="-285770"/>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12000">
              <a:schemeClr val="tx1"/>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205494_gepard-drzewo-konar-afryk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0" y="1785932"/>
            <a:ext cx="753076" cy="785818"/>
          </a:xfrm>
          <a:prstGeom prst="flowChartConnector">
            <a:avLst/>
          </a:prstGeom>
        </p:spPr>
      </p:pic>
      <p:pic>
        <p:nvPicPr>
          <p:cNvPr id="4" name="3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0" y="2643188"/>
            <a:ext cx="753076" cy="785818"/>
          </a:xfrm>
          <a:prstGeom prst="flowChartConnector">
            <a:avLst/>
          </a:prstGeom>
        </p:spPr>
      </p:pic>
      <p:pic>
        <p:nvPicPr>
          <p:cNvPr id="5" name="4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857224" y="1785932"/>
            <a:ext cx="753076" cy="785818"/>
          </a:xfrm>
          <a:prstGeom prst="flowChartConnector">
            <a:avLst/>
          </a:prstGeom>
        </p:spPr>
      </p:pic>
      <p:pic>
        <p:nvPicPr>
          <p:cNvPr id="6" name="5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857224" y="2643188"/>
            <a:ext cx="753076" cy="785818"/>
          </a:xfrm>
          <a:prstGeom prst="flowChartConnector">
            <a:avLst/>
          </a:prstGeom>
        </p:spPr>
      </p:pic>
      <p:pic>
        <p:nvPicPr>
          <p:cNvPr id="7" name="6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1643074" y="1785932"/>
            <a:ext cx="753076" cy="785818"/>
          </a:xfrm>
          <a:prstGeom prst="flowChartConnector">
            <a:avLst/>
          </a:prstGeom>
        </p:spPr>
      </p:pic>
      <p:pic>
        <p:nvPicPr>
          <p:cNvPr id="8" name="7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1643074" y="2643188"/>
            <a:ext cx="753076" cy="785818"/>
          </a:xfrm>
          <a:prstGeom prst="flowChartConnector">
            <a:avLst/>
          </a:prstGeom>
        </p:spPr>
      </p:pic>
      <p:pic>
        <p:nvPicPr>
          <p:cNvPr id="9" name="8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2500298" y="1785932"/>
            <a:ext cx="753076" cy="785818"/>
          </a:xfrm>
          <a:prstGeom prst="flowChartConnector">
            <a:avLst/>
          </a:prstGeom>
        </p:spPr>
      </p:pic>
      <p:pic>
        <p:nvPicPr>
          <p:cNvPr id="10" name="9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2500298" y="2643188"/>
            <a:ext cx="753076" cy="785818"/>
          </a:xfrm>
          <a:prstGeom prst="flowChartConnector">
            <a:avLst/>
          </a:prstGeom>
        </p:spPr>
      </p:pic>
      <p:pic>
        <p:nvPicPr>
          <p:cNvPr id="11" name="10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3286148" y="1785932"/>
            <a:ext cx="753076" cy="785818"/>
          </a:xfrm>
          <a:prstGeom prst="flowChartConnector">
            <a:avLst/>
          </a:prstGeom>
        </p:spPr>
      </p:pic>
      <p:pic>
        <p:nvPicPr>
          <p:cNvPr id="12" name="11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3286148" y="2643188"/>
            <a:ext cx="753076" cy="785818"/>
          </a:xfrm>
          <a:prstGeom prst="flowChartConnector">
            <a:avLst/>
          </a:prstGeom>
        </p:spPr>
      </p:pic>
      <p:pic>
        <p:nvPicPr>
          <p:cNvPr id="13" name="12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4143372" y="1785932"/>
            <a:ext cx="753076" cy="785818"/>
          </a:xfrm>
          <a:prstGeom prst="flowChartConnector">
            <a:avLst/>
          </a:prstGeom>
        </p:spPr>
      </p:pic>
      <p:pic>
        <p:nvPicPr>
          <p:cNvPr id="14" name="13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4143372" y="2643188"/>
            <a:ext cx="753076" cy="785818"/>
          </a:xfrm>
          <a:prstGeom prst="flowChartConnector">
            <a:avLst/>
          </a:prstGeom>
        </p:spPr>
      </p:pic>
      <p:pic>
        <p:nvPicPr>
          <p:cNvPr id="15" name="14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4929222" y="1785932"/>
            <a:ext cx="753076" cy="785818"/>
          </a:xfrm>
          <a:prstGeom prst="flowChartConnector">
            <a:avLst/>
          </a:prstGeom>
        </p:spPr>
      </p:pic>
      <p:pic>
        <p:nvPicPr>
          <p:cNvPr id="16" name="15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4929222" y="2643188"/>
            <a:ext cx="753076" cy="785818"/>
          </a:xfrm>
          <a:prstGeom prst="flowChartConnector">
            <a:avLst/>
          </a:prstGeom>
        </p:spPr>
      </p:pic>
      <p:pic>
        <p:nvPicPr>
          <p:cNvPr id="17" name="16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5786446" y="1785932"/>
            <a:ext cx="753076" cy="785818"/>
          </a:xfrm>
          <a:prstGeom prst="flowChartConnector">
            <a:avLst/>
          </a:prstGeom>
        </p:spPr>
      </p:pic>
      <p:pic>
        <p:nvPicPr>
          <p:cNvPr id="18" name="17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5786446" y="2643188"/>
            <a:ext cx="753076" cy="785818"/>
          </a:xfrm>
          <a:prstGeom prst="flowChartConnector">
            <a:avLst/>
          </a:prstGeom>
        </p:spPr>
      </p:pic>
      <p:pic>
        <p:nvPicPr>
          <p:cNvPr id="19" name="18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6643702" y="1714494"/>
            <a:ext cx="753076" cy="785818"/>
          </a:xfrm>
          <a:prstGeom prst="flowChartConnector">
            <a:avLst/>
          </a:prstGeom>
        </p:spPr>
      </p:pic>
      <p:pic>
        <p:nvPicPr>
          <p:cNvPr id="20" name="19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6643702" y="2571750"/>
            <a:ext cx="753076" cy="785818"/>
          </a:xfrm>
          <a:prstGeom prst="flowChartConnector">
            <a:avLst/>
          </a:prstGeom>
        </p:spPr>
      </p:pic>
      <p:pic>
        <p:nvPicPr>
          <p:cNvPr id="21" name="20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7500926" y="1714494"/>
            <a:ext cx="753076" cy="785818"/>
          </a:xfrm>
          <a:prstGeom prst="flowChartConnector">
            <a:avLst/>
          </a:prstGeom>
        </p:spPr>
      </p:pic>
      <p:pic>
        <p:nvPicPr>
          <p:cNvPr id="22" name="21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7500926" y="2571750"/>
            <a:ext cx="753076" cy="785818"/>
          </a:xfrm>
          <a:prstGeom prst="flowChartConnector">
            <a:avLst/>
          </a:prstGeom>
        </p:spPr>
      </p:pic>
      <p:pic>
        <p:nvPicPr>
          <p:cNvPr id="23" name="22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8286776" y="1714494"/>
            <a:ext cx="753076" cy="785818"/>
          </a:xfrm>
          <a:prstGeom prst="flowChartConnector">
            <a:avLst/>
          </a:prstGeom>
        </p:spPr>
      </p:pic>
      <p:pic>
        <p:nvPicPr>
          <p:cNvPr id="24" name="23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8286776" y="2571750"/>
            <a:ext cx="753076" cy="785818"/>
          </a:xfrm>
          <a:prstGeom prst="flowChartConnector">
            <a:avLst/>
          </a:prstGeom>
        </p:spPr>
      </p:pic>
      <p:sp>
        <p:nvSpPr>
          <p:cNvPr id="25" name="24 Rectángulo"/>
          <p:cNvSpPr/>
          <p:nvPr/>
        </p:nvSpPr>
        <p:spPr>
          <a:xfrm>
            <a:off x="-428660" y="-285770"/>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ppt_x"/>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ppt_x"/>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ppt_x"/>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ppt_x"/>
                                          </p:val>
                                        </p:tav>
                                        <p:tav tm="100000">
                                          <p:val>
                                            <p:strVal val="#ppt_x"/>
                                          </p:val>
                                        </p:tav>
                                      </p:tavLst>
                                    </p:anim>
                                    <p:anim calcmode="lin" valueType="num">
                                      <p:cBhvr additive="base">
                                        <p:cTn id="34" dur="2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ppt_x"/>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ppt_x"/>
                                          </p:val>
                                        </p:tav>
                                        <p:tav tm="100000">
                                          <p:val>
                                            <p:strVal val="#ppt_x"/>
                                          </p:val>
                                        </p:tav>
                                      </p:tavLst>
                                    </p:anim>
                                    <p:anim calcmode="lin" valueType="num">
                                      <p:cBhvr additive="base">
                                        <p:cTn id="42" dur="2000" fill="hold"/>
                                        <p:tgtEl>
                                          <p:spTgt spid="19"/>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ppt_x"/>
                                          </p:val>
                                        </p:tav>
                                        <p:tav tm="100000">
                                          <p:val>
                                            <p:strVal val="#ppt_x"/>
                                          </p:val>
                                        </p:tav>
                                      </p:tavLst>
                                    </p:anim>
                                    <p:anim calcmode="lin" valueType="num">
                                      <p:cBhvr additive="base">
                                        <p:cTn id="46" dur="2000" fill="hold"/>
                                        <p:tgtEl>
                                          <p:spTgt spid="21"/>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2000" fill="hold"/>
                                        <p:tgtEl>
                                          <p:spTgt spid="23"/>
                                        </p:tgtEl>
                                        <p:attrNameLst>
                                          <p:attrName>ppt_x</p:attrName>
                                        </p:attrNameLst>
                                      </p:cBhvr>
                                      <p:tavLst>
                                        <p:tav tm="0">
                                          <p:val>
                                            <p:strVal val="#ppt_x"/>
                                          </p:val>
                                        </p:tav>
                                        <p:tav tm="100000">
                                          <p:val>
                                            <p:strVal val="#ppt_x"/>
                                          </p:val>
                                        </p:tav>
                                      </p:tavLst>
                                    </p:anim>
                                    <p:anim calcmode="lin" valueType="num">
                                      <p:cBhvr additive="base">
                                        <p:cTn id="50" dur="2000" fill="hold"/>
                                        <p:tgtEl>
                                          <p:spTgt spid="23"/>
                                        </p:tgtEl>
                                        <p:attrNameLst>
                                          <p:attrName>ppt_y</p:attrName>
                                        </p:attrNameLst>
                                      </p:cBhvr>
                                      <p:tavLst>
                                        <p:tav tm="0">
                                          <p:val>
                                            <p:strVal val="1+#ppt_h/2"/>
                                          </p:val>
                                        </p:tav>
                                        <p:tav tm="100000">
                                          <p:val>
                                            <p:strVal val="#ppt_y"/>
                                          </p:val>
                                        </p:tav>
                                      </p:tavLst>
                                    </p:anim>
                                  </p:childTnLst>
                                </p:cTn>
                              </p:par>
                              <p:par>
                                <p:cTn id="51" presetID="2" presetClass="entr" presetSubtype="1" fill="hold" nodeType="withEffect">
                                  <p:stCondLst>
                                    <p:cond delay="0"/>
                                  </p:stCondLst>
                                  <p:childTnLst>
                                    <p:set>
                                      <p:cBhvr>
                                        <p:cTn id="52" dur="1" fill="hold">
                                          <p:stCondLst>
                                            <p:cond delay="0"/>
                                          </p:stCondLst>
                                        </p:cTn>
                                        <p:tgtEl>
                                          <p:spTgt spid="4"/>
                                        </p:tgtEl>
                                        <p:attrNameLst>
                                          <p:attrName>style.visibility</p:attrName>
                                        </p:attrNameLst>
                                      </p:cBhvr>
                                      <p:to>
                                        <p:strVal val="visible"/>
                                      </p:to>
                                    </p:set>
                                    <p:anim calcmode="lin" valueType="num">
                                      <p:cBhvr additive="base">
                                        <p:cTn id="53" dur="2000" fill="hold"/>
                                        <p:tgtEl>
                                          <p:spTgt spid="4"/>
                                        </p:tgtEl>
                                        <p:attrNameLst>
                                          <p:attrName>ppt_x</p:attrName>
                                        </p:attrNameLst>
                                      </p:cBhvr>
                                      <p:tavLst>
                                        <p:tav tm="0">
                                          <p:val>
                                            <p:strVal val="#ppt_x"/>
                                          </p:val>
                                        </p:tav>
                                        <p:tav tm="100000">
                                          <p:val>
                                            <p:strVal val="#ppt_x"/>
                                          </p:val>
                                        </p:tav>
                                      </p:tavLst>
                                    </p:anim>
                                    <p:anim calcmode="lin" valueType="num">
                                      <p:cBhvr additive="base">
                                        <p:cTn id="54" dur="2000" fill="hold"/>
                                        <p:tgtEl>
                                          <p:spTgt spid="4"/>
                                        </p:tgtEl>
                                        <p:attrNameLst>
                                          <p:attrName>ppt_y</p:attrName>
                                        </p:attrNameLst>
                                      </p:cBhvr>
                                      <p:tavLst>
                                        <p:tav tm="0">
                                          <p:val>
                                            <p:strVal val="0-#ppt_h/2"/>
                                          </p:val>
                                        </p:tav>
                                        <p:tav tm="100000">
                                          <p:val>
                                            <p:strVal val="#ppt_y"/>
                                          </p:val>
                                        </p:tav>
                                      </p:tavLst>
                                    </p:anim>
                                  </p:childTnLst>
                                </p:cTn>
                              </p:par>
                              <p:par>
                                <p:cTn id="55" presetID="2" presetClass="entr" presetSubtype="1" fill="hold" nodeType="with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additive="base">
                                        <p:cTn id="57" dur="2000" fill="hold"/>
                                        <p:tgtEl>
                                          <p:spTgt spid="6"/>
                                        </p:tgtEl>
                                        <p:attrNameLst>
                                          <p:attrName>ppt_x</p:attrName>
                                        </p:attrNameLst>
                                      </p:cBhvr>
                                      <p:tavLst>
                                        <p:tav tm="0">
                                          <p:val>
                                            <p:strVal val="#ppt_x"/>
                                          </p:val>
                                        </p:tav>
                                        <p:tav tm="100000">
                                          <p:val>
                                            <p:strVal val="#ppt_x"/>
                                          </p:val>
                                        </p:tav>
                                      </p:tavLst>
                                    </p:anim>
                                    <p:anim calcmode="lin" valueType="num">
                                      <p:cBhvr additive="base">
                                        <p:cTn id="58" dur="2000" fill="hold"/>
                                        <p:tgtEl>
                                          <p:spTgt spid="6"/>
                                        </p:tgtEl>
                                        <p:attrNameLst>
                                          <p:attrName>ppt_y</p:attrName>
                                        </p:attrNameLst>
                                      </p:cBhvr>
                                      <p:tavLst>
                                        <p:tav tm="0">
                                          <p:val>
                                            <p:strVal val="0-#ppt_h/2"/>
                                          </p:val>
                                        </p:tav>
                                        <p:tav tm="100000">
                                          <p:val>
                                            <p:strVal val="#ppt_y"/>
                                          </p:val>
                                        </p:tav>
                                      </p:tavLst>
                                    </p:anim>
                                  </p:childTnLst>
                                </p:cTn>
                              </p:par>
                              <p:par>
                                <p:cTn id="59" presetID="2" presetClass="entr" presetSubtype="1" fill="hold"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2000" fill="hold"/>
                                        <p:tgtEl>
                                          <p:spTgt spid="8"/>
                                        </p:tgtEl>
                                        <p:attrNameLst>
                                          <p:attrName>ppt_x</p:attrName>
                                        </p:attrNameLst>
                                      </p:cBhvr>
                                      <p:tavLst>
                                        <p:tav tm="0">
                                          <p:val>
                                            <p:strVal val="#ppt_x"/>
                                          </p:val>
                                        </p:tav>
                                        <p:tav tm="100000">
                                          <p:val>
                                            <p:strVal val="#ppt_x"/>
                                          </p:val>
                                        </p:tav>
                                      </p:tavLst>
                                    </p:anim>
                                    <p:anim calcmode="lin" valueType="num">
                                      <p:cBhvr additive="base">
                                        <p:cTn id="62" dur="2000" fill="hold"/>
                                        <p:tgtEl>
                                          <p:spTgt spid="8"/>
                                        </p:tgtEl>
                                        <p:attrNameLst>
                                          <p:attrName>ppt_y</p:attrName>
                                        </p:attrNameLst>
                                      </p:cBhvr>
                                      <p:tavLst>
                                        <p:tav tm="0">
                                          <p:val>
                                            <p:strVal val="0-#ppt_h/2"/>
                                          </p:val>
                                        </p:tav>
                                        <p:tav tm="100000">
                                          <p:val>
                                            <p:strVal val="#ppt_y"/>
                                          </p:val>
                                        </p:tav>
                                      </p:tavLst>
                                    </p:anim>
                                  </p:childTnLst>
                                </p:cTn>
                              </p:par>
                              <p:par>
                                <p:cTn id="63" presetID="2" presetClass="entr" presetSubtype="1" fill="hold" nodeType="withEffect">
                                  <p:stCondLst>
                                    <p:cond delay="0"/>
                                  </p:stCondLst>
                                  <p:childTnLst>
                                    <p:set>
                                      <p:cBhvr>
                                        <p:cTn id="64" dur="1" fill="hold">
                                          <p:stCondLst>
                                            <p:cond delay="0"/>
                                          </p:stCondLst>
                                        </p:cTn>
                                        <p:tgtEl>
                                          <p:spTgt spid="10"/>
                                        </p:tgtEl>
                                        <p:attrNameLst>
                                          <p:attrName>style.visibility</p:attrName>
                                        </p:attrNameLst>
                                      </p:cBhvr>
                                      <p:to>
                                        <p:strVal val="visible"/>
                                      </p:to>
                                    </p:set>
                                    <p:anim calcmode="lin" valueType="num">
                                      <p:cBhvr additive="base">
                                        <p:cTn id="65" dur="2000" fill="hold"/>
                                        <p:tgtEl>
                                          <p:spTgt spid="10"/>
                                        </p:tgtEl>
                                        <p:attrNameLst>
                                          <p:attrName>ppt_x</p:attrName>
                                        </p:attrNameLst>
                                      </p:cBhvr>
                                      <p:tavLst>
                                        <p:tav tm="0">
                                          <p:val>
                                            <p:strVal val="#ppt_x"/>
                                          </p:val>
                                        </p:tav>
                                        <p:tav tm="100000">
                                          <p:val>
                                            <p:strVal val="#ppt_x"/>
                                          </p:val>
                                        </p:tav>
                                      </p:tavLst>
                                    </p:anim>
                                    <p:anim calcmode="lin" valueType="num">
                                      <p:cBhvr additive="base">
                                        <p:cTn id="66" dur="2000" fill="hold"/>
                                        <p:tgtEl>
                                          <p:spTgt spid="10"/>
                                        </p:tgtEl>
                                        <p:attrNameLst>
                                          <p:attrName>ppt_y</p:attrName>
                                        </p:attrNameLst>
                                      </p:cBhvr>
                                      <p:tavLst>
                                        <p:tav tm="0">
                                          <p:val>
                                            <p:strVal val="0-#ppt_h/2"/>
                                          </p:val>
                                        </p:tav>
                                        <p:tav tm="100000">
                                          <p:val>
                                            <p:strVal val="#ppt_y"/>
                                          </p:val>
                                        </p:tav>
                                      </p:tavLst>
                                    </p:anim>
                                  </p:childTnLst>
                                </p:cTn>
                              </p:par>
                              <p:par>
                                <p:cTn id="67" presetID="2" presetClass="entr" presetSubtype="1" fill="hold" nodeType="withEffect">
                                  <p:stCondLst>
                                    <p:cond delay="0"/>
                                  </p:stCondLst>
                                  <p:childTnLst>
                                    <p:set>
                                      <p:cBhvr>
                                        <p:cTn id="68" dur="1" fill="hold">
                                          <p:stCondLst>
                                            <p:cond delay="0"/>
                                          </p:stCondLst>
                                        </p:cTn>
                                        <p:tgtEl>
                                          <p:spTgt spid="12"/>
                                        </p:tgtEl>
                                        <p:attrNameLst>
                                          <p:attrName>style.visibility</p:attrName>
                                        </p:attrNameLst>
                                      </p:cBhvr>
                                      <p:to>
                                        <p:strVal val="visible"/>
                                      </p:to>
                                    </p:set>
                                    <p:anim calcmode="lin" valueType="num">
                                      <p:cBhvr additive="base">
                                        <p:cTn id="69" dur="2000" fill="hold"/>
                                        <p:tgtEl>
                                          <p:spTgt spid="12"/>
                                        </p:tgtEl>
                                        <p:attrNameLst>
                                          <p:attrName>ppt_x</p:attrName>
                                        </p:attrNameLst>
                                      </p:cBhvr>
                                      <p:tavLst>
                                        <p:tav tm="0">
                                          <p:val>
                                            <p:strVal val="#ppt_x"/>
                                          </p:val>
                                        </p:tav>
                                        <p:tav tm="100000">
                                          <p:val>
                                            <p:strVal val="#ppt_x"/>
                                          </p:val>
                                        </p:tav>
                                      </p:tavLst>
                                    </p:anim>
                                    <p:anim calcmode="lin" valueType="num">
                                      <p:cBhvr additive="base">
                                        <p:cTn id="70" dur="2000" fill="hold"/>
                                        <p:tgtEl>
                                          <p:spTgt spid="12"/>
                                        </p:tgtEl>
                                        <p:attrNameLst>
                                          <p:attrName>ppt_y</p:attrName>
                                        </p:attrNameLst>
                                      </p:cBhvr>
                                      <p:tavLst>
                                        <p:tav tm="0">
                                          <p:val>
                                            <p:strVal val="0-#ppt_h/2"/>
                                          </p:val>
                                        </p:tav>
                                        <p:tav tm="100000">
                                          <p:val>
                                            <p:strVal val="#ppt_y"/>
                                          </p:val>
                                        </p:tav>
                                      </p:tavLst>
                                    </p:anim>
                                  </p:childTnLst>
                                </p:cTn>
                              </p:par>
                              <p:par>
                                <p:cTn id="71" presetID="2" presetClass="entr" presetSubtype="1" fill="hold" nodeType="with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additive="base">
                                        <p:cTn id="73" dur="2000" fill="hold"/>
                                        <p:tgtEl>
                                          <p:spTgt spid="14"/>
                                        </p:tgtEl>
                                        <p:attrNameLst>
                                          <p:attrName>ppt_x</p:attrName>
                                        </p:attrNameLst>
                                      </p:cBhvr>
                                      <p:tavLst>
                                        <p:tav tm="0">
                                          <p:val>
                                            <p:strVal val="#ppt_x"/>
                                          </p:val>
                                        </p:tav>
                                        <p:tav tm="100000">
                                          <p:val>
                                            <p:strVal val="#ppt_x"/>
                                          </p:val>
                                        </p:tav>
                                      </p:tavLst>
                                    </p:anim>
                                    <p:anim calcmode="lin" valueType="num">
                                      <p:cBhvr additive="base">
                                        <p:cTn id="74" dur="2000" fill="hold"/>
                                        <p:tgtEl>
                                          <p:spTgt spid="14"/>
                                        </p:tgtEl>
                                        <p:attrNameLst>
                                          <p:attrName>ppt_y</p:attrName>
                                        </p:attrNameLst>
                                      </p:cBhvr>
                                      <p:tavLst>
                                        <p:tav tm="0">
                                          <p:val>
                                            <p:strVal val="0-#ppt_h/2"/>
                                          </p:val>
                                        </p:tav>
                                        <p:tav tm="100000">
                                          <p:val>
                                            <p:strVal val="#ppt_y"/>
                                          </p:val>
                                        </p:tav>
                                      </p:tavLst>
                                    </p:anim>
                                  </p:childTnLst>
                                </p:cTn>
                              </p:par>
                              <p:par>
                                <p:cTn id="75" presetID="2" presetClass="entr" presetSubtype="1" fill="hold" nodeType="withEffect">
                                  <p:stCondLst>
                                    <p:cond delay="0"/>
                                  </p:stCondLst>
                                  <p:childTnLst>
                                    <p:set>
                                      <p:cBhvr>
                                        <p:cTn id="76" dur="1" fill="hold">
                                          <p:stCondLst>
                                            <p:cond delay="0"/>
                                          </p:stCondLst>
                                        </p:cTn>
                                        <p:tgtEl>
                                          <p:spTgt spid="16"/>
                                        </p:tgtEl>
                                        <p:attrNameLst>
                                          <p:attrName>style.visibility</p:attrName>
                                        </p:attrNameLst>
                                      </p:cBhvr>
                                      <p:to>
                                        <p:strVal val="visible"/>
                                      </p:to>
                                    </p:set>
                                    <p:anim calcmode="lin" valueType="num">
                                      <p:cBhvr additive="base">
                                        <p:cTn id="77" dur="2000" fill="hold"/>
                                        <p:tgtEl>
                                          <p:spTgt spid="16"/>
                                        </p:tgtEl>
                                        <p:attrNameLst>
                                          <p:attrName>ppt_x</p:attrName>
                                        </p:attrNameLst>
                                      </p:cBhvr>
                                      <p:tavLst>
                                        <p:tav tm="0">
                                          <p:val>
                                            <p:strVal val="#ppt_x"/>
                                          </p:val>
                                        </p:tav>
                                        <p:tav tm="100000">
                                          <p:val>
                                            <p:strVal val="#ppt_x"/>
                                          </p:val>
                                        </p:tav>
                                      </p:tavLst>
                                    </p:anim>
                                    <p:anim calcmode="lin" valueType="num">
                                      <p:cBhvr additive="base">
                                        <p:cTn id="78" dur="2000" fill="hold"/>
                                        <p:tgtEl>
                                          <p:spTgt spid="16"/>
                                        </p:tgtEl>
                                        <p:attrNameLst>
                                          <p:attrName>ppt_y</p:attrName>
                                        </p:attrNameLst>
                                      </p:cBhvr>
                                      <p:tavLst>
                                        <p:tav tm="0">
                                          <p:val>
                                            <p:strVal val="0-#ppt_h/2"/>
                                          </p:val>
                                        </p:tav>
                                        <p:tav tm="100000">
                                          <p:val>
                                            <p:strVal val="#ppt_y"/>
                                          </p:val>
                                        </p:tav>
                                      </p:tavLst>
                                    </p:anim>
                                  </p:childTnLst>
                                </p:cTn>
                              </p:par>
                              <p:par>
                                <p:cTn id="79" presetID="2" presetClass="entr" presetSubtype="1" fill="hold" nodeType="withEffect">
                                  <p:stCondLst>
                                    <p:cond delay="0"/>
                                  </p:stCondLst>
                                  <p:childTnLst>
                                    <p:set>
                                      <p:cBhvr>
                                        <p:cTn id="80" dur="1" fill="hold">
                                          <p:stCondLst>
                                            <p:cond delay="0"/>
                                          </p:stCondLst>
                                        </p:cTn>
                                        <p:tgtEl>
                                          <p:spTgt spid="18"/>
                                        </p:tgtEl>
                                        <p:attrNameLst>
                                          <p:attrName>style.visibility</p:attrName>
                                        </p:attrNameLst>
                                      </p:cBhvr>
                                      <p:to>
                                        <p:strVal val="visible"/>
                                      </p:to>
                                    </p:set>
                                    <p:anim calcmode="lin" valueType="num">
                                      <p:cBhvr additive="base">
                                        <p:cTn id="81" dur="2000" fill="hold"/>
                                        <p:tgtEl>
                                          <p:spTgt spid="18"/>
                                        </p:tgtEl>
                                        <p:attrNameLst>
                                          <p:attrName>ppt_x</p:attrName>
                                        </p:attrNameLst>
                                      </p:cBhvr>
                                      <p:tavLst>
                                        <p:tav tm="0">
                                          <p:val>
                                            <p:strVal val="#ppt_x"/>
                                          </p:val>
                                        </p:tav>
                                        <p:tav tm="100000">
                                          <p:val>
                                            <p:strVal val="#ppt_x"/>
                                          </p:val>
                                        </p:tav>
                                      </p:tavLst>
                                    </p:anim>
                                    <p:anim calcmode="lin" valueType="num">
                                      <p:cBhvr additive="base">
                                        <p:cTn id="82" dur="2000" fill="hold"/>
                                        <p:tgtEl>
                                          <p:spTgt spid="18"/>
                                        </p:tgtEl>
                                        <p:attrNameLst>
                                          <p:attrName>ppt_y</p:attrName>
                                        </p:attrNameLst>
                                      </p:cBhvr>
                                      <p:tavLst>
                                        <p:tav tm="0">
                                          <p:val>
                                            <p:strVal val="0-#ppt_h/2"/>
                                          </p:val>
                                        </p:tav>
                                        <p:tav tm="100000">
                                          <p:val>
                                            <p:strVal val="#ppt_y"/>
                                          </p:val>
                                        </p:tav>
                                      </p:tavLst>
                                    </p:anim>
                                  </p:childTnLst>
                                </p:cTn>
                              </p:par>
                              <p:par>
                                <p:cTn id="83" presetID="2" presetClass="entr" presetSubtype="1" fill="hold" nodeType="withEffect">
                                  <p:stCondLst>
                                    <p:cond delay="0"/>
                                  </p:stCondLst>
                                  <p:childTnLst>
                                    <p:set>
                                      <p:cBhvr>
                                        <p:cTn id="84" dur="1" fill="hold">
                                          <p:stCondLst>
                                            <p:cond delay="0"/>
                                          </p:stCondLst>
                                        </p:cTn>
                                        <p:tgtEl>
                                          <p:spTgt spid="20"/>
                                        </p:tgtEl>
                                        <p:attrNameLst>
                                          <p:attrName>style.visibility</p:attrName>
                                        </p:attrNameLst>
                                      </p:cBhvr>
                                      <p:to>
                                        <p:strVal val="visible"/>
                                      </p:to>
                                    </p:set>
                                    <p:anim calcmode="lin" valueType="num">
                                      <p:cBhvr additive="base">
                                        <p:cTn id="85" dur="2000" fill="hold"/>
                                        <p:tgtEl>
                                          <p:spTgt spid="20"/>
                                        </p:tgtEl>
                                        <p:attrNameLst>
                                          <p:attrName>ppt_x</p:attrName>
                                        </p:attrNameLst>
                                      </p:cBhvr>
                                      <p:tavLst>
                                        <p:tav tm="0">
                                          <p:val>
                                            <p:strVal val="#ppt_x"/>
                                          </p:val>
                                        </p:tav>
                                        <p:tav tm="100000">
                                          <p:val>
                                            <p:strVal val="#ppt_x"/>
                                          </p:val>
                                        </p:tav>
                                      </p:tavLst>
                                    </p:anim>
                                    <p:anim calcmode="lin" valueType="num">
                                      <p:cBhvr additive="base">
                                        <p:cTn id="86" dur="2000" fill="hold"/>
                                        <p:tgtEl>
                                          <p:spTgt spid="20"/>
                                        </p:tgtEl>
                                        <p:attrNameLst>
                                          <p:attrName>ppt_y</p:attrName>
                                        </p:attrNameLst>
                                      </p:cBhvr>
                                      <p:tavLst>
                                        <p:tav tm="0">
                                          <p:val>
                                            <p:strVal val="0-#ppt_h/2"/>
                                          </p:val>
                                        </p:tav>
                                        <p:tav tm="100000">
                                          <p:val>
                                            <p:strVal val="#ppt_y"/>
                                          </p:val>
                                        </p:tav>
                                      </p:tavLst>
                                    </p:anim>
                                  </p:childTnLst>
                                </p:cTn>
                              </p:par>
                              <p:par>
                                <p:cTn id="87" presetID="2" presetClass="entr" presetSubtype="1" fill="hold" nodeType="withEffect">
                                  <p:stCondLst>
                                    <p:cond delay="0"/>
                                  </p:stCondLst>
                                  <p:childTnLst>
                                    <p:set>
                                      <p:cBhvr>
                                        <p:cTn id="88" dur="1" fill="hold">
                                          <p:stCondLst>
                                            <p:cond delay="0"/>
                                          </p:stCondLst>
                                        </p:cTn>
                                        <p:tgtEl>
                                          <p:spTgt spid="22"/>
                                        </p:tgtEl>
                                        <p:attrNameLst>
                                          <p:attrName>style.visibility</p:attrName>
                                        </p:attrNameLst>
                                      </p:cBhvr>
                                      <p:to>
                                        <p:strVal val="visible"/>
                                      </p:to>
                                    </p:set>
                                    <p:anim calcmode="lin" valueType="num">
                                      <p:cBhvr additive="base">
                                        <p:cTn id="89" dur="2000" fill="hold"/>
                                        <p:tgtEl>
                                          <p:spTgt spid="22"/>
                                        </p:tgtEl>
                                        <p:attrNameLst>
                                          <p:attrName>ppt_x</p:attrName>
                                        </p:attrNameLst>
                                      </p:cBhvr>
                                      <p:tavLst>
                                        <p:tav tm="0">
                                          <p:val>
                                            <p:strVal val="#ppt_x"/>
                                          </p:val>
                                        </p:tav>
                                        <p:tav tm="100000">
                                          <p:val>
                                            <p:strVal val="#ppt_x"/>
                                          </p:val>
                                        </p:tav>
                                      </p:tavLst>
                                    </p:anim>
                                    <p:anim calcmode="lin" valueType="num">
                                      <p:cBhvr additive="base">
                                        <p:cTn id="90" dur="2000" fill="hold"/>
                                        <p:tgtEl>
                                          <p:spTgt spid="22"/>
                                        </p:tgtEl>
                                        <p:attrNameLst>
                                          <p:attrName>ppt_y</p:attrName>
                                        </p:attrNameLst>
                                      </p:cBhvr>
                                      <p:tavLst>
                                        <p:tav tm="0">
                                          <p:val>
                                            <p:strVal val="0-#ppt_h/2"/>
                                          </p:val>
                                        </p:tav>
                                        <p:tav tm="100000">
                                          <p:val>
                                            <p:strVal val="#ppt_y"/>
                                          </p:val>
                                        </p:tav>
                                      </p:tavLst>
                                    </p:anim>
                                  </p:childTnLst>
                                </p:cTn>
                              </p:par>
                              <p:par>
                                <p:cTn id="91" presetID="2" presetClass="entr" presetSubtype="1" fill="hold"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ppt_x"/>
                                          </p:val>
                                        </p:tav>
                                        <p:tav tm="100000">
                                          <p:val>
                                            <p:strVal val="#ppt_x"/>
                                          </p:val>
                                        </p:tav>
                                      </p:tavLst>
                                    </p:anim>
                                    <p:anim calcmode="lin" valueType="num">
                                      <p:cBhvr additive="base">
                                        <p:cTn id="94" dur="2000" fill="hold"/>
                                        <p:tgtEl>
                                          <p:spTgt spid="24"/>
                                        </p:tgtEl>
                                        <p:attrNameLst>
                                          <p:attrName>ppt_y</p:attrName>
                                        </p:attrNameLst>
                                      </p:cBhvr>
                                      <p:tavLst>
                                        <p:tav tm="0">
                                          <p:val>
                                            <p:strVal val="0-#ppt_h/2"/>
                                          </p:val>
                                        </p:tav>
                                        <p:tav tm="100000">
                                          <p:val>
                                            <p:strVal val="#ppt_y"/>
                                          </p:val>
                                        </p:tav>
                                      </p:tavLst>
                                    </p:anim>
                                  </p:childTnLst>
                                </p:cTn>
                              </p:par>
                              <p:par>
                                <p:cTn id="95" presetID="8" presetClass="emph" presetSubtype="0" autoRev="1" fill="hold" nodeType="withEffect">
                                  <p:stCondLst>
                                    <p:cond delay="0"/>
                                  </p:stCondLst>
                                  <p:childTnLst>
                                    <p:animRot by="21600000">
                                      <p:cBhvr>
                                        <p:cTn id="96" dur="2000" fill="hold"/>
                                        <p:tgtEl>
                                          <p:spTgt spid="4"/>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6"/>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8"/>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0"/>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2"/>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4"/>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6"/>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8"/>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20"/>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2"/>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24"/>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3"/>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5"/>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7"/>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9"/>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1"/>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13"/>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15"/>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7"/>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9"/>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1"/>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3"/>
                                        </p:tgtEl>
                                        <p:attrNameLst>
                                          <p:attrName>r</p:attrName>
                                        </p:attrNameLst>
                                      </p:cBhvr>
                                    </p:animRot>
                                  </p:childTnLst>
                                </p:cTn>
                              </p:par>
                            </p:childTnLst>
                          </p:cTn>
                        </p:par>
                        <p:par>
                          <p:cTn id="139" fill="hold">
                            <p:stCondLst>
                              <p:cond delay="4000"/>
                            </p:stCondLst>
                            <p:childTnLst>
                              <p:par>
                                <p:cTn id="140" presetID="2" presetClass="exit" presetSubtype="4" fill="hold" nodeType="afterEffect">
                                  <p:stCondLst>
                                    <p:cond delay="0"/>
                                  </p:stCondLst>
                                  <p:childTnLst>
                                    <p:anim calcmode="lin" valueType="num">
                                      <p:cBhvr additive="base">
                                        <p:cTn id="141" dur="2000"/>
                                        <p:tgtEl>
                                          <p:spTgt spid="3"/>
                                        </p:tgtEl>
                                        <p:attrNameLst>
                                          <p:attrName>ppt_x</p:attrName>
                                        </p:attrNameLst>
                                      </p:cBhvr>
                                      <p:tavLst>
                                        <p:tav tm="0">
                                          <p:val>
                                            <p:strVal val="ppt_x"/>
                                          </p:val>
                                        </p:tav>
                                        <p:tav tm="100000">
                                          <p:val>
                                            <p:strVal val="ppt_x"/>
                                          </p:val>
                                        </p:tav>
                                      </p:tavLst>
                                    </p:anim>
                                    <p:anim calcmode="lin" valueType="num">
                                      <p:cBhvr additive="base">
                                        <p:cTn id="142" dur="2000"/>
                                        <p:tgtEl>
                                          <p:spTgt spid="3"/>
                                        </p:tgtEl>
                                        <p:attrNameLst>
                                          <p:attrName>ppt_y</p:attrName>
                                        </p:attrNameLst>
                                      </p:cBhvr>
                                      <p:tavLst>
                                        <p:tav tm="0">
                                          <p:val>
                                            <p:strVal val="ppt_y"/>
                                          </p:val>
                                        </p:tav>
                                        <p:tav tm="100000">
                                          <p:val>
                                            <p:strVal val="1+ppt_h/2"/>
                                          </p:val>
                                        </p:tav>
                                      </p:tavLst>
                                    </p:anim>
                                    <p:set>
                                      <p:cBhvr>
                                        <p:cTn id="143" dur="1" fill="hold">
                                          <p:stCondLst>
                                            <p:cond delay="1999"/>
                                          </p:stCondLst>
                                        </p:cTn>
                                        <p:tgtEl>
                                          <p:spTgt spid="3"/>
                                        </p:tgtEl>
                                        <p:attrNameLst>
                                          <p:attrName>style.visibility</p:attrName>
                                        </p:attrNameLst>
                                      </p:cBhvr>
                                      <p:to>
                                        <p:strVal val="hidden"/>
                                      </p:to>
                                    </p:set>
                                  </p:childTnLst>
                                </p:cTn>
                              </p:par>
                              <p:par>
                                <p:cTn id="144" presetID="2" presetClass="exit" presetSubtype="4" fill="hold" nodeType="withEffect">
                                  <p:stCondLst>
                                    <p:cond delay="0"/>
                                  </p:stCondLst>
                                  <p:childTnLst>
                                    <p:anim calcmode="lin" valueType="num">
                                      <p:cBhvr additive="base">
                                        <p:cTn id="145" dur="2000"/>
                                        <p:tgtEl>
                                          <p:spTgt spid="5"/>
                                        </p:tgtEl>
                                        <p:attrNameLst>
                                          <p:attrName>ppt_x</p:attrName>
                                        </p:attrNameLst>
                                      </p:cBhvr>
                                      <p:tavLst>
                                        <p:tav tm="0">
                                          <p:val>
                                            <p:strVal val="ppt_x"/>
                                          </p:val>
                                        </p:tav>
                                        <p:tav tm="100000">
                                          <p:val>
                                            <p:strVal val="ppt_x"/>
                                          </p:val>
                                        </p:tav>
                                      </p:tavLst>
                                    </p:anim>
                                    <p:anim calcmode="lin" valueType="num">
                                      <p:cBhvr additive="base">
                                        <p:cTn id="146" dur="2000"/>
                                        <p:tgtEl>
                                          <p:spTgt spid="5"/>
                                        </p:tgtEl>
                                        <p:attrNameLst>
                                          <p:attrName>ppt_y</p:attrName>
                                        </p:attrNameLst>
                                      </p:cBhvr>
                                      <p:tavLst>
                                        <p:tav tm="0">
                                          <p:val>
                                            <p:strVal val="ppt_y"/>
                                          </p:val>
                                        </p:tav>
                                        <p:tav tm="100000">
                                          <p:val>
                                            <p:strVal val="1+ppt_h/2"/>
                                          </p:val>
                                        </p:tav>
                                      </p:tavLst>
                                    </p:anim>
                                    <p:set>
                                      <p:cBhvr>
                                        <p:cTn id="147" dur="1" fill="hold">
                                          <p:stCondLst>
                                            <p:cond delay="1999"/>
                                          </p:stCondLst>
                                        </p:cTn>
                                        <p:tgtEl>
                                          <p:spTgt spid="5"/>
                                        </p:tgtEl>
                                        <p:attrNameLst>
                                          <p:attrName>style.visibility</p:attrName>
                                        </p:attrNameLst>
                                      </p:cBhvr>
                                      <p:to>
                                        <p:strVal val="hidden"/>
                                      </p:to>
                                    </p:set>
                                  </p:childTnLst>
                                </p:cTn>
                              </p:par>
                              <p:par>
                                <p:cTn id="148" presetID="2" presetClass="exit" presetSubtype="4" fill="hold" nodeType="withEffect">
                                  <p:stCondLst>
                                    <p:cond delay="0"/>
                                  </p:stCondLst>
                                  <p:childTnLst>
                                    <p:anim calcmode="lin" valueType="num">
                                      <p:cBhvr additive="base">
                                        <p:cTn id="149" dur="2000"/>
                                        <p:tgtEl>
                                          <p:spTgt spid="7"/>
                                        </p:tgtEl>
                                        <p:attrNameLst>
                                          <p:attrName>ppt_x</p:attrName>
                                        </p:attrNameLst>
                                      </p:cBhvr>
                                      <p:tavLst>
                                        <p:tav tm="0">
                                          <p:val>
                                            <p:strVal val="ppt_x"/>
                                          </p:val>
                                        </p:tav>
                                        <p:tav tm="100000">
                                          <p:val>
                                            <p:strVal val="ppt_x"/>
                                          </p:val>
                                        </p:tav>
                                      </p:tavLst>
                                    </p:anim>
                                    <p:anim calcmode="lin" valueType="num">
                                      <p:cBhvr additive="base">
                                        <p:cTn id="150" dur="2000"/>
                                        <p:tgtEl>
                                          <p:spTgt spid="7"/>
                                        </p:tgtEl>
                                        <p:attrNameLst>
                                          <p:attrName>ppt_y</p:attrName>
                                        </p:attrNameLst>
                                      </p:cBhvr>
                                      <p:tavLst>
                                        <p:tav tm="0">
                                          <p:val>
                                            <p:strVal val="ppt_y"/>
                                          </p:val>
                                        </p:tav>
                                        <p:tav tm="100000">
                                          <p:val>
                                            <p:strVal val="1+ppt_h/2"/>
                                          </p:val>
                                        </p:tav>
                                      </p:tavLst>
                                    </p:anim>
                                    <p:set>
                                      <p:cBhvr>
                                        <p:cTn id="151" dur="1" fill="hold">
                                          <p:stCondLst>
                                            <p:cond delay="1999"/>
                                          </p:stCondLst>
                                        </p:cTn>
                                        <p:tgtEl>
                                          <p:spTgt spid="7"/>
                                        </p:tgtEl>
                                        <p:attrNameLst>
                                          <p:attrName>style.visibility</p:attrName>
                                        </p:attrNameLst>
                                      </p:cBhvr>
                                      <p:to>
                                        <p:strVal val="hidden"/>
                                      </p:to>
                                    </p:set>
                                  </p:childTnLst>
                                </p:cTn>
                              </p:par>
                              <p:par>
                                <p:cTn id="152" presetID="2" presetClass="exit" presetSubtype="4" fill="hold" nodeType="withEffect">
                                  <p:stCondLst>
                                    <p:cond delay="0"/>
                                  </p:stCondLst>
                                  <p:childTnLst>
                                    <p:anim calcmode="lin" valueType="num">
                                      <p:cBhvr additive="base">
                                        <p:cTn id="153" dur="2000"/>
                                        <p:tgtEl>
                                          <p:spTgt spid="9"/>
                                        </p:tgtEl>
                                        <p:attrNameLst>
                                          <p:attrName>ppt_x</p:attrName>
                                        </p:attrNameLst>
                                      </p:cBhvr>
                                      <p:tavLst>
                                        <p:tav tm="0">
                                          <p:val>
                                            <p:strVal val="ppt_x"/>
                                          </p:val>
                                        </p:tav>
                                        <p:tav tm="100000">
                                          <p:val>
                                            <p:strVal val="ppt_x"/>
                                          </p:val>
                                        </p:tav>
                                      </p:tavLst>
                                    </p:anim>
                                    <p:anim calcmode="lin" valueType="num">
                                      <p:cBhvr additive="base">
                                        <p:cTn id="154" dur="2000"/>
                                        <p:tgtEl>
                                          <p:spTgt spid="9"/>
                                        </p:tgtEl>
                                        <p:attrNameLst>
                                          <p:attrName>ppt_y</p:attrName>
                                        </p:attrNameLst>
                                      </p:cBhvr>
                                      <p:tavLst>
                                        <p:tav tm="0">
                                          <p:val>
                                            <p:strVal val="ppt_y"/>
                                          </p:val>
                                        </p:tav>
                                        <p:tav tm="100000">
                                          <p:val>
                                            <p:strVal val="1+ppt_h/2"/>
                                          </p:val>
                                        </p:tav>
                                      </p:tavLst>
                                    </p:anim>
                                    <p:set>
                                      <p:cBhvr>
                                        <p:cTn id="155" dur="1" fill="hold">
                                          <p:stCondLst>
                                            <p:cond delay="1999"/>
                                          </p:stCondLst>
                                        </p:cTn>
                                        <p:tgtEl>
                                          <p:spTgt spid="9"/>
                                        </p:tgtEl>
                                        <p:attrNameLst>
                                          <p:attrName>style.visibility</p:attrName>
                                        </p:attrNameLst>
                                      </p:cBhvr>
                                      <p:to>
                                        <p:strVal val="hidden"/>
                                      </p:to>
                                    </p:set>
                                  </p:childTnLst>
                                </p:cTn>
                              </p:par>
                              <p:par>
                                <p:cTn id="156" presetID="2" presetClass="exit" presetSubtype="4" fill="hold" nodeType="withEffect">
                                  <p:stCondLst>
                                    <p:cond delay="0"/>
                                  </p:stCondLst>
                                  <p:childTnLst>
                                    <p:anim calcmode="lin" valueType="num">
                                      <p:cBhvr additive="base">
                                        <p:cTn id="157" dur="2000"/>
                                        <p:tgtEl>
                                          <p:spTgt spid="11"/>
                                        </p:tgtEl>
                                        <p:attrNameLst>
                                          <p:attrName>ppt_x</p:attrName>
                                        </p:attrNameLst>
                                      </p:cBhvr>
                                      <p:tavLst>
                                        <p:tav tm="0">
                                          <p:val>
                                            <p:strVal val="ppt_x"/>
                                          </p:val>
                                        </p:tav>
                                        <p:tav tm="100000">
                                          <p:val>
                                            <p:strVal val="ppt_x"/>
                                          </p:val>
                                        </p:tav>
                                      </p:tavLst>
                                    </p:anim>
                                    <p:anim calcmode="lin" valueType="num">
                                      <p:cBhvr additive="base">
                                        <p:cTn id="158" dur="2000"/>
                                        <p:tgtEl>
                                          <p:spTgt spid="11"/>
                                        </p:tgtEl>
                                        <p:attrNameLst>
                                          <p:attrName>ppt_y</p:attrName>
                                        </p:attrNameLst>
                                      </p:cBhvr>
                                      <p:tavLst>
                                        <p:tav tm="0">
                                          <p:val>
                                            <p:strVal val="ppt_y"/>
                                          </p:val>
                                        </p:tav>
                                        <p:tav tm="100000">
                                          <p:val>
                                            <p:strVal val="1+ppt_h/2"/>
                                          </p:val>
                                        </p:tav>
                                      </p:tavLst>
                                    </p:anim>
                                    <p:set>
                                      <p:cBhvr>
                                        <p:cTn id="159" dur="1" fill="hold">
                                          <p:stCondLst>
                                            <p:cond delay="1999"/>
                                          </p:stCondLst>
                                        </p:cTn>
                                        <p:tgtEl>
                                          <p:spTgt spid="11"/>
                                        </p:tgtEl>
                                        <p:attrNameLst>
                                          <p:attrName>style.visibility</p:attrName>
                                        </p:attrNameLst>
                                      </p:cBhvr>
                                      <p:to>
                                        <p:strVal val="hidden"/>
                                      </p:to>
                                    </p:set>
                                  </p:childTnLst>
                                </p:cTn>
                              </p:par>
                              <p:par>
                                <p:cTn id="160" presetID="2" presetClass="exit" presetSubtype="4" fill="hold" nodeType="withEffect">
                                  <p:stCondLst>
                                    <p:cond delay="0"/>
                                  </p:stCondLst>
                                  <p:childTnLst>
                                    <p:anim calcmode="lin" valueType="num">
                                      <p:cBhvr additive="base">
                                        <p:cTn id="161" dur="2000"/>
                                        <p:tgtEl>
                                          <p:spTgt spid="13"/>
                                        </p:tgtEl>
                                        <p:attrNameLst>
                                          <p:attrName>ppt_x</p:attrName>
                                        </p:attrNameLst>
                                      </p:cBhvr>
                                      <p:tavLst>
                                        <p:tav tm="0">
                                          <p:val>
                                            <p:strVal val="ppt_x"/>
                                          </p:val>
                                        </p:tav>
                                        <p:tav tm="100000">
                                          <p:val>
                                            <p:strVal val="ppt_x"/>
                                          </p:val>
                                        </p:tav>
                                      </p:tavLst>
                                    </p:anim>
                                    <p:anim calcmode="lin" valueType="num">
                                      <p:cBhvr additive="base">
                                        <p:cTn id="162" dur="2000"/>
                                        <p:tgtEl>
                                          <p:spTgt spid="13"/>
                                        </p:tgtEl>
                                        <p:attrNameLst>
                                          <p:attrName>ppt_y</p:attrName>
                                        </p:attrNameLst>
                                      </p:cBhvr>
                                      <p:tavLst>
                                        <p:tav tm="0">
                                          <p:val>
                                            <p:strVal val="ppt_y"/>
                                          </p:val>
                                        </p:tav>
                                        <p:tav tm="100000">
                                          <p:val>
                                            <p:strVal val="1+ppt_h/2"/>
                                          </p:val>
                                        </p:tav>
                                      </p:tavLst>
                                    </p:anim>
                                    <p:set>
                                      <p:cBhvr>
                                        <p:cTn id="163" dur="1" fill="hold">
                                          <p:stCondLst>
                                            <p:cond delay="1999"/>
                                          </p:stCondLst>
                                        </p:cTn>
                                        <p:tgtEl>
                                          <p:spTgt spid="13"/>
                                        </p:tgtEl>
                                        <p:attrNameLst>
                                          <p:attrName>style.visibility</p:attrName>
                                        </p:attrNameLst>
                                      </p:cBhvr>
                                      <p:to>
                                        <p:strVal val="hidden"/>
                                      </p:to>
                                    </p:set>
                                  </p:childTnLst>
                                </p:cTn>
                              </p:par>
                              <p:par>
                                <p:cTn id="164" presetID="2" presetClass="exit" presetSubtype="4" fill="hold" nodeType="withEffect">
                                  <p:stCondLst>
                                    <p:cond delay="0"/>
                                  </p:stCondLst>
                                  <p:childTnLst>
                                    <p:anim calcmode="lin" valueType="num">
                                      <p:cBhvr additive="base">
                                        <p:cTn id="165" dur="2000"/>
                                        <p:tgtEl>
                                          <p:spTgt spid="15"/>
                                        </p:tgtEl>
                                        <p:attrNameLst>
                                          <p:attrName>ppt_x</p:attrName>
                                        </p:attrNameLst>
                                      </p:cBhvr>
                                      <p:tavLst>
                                        <p:tav tm="0">
                                          <p:val>
                                            <p:strVal val="ppt_x"/>
                                          </p:val>
                                        </p:tav>
                                        <p:tav tm="100000">
                                          <p:val>
                                            <p:strVal val="ppt_x"/>
                                          </p:val>
                                        </p:tav>
                                      </p:tavLst>
                                    </p:anim>
                                    <p:anim calcmode="lin" valueType="num">
                                      <p:cBhvr additive="base">
                                        <p:cTn id="166" dur="2000"/>
                                        <p:tgtEl>
                                          <p:spTgt spid="15"/>
                                        </p:tgtEl>
                                        <p:attrNameLst>
                                          <p:attrName>ppt_y</p:attrName>
                                        </p:attrNameLst>
                                      </p:cBhvr>
                                      <p:tavLst>
                                        <p:tav tm="0">
                                          <p:val>
                                            <p:strVal val="ppt_y"/>
                                          </p:val>
                                        </p:tav>
                                        <p:tav tm="100000">
                                          <p:val>
                                            <p:strVal val="1+ppt_h/2"/>
                                          </p:val>
                                        </p:tav>
                                      </p:tavLst>
                                    </p:anim>
                                    <p:set>
                                      <p:cBhvr>
                                        <p:cTn id="167" dur="1" fill="hold">
                                          <p:stCondLst>
                                            <p:cond delay="1999"/>
                                          </p:stCondLst>
                                        </p:cTn>
                                        <p:tgtEl>
                                          <p:spTgt spid="15"/>
                                        </p:tgtEl>
                                        <p:attrNameLst>
                                          <p:attrName>style.visibility</p:attrName>
                                        </p:attrNameLst>
                                      </p:cBhvr>
                                      <p:to>
                                        <p:strVal val="hidden"/>
                                      </p:to>
                                    </p:set>
                                  </p:childTnLst>
                                </p:cTn>
                              </p:par>
                              <p:par>
                                <p:cTn id="168" presetID="2" presetClass="exit" presetSubtype="4" fill="hold" nodeType="withEffect">
                                  <p:stCondLst>
                                    <p:cond delay="0"/>
                                  </p:stCondLst>
                                  <p:childTnLst>
                                    <p:anim calcmode="lin" valueType="num">
                                      <p:cBhvr additive="base">
                                        <p:cTn id="169" dur="2000"/>
                                        <p:tgtEl>
                                          <p:spTgt spid="17"/>
                                        </p:tgtEl>
                                        <p:attrNameLst>
                                          <p:attrName>ppt_x</p:attrName>
                                        </p:attrNameLst>
                                      </p:cBhvr>
                                      <p:tavLst>
                                        <p:tav tm="0">
                                          <p:val>
                                            <p:strVal val="ppt_x"/>
                                          </p:val>
                                        </p:tav>
                                        <p:tav tm="100000">
                                          <p:val>
                                            <p:strVal val="ppt_x"/>
                                          </p:val>
                                        </p:tav>
                                      </p:tavLst>
                                    </p:anim>
                                    <p:anim calcmode="lin" valueType="num">
                                      <p:cBhvr additive="base">
                                        <p:cTn id="170" dur="2000"/>
                                        <p:tgtEl>
                                          <p:spTgt spid="17"/>
                                        </p:tgtEl>
                                        <p:attrNameLst>
                                          <p:attrName>ppt_y</p:attrName>
                                        </p:attrNameLst>
                                      </p:cBhvr>
                                      <p:tavLst>
                                        <p:tav tm="0">
                                          <p:val>
                                            <p:strVal val="ppt_y"/>
                                          </p:val>
                                        </p:tav>
                                        <p:tav tm="100000">
                                          <p:val>
                                            <p:strVal val="1+ppt_h/2"/>
                                          </p:val>
                                        </p:tav>
                                      </p:tavLst>
                                    </p:anim>
                                    <p:set>
                                      <p:cBhvr>
                                        <p:cTn id="171" dur="1" fill="hold">
                                          <p:stCondLst>
                                            <p:cond delay="1999"/>
                                          </p:stCondLst>
                                        </p:cTn>
                                        <p:tgtEl>
                                          <p:spTgt spid="17"/>
                                        </p:tgtEl>
                                        <p:attrNameLst>
                                          <p:attrName>style.visibility</p:attrName>
                                        </p:attrNameLst>
                                      </p:cBhvr>
                                      <p:to>
                                        <p:strVal val="hidden"/>
                                      </p:to>
                                    </p:set>
                                  </p:childTnLst>
                                </p:cTn>
                              </p:par>
                              <p:par>
                                <p:cTn id="172" presetID="2" presetClass="exit" presetSubtype="4" fill="hold" nodeType="withEffect">
                                  <p:stCondLst>
                                    <p:cond delay="0"/>
                                  </p:stCondLst>
                                  <p:childTnLst>
                                    <p:anim calcmode="lin" valueType="num">
                                      <p:cBhvr additive="base">
                                        <p:cTn id="173" dur="2000"/>
                                        <p:tgtEl>
                                          <p:spTgt spid="19"/>
                                        </p:tgtEl>
                                        <p:attrNameLst>
                                          <p:attrName>ppt_x</p:attrName>
                                        </p:attrNameLst>
                                      </p:cBhvr>
                                      <p:tavLst>
                                        <p:tav tm="0">
                                          <p:val>
                                            <p:strVal val="ppt_x"/>
                                          </p:val>
                                        </p:tav>
                                        <p:tav tm="100000">
                                          <p:val>
                                            <p:strVal val="ppt_x"/>
                                          </p:val>
                                        </p:tav>
                                      </p:tavLst>
                                    </p:anim>
                                    <p:anim calcmode="lin" valueType="num">
                                      <p:cBhvr additive="base">
                                        <p:cTn id="174" dur="2000"/>
                                        <p:tgtEl>
                                          <p:spTgt spid="19"/>
                                        </p:tgtEl>
                                        <p:attrNameLst>
                                          <p:attrName>ppt_y</p:attrName>
                                        </p:attrNameLst>
                                      </p:cBhvr>
                                      <p:tavLst>
                                        <p:tav tm="0">
                                          <p:val>
                                            <p:strVal val="ppt_y"/>
                                          </p:val>
                                        </p:tav>
                                        <p:tav tm="100000">
                                          <p:val>
                                            <p:strVal val="1+ppt_h/2"/>
                                          </p:val>
                                        </p:tav>
                                      </p:tavLst>
                                    </p:anim>
                                    <p:set>
                                      <p:cBhvr>
                                        <p:cTn id="175" dur="1" fill="hold">
                                          <p:stCondLst>
                                            <p:cond delay="1999"/>
                                          </p:stCondLst>
                                        </p:cTn>
                                        <p:tgtEl>
                                          <p:spTgt spid="19"/>
                                        </p:tgtEl>
                                        <p:attrNameLst>
                                          <p:attrName>style.visibility</p:attrName>
                                        </p:attrNameLst>
                                      </p:cBhvr>
                                      <p:to>
                                        <p:strVal val="hidden"/>
                                      </p:to>
                                    </p:set>
                                  </p:childTnLst>
                                </p:cTn>
                              </p:par>
                              <p:par>
                                <p:cTn id="176" presetID="2" presetClass="exit" presetSubtype="4" fill="hold" nodeType="withEffect">
                                  <p:stCondLst>
                                    <p:cond delay="0"/>
                                  </p:stCondLst>
                                  <p:childTnLst>
                                    <p:anim calcmode="lin" valueType="num">
                                      <p:cBhvr additive="base">
                                        <p:cTn id="177" dur="2000"/>
                                        <p:tgtEl>
                                          <p:spTgt spid="21"/>
                                        </p:tgtEl>
                                        <p:attrNameLst>
                                          <p:attrName>ppt_x</p:attrName>
                                        </p:attrNameLst>
                                      </p:cBhvr>
                                      <p:tavLst>
                                        <p:tav tm="0">
                                          <p:val>
                                            <p:strVal val="ppt_x"/>
                                          </p:val>
                                        </p:tav>
                                        <p:tav tm="100000">
                                          <p:val>
                                            <p:strVal val="ppt_x"/>
                                          </p:val>
                                        </p:tav>
                                      </p:tavLst>
                                    </p:anim>
                                    <p:anim calcmode="lin" valueType="num">
                                      <p:cBhvr additive="base">
                                        <p:cTn id="178" dur="2000"/>
                                        <p:tgtEl>
                                          <p:spTgt spid="21"/>
                                        </p:tgtEl>
                                        <p:attrNameLst>
                                          <p:attrName>ppt_y</p:attrName>
                                        </p:attrNameLst>
                                      </p:cBhvr>
                                      <p:tavLst>
                                        <p:tav tm="0">
                                          <p:val>
                                            <p:strVal val="ppt_y"/>
                                          </p:val>
                                        </p:tav>
                                        <p:tav tm="100000">
                                          <p:val>
                                            <p:strVal val="1+ppt_h/2"/>
                                          </p:val>
                                        </p:tav>
                                      </p:tavLst>
                                    </p:anim>
                                    <p:set>
                                      <p:cBhvr>
                                        <p:cTn id="179" dur="1" fill="hold">
                                          <p:stCondLst>
                                            <p:cond delay="1999"/>
                                          </p:stCondLst>
                                        </p:cTn>
                                        <p:tgtEl>
                                          <p:spTgt spid="21"/>
                                        </p:tgtEl>
                                        <p:attrNameLst>
                                          <p:attrName>style.visibility</p:attrName>
                                        </p:attrNameLst>
                                      </p:cBhvr>
                                      <p:to>
                                        <p:strVal val="hidden"/>
                                      </p:to>
                                    </p:set>
                                  </p:childTnLst>
                                </p:cTn>
                              </p:par>
                              <p:par>
                                <p:cTn id="180" presetID="2" presetClass="exit" presetSubtype="4" fill="hold" nodeType="withEffect">
                                  <p:stCondLst>
                                    <p:cond delay="0"/>
                                  </p:stCondLst>
                                  <p:childTnLst>
                                    <p:anim calcmode="lin" valueType="num">
                                      <p:cBhvr additive="base">
                                        <p:cTn id="181" dur="2000"/>
                                        <p:tgtEl>
                                          <p:spTgt spid="23"/>
                                        </p:tgtEl>
                                        <p:attrNameLst>
                                          <p:attrName>ppt_x</p:attrName>
                                        </p:attrNameLst>
                                      </p:cBhvr>
                                      <p:tavLst>
                                        <p:tav tm="0">
                                          <p:val>
                                            <p:strVal val="ppt_x"/>
                                          </p:val>
                                        </p:tav>
                                        <p:tav tm="100000">
                                          <p:val>
                                            <p:strVal val="ppt_x"/>
                                          </p:val>
                                        </p:tav>
                                      </p:tavLst>
                                    </p:anim>
                                    <p:anim calcmode="lin" valueType="num">
                                      <p:cBhvr additive="base">
                                        <p:cTn id="182" dur="2000"/>
                                        <p:tgtEl>
                                          <p:spTgt spid="23"/>
                                        </p:tgtEl>
                                        <p:attrNameLst>
                                          <p:attrName>ppt_y</p:attrName>
                                        </p:attrNameLst>
                                      </p:cBhvr>
                                      <p:tavLst>
                                        <p:tav tm="0">
                                          <p:val>
                                            <p:strVal val="ppt_y"/>
                                          </p:val>
                                        </p:tav>
                                        <p:tav tm="100000">
                                          <p:val>
                                            <p:strVal val="1+ppt_h/2"/>
                                          </p:val>
                                        </p:tav>
                                      </p:tavLst>
                                    </p:anim>
                                    <p:set>
                                      <p:cBhvr>
                                        <p:cTn id="183" dur="1" fill="hold">
                                          <p:stCondLst>
                                            <p:cond delay="1999"/>
                                          </p:stCondLst>
                                        </p:cTn>
                                        <p:tgtEl>
                                          <p:spTgt spid="23"/>
                                        </p:tgtEl>
                                        <p:attrNameLst>
                                          <p:attrName>style.visibility</p:attrName>
                                        </p:attrNameLst>
                                      </p:cBhvr>
                                      <p:to>
                                        <p:strVal val="hidden"/>
                                      </p:to>
                                    </p:set>
                                  </p:childTnLst>
                                </p:cTn>
                              </p:par>
                              <p:par>
                                <p:cTn id="184" presetID="2" presetClass="exit" presetSubtype="1" fill="hold" nodeType="withEffect">
                                  <p:stCondLst>
                                    <p:cond delay="0"/>
                                  </p:stCondLst>
                                  <p:childTnLst>
                                    <p:anim calcmode="lin" valueType="num">
                                      <p:cBhvr additive="base">
                                        <p:cTn id="185" dur="2000"/>
                                        <p:tgtEl>
                                          <p:spTgt spid="4"/>
                                        </p:tgtEl>
                                        <p:attrNameLst>
                                          <p:attrName>ppt_x</p:attrName>
                                        </p:attrNameLst>
                                      </p:cBhvr>
                                      <p:tavLst>
                                        <p:tav tm="0">
                                          <p:val>
                                            <p:strVal val="ppt_x"/>
                                          </p:val>
                                        </p:tav>
                                        <p:tav tm="100000">
                                          <p:val>
                                            <p:strVal val="ppt_x"/>
                                          </p:val>
                                        </p:tav>
                                      </p:tavLst>
                                    </p:anim>
                                    <p:anim calcmode="lin" valueType="num">
                                      <p:cBhvr additive="base">
                                        <p:cTn id="186" dur="2000"/>
                                        <p:tgtEl>
                                          <p:spTgt spid="4"/>
                                        </p:tgtEl>
                                        <p:attrNameLst>
                                          <p:attrName>ppt_y</p:attrName>
                                        </p:attrNameLst>
                                      </p:cBhvr>
                                      <p:tavLst>
                                        <p:tav tm="0">
                                          <p:val>
                                            <p:strVal val="ppt_y"/>
                                          </p:val>
                                        </p:tav>
                                        <p:tav tm="100000">
                                          <p:val>
                                            <p:strVal val="0-ppt_h/2"/>
                                          </p:val>
                                        </p:tav>
                                      </p:tavLst>
                                    </p:anim>
                                    <p:set>
                                      <p:cBhvr>
                                        <p:cTn id="187" dur="1" fill="hold">
                                          <p:stCondLst>
                                            <p:cond delay="1999"/>
                                          </p:stCondLst>
                                        </p:cTn>
                                        <p:tgtEl>
                                          <p:spTgt spid="4"/>
                                        </p:tgtEl>
                                        <p:attrNameLst>
                                          <p:attrName>style.visibility</p:attrName>
                                        </p:attrNameLst>
                                      </p:cBhvr>
                                      <p:to>
                                        <p:strVal val="hidden"/>
                                      </p:to>
                                    </p:set>
                                  </p:childTnLst>
                                </p:cTn>
                              </p:par>
                              <p:par>
                                <p:cTn id="188" presetID="2" presetClass="exit" presetSubtype="1" fill="hold" nodeType="withEffect">
                                  <p:stCondLst>
                                    <p:cond delay="0"/>
                                  </p:stCondLst>
                                  <p:childTnLst>
                                    <p:anim calcmode="lin" valueType="num">
                                      <p:cBhvr additive="base">
                                        <p:cTn id="189" dur="2000"/>
                                        <p:tgtEl>
                                          <p:spTgt spid="6"/>
                                        </p:tgtEl>
                                        <p:attrNameLst>
                                          <p:attrName>ppt_x</p:attrName>
                                        </p:attrNameLst>
                                      </p:cBhvr>
                                      <p:tavLst>
                                        <p:tav tm="0">
                                          <p:val>
                                            <p:strVal val="ppt_x"/>
                                          </p:val>
                                        </p:tav>
                                        <p:tav tm="100000">
                                          <p:val>
                                            <p:strVal val="ppt_x"/>
                                          </p:val>
                                        </p:tav>
                                      </p:tavLst>
                                    </p:anim>
                                    <p:anim calcmode="lin" valueType="num">
                                      <p:cBhvr additive="base">
                                        <p:cTn id="190" dur="2000"/>
                                        <p:tgtEl>
                                          <p:spTgt spid="6"/>
                                        </p:tgtEl>
                                        <p:attrNameLst>
                                          <p:attrName>ppt_y</p:attrName>
                                        </p:attrNameLst>
                                      </p:cBhvr>
                                      <p:tavLst>
                                        <p:tav tm="0">
                                          <p:val>
                                            <p:strVal val="ppt_y"/>
                                          </p:val>
                                        </p:tav>
                                        <p:tav tm="100000">
                                          <p:val>
                                            <p:strVal val="0-ppt_h/2"/>
                                          </p:val>
                                        </p:tav>
                                      </p:tavLst>
                                    </p:anim>
                                    <p:set>
                                      <p:cBhvr>
                                        <p:cTn id="191" dur="1" fill="hold">
                                          <p:stCondLst>
                                            <p:cond delay="1999"/>
                                          </p:stCondLst>
                                        </p:cTn>
                                        <p:tgtEl>
                                          <p:spTgt spid="6"/>
                                        </p:tgtEl>
                                        <p:attrNameLst>
                                          <p:attrName>style.visibility</p:attrName>
                                        </p:attrNameLst>
                                      </p:cBhvr>
                                      <p:to>
                                        <p:strVal val="hidden"/>
                                      </p:to>
                                    </p:set>
                                  </p:childTnLst>
                                </p:cTn>
                              </p:par>
                              <p:par>
                                <p:cTn id="192" presetID="2" presetClass="exit" presetSubtype="1" fill="hold" nodeType="withEffect">
                                  <p:stCondLst>
                                    <p:cond delay="0"/>
                                  </p:stCondLst>
                                  <p:childTnLst>
                                    <p:anim calcmode="lin" valueType="num">
                                      <p:cBhvr additive="base">
                                        <p:cTn id="193" dur="2000"/>
                                        <p:tgtEl>
                                          <p:spTgt spid="8"/>
                                        </p:tgtEl>
                                        <p:attrNameLst>
                                          <p:attrName>ppt_x</p:attrName>
                                        </p:attrNameLst>
                                      </p:cBhvr>
                                      <p:tavLst>
                                        <p:tav tm="0">
                                          <p:val>
                                            <p:strVal val="ppt_x"/>
                                          </p:val>
                                        </p:tav>
                                        <p:tav tm="100000">
                                          <p:val>
                                            <p:strVal val="ppt_x"/>
                                          </p:val>
                                        </p:tav>
                                      </p:tavLst>
                                    </p:anim>
                                    <p:anim calcmode="lin" valueType="num">
                                      <p:cBhvr additive="base">
                                        <p:cTn id="194" dur="2000"/>
                                        <p:tgtEl>
                                          <p:spTgt spid="8"/>
                                        </p:tgtEl>
                                        <p:attrNameLst>
                                          <p:attrName>ppt_y</p:attrName>
                                        </p:attrNameLst>
                                      </p:cBhvr>
                                      <p:tavLst>
                                        <p:tav tm="0">
                                          <p:val>
                                            <p:strVal val="ppt_y"/>
                                          </p:val>
                                        </p:tav>
                                        <p:tav tm="100000">
                                          <p:val>
                                            <p:strVal val="0-ppt_h/2"/>
                                          </p:val>
                                        </p:tav>
                                      </p:tavLst>
                                    </p:anim>
                                    <p:set>
                                      <p:cBhvr>
                                        <p:cTn id="195" dur="1" fill="hold">
                                          <p:stCondLst>
                                            <p:cond delay="1999"/>
                                          </p:stCondLst>
                                        </p:cTn>
                                        <p:tgtEl>
                                          <p:spTgt spid="8"/>
                                        </p:tgtEl>
                                        <p:attrNameLst>
                                          <p:attrName>style.visibility</p:attrName>
                                        </p:attrNameLst>
                                      </p:cBhvr>
                                      <p:to>
                                        <p:strVal val="hidden"/>
                                      </p:to>
                                    </p:set>
                                  </p:childTnLst>
                                </p:cTn>
                              </p:par>
                              <p:par>
                                <p:cTn id="196" presetID="2" presetClass="exit" presetSubtype="1" fill="hold" nodeType="withEffect">
                                  <p:stCondLst>
                                    <p:cond delay="0"/>
                                  </p:stCondLst>
                                  <p:childTnLst>
                                    <p:anim calcmode="lin" valueType="num">
                                      <p:cBhvr additive="base">
                                        <p:cTn id="197" dur="2000"/>
                                        <p:tgtEl>
                                          <p:spTgt spid="10"/>
                                        </p:tgtEl>
                                        <p:attrNameLst>
                                          <p:attrName>ppt_x</p:attrName>
                                        </p:attrNameLst>
                                      </p:cBhvr>
                                      <p:tavLst>
                                        <p:tav tm="0">
                                          <p:val>
                                            <p:strVal val="ppt_x"/>
                                          </p:val>
                                        </p:tav>
                                        <p:tav tm="100000">
                                          <p:val>
                                            <p:strVal val="ppt_x"/>
                                          </p:val>
                                        </p:tav>
                                      </p:tavLst>
                                    </p:anim>
                                    <p:anim calcmode="lin" valueType="num">
                                      <p:cBhvr additive="base">
                                        <p:cTn id="198" dur="2000"/>
                                        <p:tgtEl>
                                          <p:spTgt spid="10"/>
                                        </p:tgtEl>
                                        <p:attrNameLst>
                                          <p:attrName>ppt_y</p:attrName>
                                        </p:attrNameLst>
                                      </p:cBhvr>
                                      <p:tavLst>
                                        <p:tav tm="0">
                                          <p:val>
                                            <p:strVal val="ppt_y"/>
                                          </p:val>
                                        </p:tav>
                                        <p:tav tm="100000">
                                          <p:val>
                                            <p:strVal val="0-ppt_h/2"/>
                                          </p:val>
                                        </p:tav>
                                      </p:tavLst>
                                    </p:anim>
                                    <p:set>
                                      <p:cBhvr>
                                        <p:cTn id="199" dur="1" fill="hold">
                                          <p:stCondLst>
                                            <p:cond delay="1999"/>
                                          </p:stCondLst>
                                        </p:cTn>
                                        <p:tgtEl>
                                          <p:spTgt spid="10"/>
                                        </p:tgtEl>
                                        <p:attrNameLst>
                                          <p:attrName>style.visibility</p:attrName>
                                        </p:attrNameLst>
                                      </p:cBhvr>
                                      <p:to>
                                        <p:strVal val="hidden"/>
                                      </p:to>
                                    </p:set>
                                  </p:childTnLst>
                                </p:cTn>
                              </p:par>
                              <p:par>
                                <p:cTn id="200" presetID="2" presetClass="exit" presetSubtype="1" fill="hold" nodeType="withEffect">
                                  <p:stCondLst>
                                    <p:cond delay="0"/>
                                  </p:stCondLst>
                                  <p:childTnLst>
                                    <p:anim calcmode="lin" valueType="num">
                                      <p:cBhvr additive="base">
                                        <p:cTn id="201" dur="2000"/>
                                        <p:tgtEl>
                                          <p:spTgt spid="12"/>
                                        </p:tgtEl>
                                        <p:attrNameLst>
                                          <p:attrName>ppt_x</p:attrName>
                                        </p:attrNameLst>
                                      </p:cBhvr>
                                      <p:tavLst>
                                        <p:tav tm="0">
                                          <p:val>
                                            <p:strVal val="ppt_x"/>
                                          </p:val>
                                        </p:tav>
                                        <p:tav tm="100000">
                                          <p:val>
                                            <p:strVal val="ppt_x"/>
                                          </p:val>
                                        </p:tav>
                                      </p:tavLst>
                                    </p:anim>
                                    <p:anim calcmode="lin" valueType="num">
                                      <p:cBhvr additive="base">
                                        <p:cTn id="202" dur="2000"/>
                                        <p:tgtEl>
                                          <p:spTgt spid="12"/>
                                        </p:tgtEl>
                                        <p:attrNameLst>
                                          <p:attrName>ppt_y</p:attrName>
                                        </p:attrNameLst>
                                      </p:cBhvr>
                                      <p:tavLst>
                                        <p:tav tm="0">
                                          <p:val>
                                            <p:strVal val="ppt_y"/>
                                          </p:val>
                                        </p:tav>
                                        <p:tav tm="100000">
                                          <p:val>
                                            <p:strVal val="0-ppt_h/2"/>
                                          </p:val>
                                        </p:tav>
                                      </p:tavLst>
                                    </p:anim>
                                    <p:set>
                                      <p:cBhvr>
                                        <p:cTn id="203" dur="1" fill="hold">
                                          <p:stCondLst>
                                            <p:cond delay="1999"/>
                                          </p:stCondLst>
                                        </p:cTn>
                                        <p:tgtEl>
                                          <p:spTgt spid="12"/>
                                        </p:tgtEl>
                                        <p:attrNameLst>
                                          <p:attrName>style.visibility</p:attrName>
                                        </p:attrNameLst>
                                      </p:cBhvr>
                                      <p:to>
                                        <p:strVal val="hidden"/>
                                      </p:to>
                                    </p:set>
                                  </p:childTnLst>
                                </p:cTn>
                              </p:par>
                              <p:par>
                                <p:cTn id="204" presetID="2" presetClass="exit" presetSubtype="1" fill="hold" nodeType="withEffect">
                                  <p:stCondLst>
                                    <p:cond delay="0"/>
                                  </p:stCondLst>
                                  <p:childTnLst>
                                    <p:anim calcmode="lin" valueType="num">
                                      <p:cBhvr additive="base">
                                        <p:cTn id="205" dur="2000"/>
                                        <p:tgtEl>
                                          <p:spTgt spid="14"/>
                                        </p:tgtEl>
                                        <p:attrNameLst>
                                          <p:attrName>ppt_x</p:attrName>
                                        </p:attrNameLst>
                                      </p:cBhvr>
                                      <p:tavLst>
                                        <p:tav tm="0">
                                          <p:val>
                                            <p:strVal val="ppt_x"/>
                                          </p:val>
                                        </p:tav>
                                        <p:tav tm="100000">
                                          <p:val>
                                            <p:strVal val="ppt_x"/>
                                          </p:val>
                                        </p:tav>
                                      </p:tavLst>
                                    </p:anim>
                                    <p:anim calcmode="lin" valueType="num">
                                      <p:cBhvr additive="base">
                                        <p:cTn id="206" dur="2000"/>
                                        <p:tgtEl>
                                          <p:spTgt spid="14"/>
                                        </p:tgtEl>
                                        <p:attrNameLst>
                                          <p:attrName>ppt_y</p:attrName>
                                        </p:attrNameLst>
                                      </p:cBhvr>
                                      <p:tavLst>
                                        <p:tav tm="0">
                                          <p:val>
                                            <p:strVal val="ppt_y"/>
                                          </p:val>
                                        </p:tav>
                                        <p:tav tm="100000">
                                          <p:val>
                                            <p:strVal val="0-ppt_h/2"/>
                                          </p:val>
                                        </p:tav>
                                      </p:tavLst>
                                    </p:anim>
                                    <p:set>
                                      <p:cBhvr>
                                        <p:cTn id="207" dur="1" fill="hold">
                                          <p:stCondLst>
                                            <p:cond delay="1999"/>
                                          </p:stCondLst>
                                        </p:cTn>
                                        <p:tgtEl>
                                          <p:spTgt spid="14"/>
                                        </p:tgtEl>
                                        <p:attrNameLst>
                                          <p:attrName>style.visibility</p:attrName>
                                        </p:attrNameLst>
                                      </p:cBhvr>
                                      <p:to>
                                        <p:strVal val="hidden"/>
                                      </p:to>
                                    </p:set>
                                  </p:childTnLst>
                                </p:cTn>
                              </p:par>
                              <p:par>
                                <p:cTn id="208" presetID="2" presetClass="exit" presetSubtype="1" fill="hold" nodeType="withEffect">
                                  <p:stCondLst>
                                    <p:cond delay="0"/>
                                  </p:stCondLst>
                                  <p:childTnLst>
                                    <p:anim calcmode="lin" valueType="num">
                                      <p:cBhvr additive="base">
                                        <p:cTn id="209" dur="2000"/>
                                        <p:tgtEl>
                                          <p:spTgt spid="16"/>
                                        </p:tgtEl>
                                        <p:attrNameLst>
                                          <p:attrName>ppt_x</p:attrName>
                                        </p:attrNameLst>
                                      </p:cBhvr>
                                      <p:tavLst>
                                        <p:tav tm="0">
                                          <p:val>
                                            <p:strVal val="ppt_x"/>
                                          </p:val>
                                        </p:tav>
                                        <p:tav tm="100000">
                                          <p:val>
                                            <p:strVal val="ppt_x"/>
                                          </p:val>
                                        </p:tav>
                                      </p:tavLst>
                                    </p:anim>
                                    <p:anim calcmode="lin" valueType="num">
                                      <p:cBhvr additive="base">
                                        <p:cTn id="210" dur="2000"/>
                                        <p:tgtEl>
                                          <p:spTgt spid="16"/>
                                        </p:tgtEl>
                                        <p:attrNameLst>
                                          <p:attrName>ppt_y</p:attrName>
                                        </p:attrNameLst>
                                      </p:cBhvr>
                                      <p:tavLst>
                                        <p:tav tm="0">
                                          <p:val>
                                            <p:strVal val="ppt_y"/>
                                          </p:val>
                                        </p:tav>
                                        <p:tav tm="100000">
                                          <p:val>
                                            <p:strVal val="0-ppt_h/2"/>
                                          </p:val>
                                        </p:tav>
                                      </p:tavLst>
                                    </p:anim>
                                    <p:set>
                                      <p:cBhvr>
                                        <p:cTn id="211" dur="1" fill="hold">
                                          <p:stCondLst>
                                            <p:cond delay="1999"/>
                                          </p:stCondLst>
                                        </p:cTn>
                                        <p:tgtEl>
                                          <p:spTgt spid="16"/>
                                        </p:tgtEl>
                                        <p:attrNameLst>
                                          <p:attrName>style.visibility</p:attrName>
                                        </p:attrNameLst>
                                      </p:cBhvr>
                                      <p:to>
                                        <p:strVal val="hidden"/>
                                      </p:to>
                                    </p:set>
                                  </p:childTnLst>
                                </p:cTn>
                              </p:par>
                              <p:par>
                                <p:cTn id="212" presetID="2" presetClass="exit" presetSubtype="1" fill="hold" nodeType="withEffect">
                                  <p:stCondLst>
                                    <p:cond delay="0"/>
                                  </p:stCondLst>
                                  <p:childTnLst>
                                    <p:anim calcmode="lin" valueType="num">
                                      <p:cBhvr additive="base">
                                        <p:cTn id="213" dur="2000"/>
                                        <p:tgtEl>
                                          <p:spTgt spid="18"/>
                                        </p:tgtEl>
                                        <p:attrNameLst>
                                          <p:attrName>ppt_x</p:attrName>
                                        </p:attrNameLst>
                                      </p:cBhvr>
                                      <p:tavLst>
                                        <p:tav tm="0">
                                          <p:val>
                                            <p:strVal val="ppt_x"/>
                                          </p:val>
                                        </p:tav>
                                        <p:tav tm="100000">
                                          <p:val>
                                            <p:strVal val="ppt_x"/>
                                          </p:val>
                                        </p:tav>
                                      </p:tavLst>
                                    </p:anim>
                                    <p:anim calcmode="lin" valueType="num">
                                      <p:cBhvr additive="base">
                                        <p:cTn id="214" dur="2000"/>
                                        <p:tgtEl>
                                          <p:spTgt spid="18"/>
                                        </p:tgtEl>
                                        <p:attrNameLst>
                                          <p:attrName>ppt_y</p:attrName>
                                        </p:attrNameLst>
                                      </p:cBhvr>
                                      <p:tavLst>
                                        <p:tav tm="0">
                                          <p:val>
                                            <p:strVal val="ppt_y"/>
                                          </p:val>
                                        </p:tav>
                                        <p:tav tm="100000">
                                          <p:val>
                                            <p:strVal val="0-ppt_h/2"/>
                                          </p:val>
                                        </p:tav>
                                      </p:tavLst>
                                    </p:anim>
                                    <p:set>
                                      <p:cBhvr>
                                        <p:cTn id="215" dur="1" fill="hold">
                                          <p:stCondLst>
                                            <p:cond delay="1999"/>
                                          </p:stCondLst>
                                        </p:cTn>
                                        <p:tgtEl>
                                          <p:spTgt spid="18"/>
                                        </p:tgtEl>
                                        <p:attrNameLst>
                                          <p:attrName>style.visibility</p:attrName>
                                        </p:attrNameLst>
                                      </p:cBhvr>
                                      <p:to>
                                        <p:strVal val="hidden"/>
                                      </p:to>
                                    </p:set>
                                  </p:childTnLst>
                                </p:cTn>
                              </p:par>
                              <p:par>
                                <p:cTn id="216" presetID="2" presetClass="exit" presetSubtype="1" fill="hold" nodeType="withEffect">
                                  <p:stCondLst>
                                    <p:cond delay="0"/>
                                  </p:stCondLst>
                                  <p:childTnLst>
                                    <p:anim calcmode="lin" valueType="num">
                                      <p:cBhvr additive="base">
                                        <p:cTn id="217" dur="2000"/>
                                        <p:tgtEl>
                                          <p:spTgt spid="20"/>
                                        </p:tgtEl>
                                        <p:attrNameLst>
                                          <p:attrName>ppt_x</p:attrName>
                                        </p:attrNameLst>
                                      </p:cBhvr>
                                      <p:tavLst>
                                        <p:tav tm="0">
                                          <p:val>
                                            <p:strVal val="ppt_x"/>
                                          </p:val>
                                        </p:tav>
                                        <p:tav tm="100000">
                                          <p:val>
                                            <p:strVal val="ppt_x"/>
                                          </p:val>
                                        </p:tav>
                                      </p:tavLst>
                                    </p:anim>
                                    <p:anim calcmode="lin" valueType="num">
                                      <p:cBhvr additive="base">
                                        <p:cTn id="218" dur="2000"/>
                                        <p:tgtEl>
                                          <p:spTgt spid="20"/>
                                        </p:tgtEl>
                                        <p:attrNameLst>
                                          <p:attrName>ppt_y</p:attrName>
                                        </p:attrNameLst>
                                      </p:cBhvr>
                                      <p:tavLst>
                                        <p:tav tm="0">
                                          <p:val>
                                            <p:strVal val="ppt_y"/>
                                          </p:val>
                                        </p:tav>
                                        <p:tav tm="100000">
                                          <p:val>
                                            <p:strVal val="0-ppt_h/2"/>
                                          </p:val>
                                        </p:tav>
                                      </p:tavLst>
                                    </p:anim>
                                    <p:set>
                                      <p:cBhvr>
                                        <p:cTn id="219" dur="1" fill="hold">
                                          <p:stCondLst>
                                            <p:cond delay="1999"/>
                                          </p:stCondLst>
                                        </p:cTn>
                                        <p:tgtEl>
                                          <p:spTgt spid="20"/>
                                        </p:tgtEl>
                                        <p:attrNameLst>
                                          <p:attrName>style.visibility</p:attrName>
                                        </p:attrNameLst>
                                      </p:cBhvr>
                                      <p:to>
                                        <p:strVal val="hidden"/>
                                      </p:to>
                                    </p:set>
                                  </p:childTnLst>
                                </p:cTn>
                              </p:par>
                              <p:par>
                                <p:cTn id="220" presetID="2" presetClass="exit" presetSubtype="1" fill="hold" nodeType="withEffect">
                                  <p:stCondLst>
                                    <p:cond delay="0"/>
                                  </p:stCondLst>
                                  <p:childTnLst>
                                    <p:anim calcmode="lin" valueType="num">
                                      <p:cBhvr additive="base">
                                        <p:cTn id="221" dur="2000"/>
                                        <p:tgtEl>
                                          <p:spTgt spid="22"/>
                                        </p:tgtEl>
                                        <p:attrNameLst>
                                          <p:attrName>ppt_x</p:attrName>
                                        </p:attrNameLst>
                                      </p:cBhvr>
                                      <p:tavLst>
                                        <p:tav tm="0">
                                          <p:val>
                                            <p:strVal val="ppt_x"/>
                                          </p:val>
                                        </p:tav>
                                        <p:tav tm="100000">
                                          <p:val>
                                            <p:strVal val="ppt_x"/>
                                          </p:val>
                                        </p:tav>
                                      </p:tavLst>
                                    </p:anim>
                                    <p:anim calcmode="lin" valueType="num">
                                      <p:cBhvr additive="base">
                                        <p:cTn id="222" dur="2000"/>
                                        <p:tgtEl>
                                          <p:spTgt spid="22"/>
                                        </p:tgtEl>
                                        <p:attrNameLst>
                                          <p:attrName>ppt_y</p:attrName>
                                        </p:attrNameLst>
                                      </p:cBhvr>
                                      <p:tavLst>
                                        <p:tav tm="0">
                                          <p:val>
                                            <p:strVal val="ppt_y"/>
                                          </p:val>
                                        </p:tav>
                                        <p:tav tm="100000">
                                          <p:val>
                                            <p:strVal val="0-ppt_h/2"/>
                                          </p:val>
                                        </p:tav>
                                      </p:tavLst>
                                    </p:anim>
                                    <p:set>
                                      <p:cBhvr>
                                        <p:cTn id="223" dur="1" fill="hold">
                                          <p:stCondLst>
                                            <p:cond delay="1999"/>
                                          </p:stCondLst>
                                        </p:cTn>
                                        <p:tgtEl>
                                          <p:spTgt spid="22"/>
                                        </p:tgtEl>
                                        <p:attrNameLst>
                                          <p:attrName>style.visibility</p:attrName>
                                        </p:attrNameLst>
                                      </p:cBhvr>
                                      <p:to>
                                        <p:strVal val="hidden"/>
                                      </p:to>
                                    </p:set>
                                  </p:childTnLst>
                                </p:cTn>
                              </p:par>
                              <p:par>
                                <p:cTn id="224" presetID="2" presetClass="exit" presetSubtype="1" fill="hold" nodeType="withEffect">
                                  <p:stCondLst>
                                    <p:cond delay="0"/>
                                  </p:stCondLst>
                                  <p:childTnLst>
                                    <p:anim calcmode="lin" valueType="num">
                                      <p:cBhvr additive="base">
                                        <p:cTn id="225" dur="2000"/>
                                        <p:tgtEl>
                                          <p:spTgt spid="24"/>
                                        </p:tgtEl>
                                        <p:attrNameLst>
                                          <p:attrName>ppt_x</p:attrName>
                                        </p:attrNameLst>
                                      </p:cBhvr>
                                      <p:tavLst>
                                        <p:tav tm="0">
                                          <p:val>
                                            <p:strVal val="ppt_x"/>
                                          </p:val>
                                        </p:tav>
                                        <p:tav tm="100000">
                                          <p:val>
                                            <p:strVal val="ppt_x"/>
                                          </p:val>
                                        </p:tav>
                                      </p:tavLst>
                                    </p:anim>
                                    <p:anim calcmode="lin" valueType="num">
                                      <p:cBhvr additive="base">
                                        <p:cTn id="226" dur="2000"/>
                                        <p:tgtEl>
                                          <p:spTgt spid="24"/>
                                        </p:tgtEl>
                                        <p:attrNameLst>
                                          <p:attrName>ppt_y</p:attrName>
                                        </p:attrNameLst>
                                      </p:cBhvr>
                                      <p:tavLst>
                                        <p:tav tm="0">
                                          <p:val>
                                            <p:strVal val="ppt_y"/>
                                          </p:val>
                                        </p:tav>
                                        <p:tav tm="100000">
                                          <p:val>
                                            <p:strVal val="0-ppt_h/2"/>
                                          </p:val>
                                        </p:tav>
                                      </p:tavLst>
                                    </p:anim>
                                    <p:set>
                                      <p:cBhvr>
                                        <p:cTn id="227" dur="1" fill="hold">
                                          <p:stCondLst>
                                            <p:cond delay="1999"/>
                                          </p:stCondLst>
                                        </p:cTn>
                                        <p:tgtEl>
                                          <p:spTgt spid="24"/>
                                        </p:tgtEl>
                                        <p:attrNameLst>
                                          <p:attrName>style.visibility</p:attrName>
                                        </p:attrNameLst>
                                      </p:cBhvr>
                                      <p:to>
                                        <p:strVal val="hidden"/>
                                      </p:to>
                                    </p:set>
                                  </p:childTnLst>
                                </p:cTn>
                              </p:par>
                              <p:par>
                                <p:cTn id="228" presetID="8" presetClass="emph" presetSubtype="0" autoRev="1" fill="hold" nodeType="withEffect">
                                  <p:stCondLst>
                                    <p:cond delay="0"/>
                                  </p:stCondLst>
                                  <p:childTnLst>
                                    <p:animRot by="-21600000">
                                      <p:cBhvr>
                                        <p:cTn id="229" dur="2000" fill="hold"/>
                                        <p:tgtEl>
                                          <p:spTgt spid="4"/>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6"/>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8"/>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10"/>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2"/>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14"/>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16"/>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18"/>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20"/>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22"/>
                                        </p:tgtEl>
                                        <p:attrNameLst>
                                          <p:attrName>r</p:attrName>
                                        </p:attrNameLst>
                                      </p:cBhvr>
                                    </p:animRot>
                                  </p:childTnLst>
                                </p:cTn>
                              </p:par>
                              <p:par>
                                <p:cTn id="248" presetID="8" presetClass="emph" presetSubtype="0" autoRev="1" fill="hold" nodeType="withEffect">
                                  <p:stCondLst>
                                    <p:cond delay="0"/>
                                  </p:stCondLst>
                                  <p:childTnLst>
                                    <p:animRot by="-21600000">
                                      <p:cBhvr>
                                        <p:cTn id="249" dur="2000" fill="hold"/>
                                        <p:tgtEl>
                                          <p:spTgt spid="24"/>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3"/>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5"/>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7"/>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9"/>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11"/>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13"/>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15"/>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17"/>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19"/>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1"/>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3"/>
                                        </p:tgtEl>
                                        <p:attrNameLst>
                                          <p:attrName>r</p:attrName>
                                        </p:attrNameLst>
                                      </p:cBhvr>
                                    </p:animRot>
                                  </p:childTnLst>
                                </p:cTn>
                              </p:par>
                              <p:par>
                                <p:cTn id="272" presetID="23" presetClass="entr" presetSubtype="288"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ppt_w</p:attrName>
                                        </p:attrNameLst>
                                      </p:cBhvr>
                                      <p:tavLst>
                                        <p:tav tm="0">
                                          <p:val>
                                            <p:strVal val="4/3*#ppt_w"/>
                                          </p:val>
                                        </p:tav>
                                        <p:tav tm="100000">
                                          <p:val>
                                            <p:strVal val="#ppt_w"/>
                                          </p:val>
                                        </p:tav>
                                      </p:tavLst>
                                    </p:anim>
                                    <p:anim calcmode="lin" valueType="num">
                                      <p:cBhvr>
                                        <p:cTn id="275" dur="2000" fill="hold"/>
                                        <p:tgtEl>
                                          <p:spTgt spid="2"/>
                                        </p:tgtEl>
                                        <p:attrNameLst>
                                          <p:attrName>ppt_h</p:attrName>
                                        </p:attrNameLst>
                                      </p:cBhvr>
                                      <p:tavLst>
                                        <p:tav tm="0">
                                          <p:val>
                                            <p:strVal val="4/3*#ppt_h"/>
                                          </p:val>
                                        </p:tav>
                                        <p:tav tm="100000">
                                          <p:val>
                                            <p:strVal val="#ppt_h"/>
                                          </p:val>
                                        </p:tav>
                                      </p:tavLst>
                                    </p:anim>
                                  </p:childTnLst>
                                </p:cTn>
                              </p:par>
                              <p:par>
                                <p:cTn id="276" presetID="16" presetClass="entr" presetSubtype="42" fill="hold" nodeType="withEffect">
                                  <p:stCondLst>
                                    <p:cond delay="0"/>
                                  </p:stCondLst>
                                  <p:childTnLst>
                                    <p:set>
                                      <p:cBhvr>
                                        <p:cTn id="277" dur="1" fill="hold">
                                          <p:stCondLst>
                                            <p:cond delay="0"/>
                                          </p:stCondLst>
                                        </p:cTn>
                                        <p:tgtEl>
                                          <p:spTgt spid="2"/>
                                        </p:tgtEl>
                                        <p:attrNameLst>
                                          <p:attrName>style.visibility</p:attrName>
                                        </p:attrNameLst>
                                      </p:cBhvr>
                                      <p:to>
                                        <p:strVal val="visible"/>
                                      </p:to>
                                    </p:set>
                                    <p:animEffect transition="in" filter="barn(outHorizontal)">
                                      <p:cBhvr>
                                        <p:cTn id="27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1382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4000496" y="0"/>
            <a:ext cx="587144" cy="571486"/>
          </a:xfrm>
          <a:prstGeom prst="rect">
            <a:avLst/>
          </a:prstGeom>
        </p:spPr>
      </p:pic>
      <p:pic>
        <p:nvPicPr>
          <p:cNvPr id="4" name="3 Imagen" descr="1332116.png"/>
          <p:cNvPicPr>
            <a:picLocks noChangeAspect="1"/>
          </p:cNvPicPr>
          <p:nvPr/>
        </p:nvPicPr>
        <p:blipFill>
          <a:blip r:embed="rId3" cstate="print"/>
          <a:stretch>
            <a:fillRect/>
          </a:stretch>
        </p:blipFill>
        <p:spPr>
          <a:xfrm>
            <a:off x="0" y="0"/>
            <a:ext cx="587144" cy="571486"/>
          </a:xfrm>
          <a:prstGeom prst="rect">
            <a:avLst/>
          </a:prstGeom>
        </p:spPr>
      </p:pic>
      <p:pic>
        <p:nvPicPr>
          <p:cNvPr id="5" name="4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428596" y="500048"/>
            <a:ext cx="587144" cy="571486"/>
          </a:xfrm>
          <a:prstGeom prst="rect">
            <a:avLst/>
          </a:prstGeom>
        </p:spPr>
      </p:pic>
      <p:pic>
        <p:nvPicPr>
          <p:cNvPr id="6" name="5 Imagen" descr="1332116.png"/>
          <p:cNvPicPr>
            <a:picLocks noChangeAspect="1"/>
          </p:cNvPicPr>
          <p:nvPr/>
        </p:nvPicPr>
        <p:blipFill>
          <a:blip r:embed="rId3" cstate="print"/>
          <a:stretch>
            <a:fillRect/>
          </a:stretch>
        </p:blipFill>
        <p:spPr>
          <a:xfrm>
            <a:off x="1071538" y="714362"/>
            <a:ext cx="587144" cy="571486"/>
          </a:xfrm>
          <a:prstGeom prst="rect">
            <a:avLst/>
          </a:prstGeom>
        </p:spPr>
      </p:pic>
      <p:pic>
        <p:nvPicPr>
          <p:cNvPr id="7" name="6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1785918" y="785800"/>
            <a:ext cx="587144" cy="571486"/>
          </a:xfrm>
          <a:prstGeom prst="rect">
            <a:avLst/>
          </a:prstGeom>
        </p:spPr>
      </p:pic>
      <p:pic>
        <p:nvPicPr>
          <p:cNvPr id="8" name="7 Imagen" descr="1332116.png"/>
          <p:cNvPicPr>
            <a:picLocks noChangeAspect="1"/>
          </p:cNvPicPr>
          <p:nvPr/>
        </p:nvPicPr>
        <p:blipFill>
          <a:blip r:embed="rId3" cstate="print"/>
          <a:stretch>
            <a:fillRect/>
          </a:stretch>
        </p:blipFill>
        <p:spPr>
          <a:xfrm>
            <a:off x="2428860" y="857238"/>
            <a:ext cx="587144" cy="571486"/>
          </a:xfrm>
          <a:prstGeom prst="rect">
            <a:avLst/>
          </a:prstGeom>
        </p:spPr>
      </p:pic>
      <p:pic>
        <p:nvPicPr>
          <p:cNvPr id="9" name="8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3000364" y="714362"/>
            <a:ext cx="587144" cy="571486"/>
          </a:xfrm>
          <a:prstGeom prst="rect">
            <a:avLst/>
          </a:prstGeom>
        </p:spPr>
      </p:pic>
      <p:pic>
        <p:nvPicPr>
          <p:cNvPr id="10" name="9 Imagen" descr="1332116.png"/>
          <p:cNvPicPr>
            <a:picLocks noChangeAspect="1"/>
          </p:cNvPicPr>
          <p:nvPr/>
        </p:nvPicPr>
        <p:blipFill>
          <a:blip r:embed="rId3" cstate="print"/>
          <a:stretch>
            <a:fillRect/>
          </a:stretch>
        </p:blipFill>
        <p:spPr>
          <a:xfrm>
            <a:off x="3571868" y="428610"/>
            <a:ext cx="587144" cy="571486"/>
          </a:xfrm>
          <a:prstGeom prst="rect">
            <a:avLst/>
          </a:prstGeom>
        </p:spPr>
      </p:pic>
      <p:pic>
        <p:nvPicPr>
          <p:cNvPr id="11" name="10 Imagen" descr="1332116.png"/>
          <p:cNvPicPr>
            <a:picLocks noChangeAspect="1"/>
          </p:cNvPicPr>
          <p:nvPr/>
        </p:nvPicPr>
        <p:blipFill>
          <a:blip r:embed="rId3" cstate="print"/>
          <a:stretch>
            <a:fillRect/>
          </a:stretch>
        </p:blipFill>
        <p:spPr>
          <a:xfrm>
            <a:off x="8556856" y="0"/>
            <a:ext cx="587144" cy="571486"/>
          </a:xfrm>
          <a:prstGeom prst="rect">
            <a:avLst/>
          </a:prstGeom>
        </p:spPr>
      </p:pic>
      <p:pic>
        <p:nvPicPr>
          <p:cNvPr id="12" name="11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4572000" y="0"/>
            <a:ext cx="587144" cy="571486"/>
          </a:xfrm>
          <a:prstGeom prst="rect">
            <a:avLst/>
          </a:prstGeom>
        </p:spPr>
      </p:pic>
      <p:pic>
        <p:nvPicPr>
          <p:cNvPr id="13" name="12 Imagen" descr="1332116.png"/>
          <p:cNvPicPr>
            <a:picLocks noChangeAspect="1"/>
          </p:cNvPicPr>
          <p:nvPr/>
        </p:nvPicPr>
        <p:blipFill>
          <a:blip r:embed="rId3" cstate="print"/>
          <a:stretch>
            <a:fillRect/>
          </a:stretch>
        </p:blipFill>
        <p:spPr>
          <a:xfrm>
            <a:off x="5143504" y="500048"/>
            <a:ext cx="587144" cy="571486"/>
          </a:xfrm>
          <a:prstGeom prst="rect">
            <a:avLst/>
          </a:prstGeom>
        </p:spPr>
      </p:pic>
      <p:pic>
        <p:nvPicPr>
          <p:cNvPr id="14" name="13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5715008" y="785800"/>
            <a:ext cx="587144" cy="571486"/>
          </a:xfrm>
          <a:prstGeom prst="rect">
            <a:avLst/>
          </a:prstGeom>
        </p:spPr>
      </p:pic>
      <p:pic>
        <p:nvPicPr>
          <p:cNvPr id="15" name="14 Imagen" descr="1332116.png"/>
          <p:cNvPicPr>
            <a:picLocks noChangeAspect="1"/>
          </p:cNvPicPr>
          <p:nvPr/>
        </p:nvPicPr>
        <p:blipFill>
          <a:blip r:embed="rId3" cstate="print"/>
          <a:stretch>
            <a:fillRect/>
          </a:stretch>
        </p:blipFill>
        <p:spPr>
          <a:xfrm>
            <a:off x="6429388" y="857238"/>
            <a:ext cx="587144" cy="571486"/>
          </a:xfrm>
          <a:prstGeom prst="rect">
            <a:avLst/>
          </a:prstGeom>
        </p:spPr>
      </p:pic>
      <p:pic>
        <p:nvPicPr>
          <p:cNvPr id="16" name="15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7000892" y="857238"/>
            <a:ext cx="587144" cy="571486"/>
          </a:xfrm>
          <a:prstGeom prst="rect">
            <a:avLst/>
          </a:prstGeom>
        </p:spPr>
      </p:pic>
      <p:pic>
        <p:nvPicPr>
          <p:cNvPr id="17" name="16 Imagen" descr="1332116.png"/>
          <p:cNvPicPr>
            <a:picLocks noChangeAspect="1"/>
          </p:cNvPicPr>
          <p:nvPr/>
        </p:nvPicPr>
        <p:blipFill>
          <a:blip r:embed="rId3" cstate="print"/>
          <a:stretch>
            <a:fillRect/>
          </a:stretch>
        </p:blipFill>
        <p:spPr>
          <a:xfrm>
            <a:off x="7643834" y="642924"/>
            <a:ext cx="587144" cy="571486"/>
          </a:xfrm>
          <a:prstGeom prst="rect">
            <a:avLst/>
          </a:prstGeom>
        </p:spPr>
      </p:pic>
      <p:pic>
        <p:nvPicPr>
          <p:cNvPr id="18" name="17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8215338" y="357172"/>
            <a:ext cx="587144" cy="571486"/>
          </a:xfrm>
          <a:prstGeom prst="rect">
            <a:avLst/>
          </a:prstGeom>
        </p:spPr>
      </p:pic>
      <p:pic>
        <p:nvPicPr>
          <p:cNvPr id="19" name="18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3841948" y="1071570"/>
            <a:ext cx="587144" cy="571486"/>
          </a:xfrm>
          <a:prstGeom prst="rect">
            <a:avLst/>
          </a:prstGeom>
        </p:spPr>
      </p:pic>
      <p:pic>
        <p:nvPicPr>
          <p:cNvPr id="20" name="19 Imagen" descr="1332116.png"/>
          <p:cNvPicPr>
            <a:picLocks noChangeAspect="1"/>
          </p:cNvPicPr>
          <p:nvPr/>
        </p:nvPicPr>
        <p:blipFill>
          <a:blip r:embed="rId3" cstate="print"/>
          <a:stretch>
            <a:fillRect/>
          </a:stretch>
        </p:blipFill>
        <p:spPr>
          <a:xfrm>
            <a:off x="0" y="1071552"/>
            <a:ext cx="587144" cy="571486"/>
          </a:xfrm>
          <a:prstGeom prst="rect">
            <a:avLst/>
          </a:prstGeom>
        </p:spPr>
      </p:pic>
      <p:pic>
        <p:nvPicPr>
          <p:cNvPr id="21" name="20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270048" y="1571618"/>
            <a:ext cx="587144" cy="571486"/>
          </a:xfrm>
          <a:prstGeom prst="rect">
            <a:avLst/>
          </a:prstGeom>
        </p:spPr>
      </p:pic>
      <p:pic>
        <p:nvPicPr>
          <p:cNvPr id="22" name="21 Imagen" descr="1332116.png"/>
          <p:cNvPicPr>
            <a:picLocks noChangeAspect="1"/>
          </p:cNvPicPr>
          <p:nvPr/>
        </p:nvPicPr>
        <p:blipFill>
          <a:blip r:embed="rId3" cstate="print"/>
          <a:stretch>
            <a:fillRect/>
          </a:stretch>
        </p:blipFill>
        <p:spPr>
          <a:xfrm>
            <a:off x="912990" y="1785932"/>
            <a:ext cx="587144" cy="571486"/>
          </a:xfrm>
          <a:prstGeom prst="rect">
            <a:avLst/>
          </a:prstGeom>
        </p:spPr>
      </p:pic>
      <p:pic>
        <p:nvPicPr>
          <p:cNvPr id="23" name="22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1627370" y="1857370"/>
            <a:ext cx="587144" cy="571486"/>
          </a:xfrm>
          <a:prstGeom prst="rect">
            <a:avLst/>
          </a:prstGeom>
        </p:spPr>
      </p:pic>
      <p:pic>
        <p:nvPicPr>
          <p:cNvPr id="24" name="23 Imagen" descr="1332116.png"/>
          <p:cNvPicPr>
            <a:picLocks noChangeAspect="1"/>
          </p:cNvPicPr>
          <p:nvPr/>
        </p:nvPicPr>
        <p:blipFill>
          <a:blip r:embed="rId3" cstate="print"/>
          <a:stretch>
            <a:fillRect/>
          </a:stretch>
        </p:blipFill>
        <p:spPr>
          <a:xfrm>
            <a:off x="2270312" y="1928808"/>
            <a:ext cx="587144" cy="571486"/>
          </a:xfrm>
          <a:prstGeom prst="rect">
            <a:avLst/>
          </a:prstGeom>
        </p:spPr>
      </p:pic>
      <p:pic>
        <p:nvPicPr>
          <p:cNvPr id="25" name="24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2841816" y="1785932"/>
            <a:ext cx="587144" cy="571486"/>
          </a:xfrm>
          <a:prstGeom prst="rect">
            <a:avLst/>
          </a:prstGeom>
        </p:spPr>
      </p:pic>
      <p:pic>
        <p:nvPicPr>
          <p:cNvPr id="26" name="25 Imagen" descr="1332116.png"/>
          <p:cNvPicPr>
            <a:picLocks noChangeAspect="1"/>
          </p:cNvPicPr>
          <p:nvPr/>
        </p:nvPicPr>
        <p:blipFill>
          <a:blip r:embed="rId3" cstate="print"/>
          <a:stretch>
            <a:fillRect/>
          </a:stretch>
        </p:blipFill>
        <p:spPr>
          <a:xfrm>
            <a:off x="3413320" y="1500180"/>
            <a:ext cx="587144" cy="571486"/>
          </a:xfrm>
          <a:prstGeom prst="rect">
            <a:avLst/>
          </a:prstGeom>
        </p:spPr>
      </p:pic>
      <p:pic>
        <p:nvPicPr>
          <p:cNvPr id="27" name="26 Imagen" descr="1332116.png"/>
          <p:cNvPicPr>
            <a:picLocks noChangeAspect="1"/>
          </p:cNvPicPr>
          <p:nvPr/>
        </p:nvPicPr>
        <p:blipFill>
          <a:blip r:embed="rId3" cstate="print"/>
          <a:stretch>
            <a:fillRect/>
          </a:stretch>
        </p:blipFill>
        <p:spPr>
          <a:xfrm>
            <a:off x="8556856" y="1071570"/>
            <a:ext cx="587144" cy="571486"/>
          </a:xfrm>
          <a:prstGeom prst="rect">
            <a:avLst/>
          </a:prstGeom>
        </p:spPr>
      </p:pic>
      <p:pic>
        <p:nvPicPr>
          <p:cNvPr id="28" name="27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4413452" y="1071570"/>
            <a:ext cx="587144" cy="571486"/>
          </a:xfrm>
          <a:prstGeom prst="rect">
            <a:avLst/>
          </a:prstGeom>
        </p:spPr>
      </p:pic>
      <p:pic>
        <p:nvPicPr>
          <p:cNvPr id="29" name="28 Imagen" descr="1332116.png"/>
          <p:cNvPicPr>
            <a:picLocks noChangeAspect="1"/>
          </p:cNvPicPr>
          <p:nvPr/>
        </p:nvPicPr>
        <p:blipFill>
          <a:blip r:embed="rId3" cstate="print"/>
          <a:stretch>
            <a:fillRect/>
          </a:stretch>
        </p:blipFill>
        <p:spPr>
          <a:xfrm>
            <a:off x="4984956" y="1571618"/>
            <a:ext cx="587144" cy="571486"/>
          </a:xfrm>
          <a:prstGeom prst="rect">
            <a:avLst/>
          </a:prstGeom>
        </p:spPr>
      </p:pic>
      <p:pic>
        <p:nvPicPr>
          <p:cNvPr id="30" name="29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5556460" y="1857370"/>
            <a:ext cx="587144" cy="571486"/>
          </a:xfrm>
          <a:prstGeom prst="rect">
            <a:avLst/>
          </a:prstGeom>
        </p:spPr>
      </p:pic>
      <p:pic>
        <p:nvPicPr>
          <p:cNvPr id="31" name="30 Imagen" descr="1332116.png"/>
          <p:cNvPicPr>
            <a:picLocks noChangeAspect="1"/>
          </p:cNvPicPr>
          <p:nvPr/>
        </p:nvPicPr>
        <p:blipFill>
          <a:blip r:embed="rId3" cstate="print"/>
          <a:stretch>
            <a:fillRect/>
          </a:stretch>
        </p:blipFill>
        <p:spPr>
          <a:xfrm>
            <a:off x="6270840" y="1928808"/>
            <a:ext cx="587144" cy="571486"/>
          </a:xfrm>
          <a:prstGeom prst="rect">
            <a:avLst/>
          </a:prstGeom>
        </p:spPr>
      </p:pic>
      <p:pic>
        <p:nvPicPr>
          <p:cNvPr id="32" name="31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6842344" y="1928808"/>
            <a:ext cx="587144" cy="571486"/>
          </a:xfrm>
          <a:prstGeom prst="rect">
            <a:avLst/>
          </a:prstGeom>
        </p:spPr>
      </p:pic>
      <p:pic>
        <p:nvPicPr>
          <p:cNvPr id="33" name="32 Imagen" descr="1332116.png"/>
          <p:cNvPicPr>
            <a:picLocks noChangeAspect="1"/>
          </p:cNvPicPr>
          <p:nvPr/>
        </p:nvPicPr>
        <p:blipFill>
          <a:blip r:embed="rId3" cstate="print"/>
          <a:stretch>
            <a:fillRect/>
          </a:stretch>
        </p:blipFill>
        <p:spPr>
          <a:xfrm>
            <a:off x="7485286" y="1714494"/>
            <a:ext cx="587144" cy="571486"/>
          </a:xfrm>
          <a:prstGeom prst="rect">
            <a:avLst/>
          </a:prstGeom>
        </p:spPr>
      </p:pic>
      <p:pic>
        <p:nvPicPr>
          <p:cNvPr id="34" name="33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8056790" y="1428742"/>
            <a:ext cx="587144" cy="571486"/>
          </a:xfrm>
          <a:prstGeom prst="rect">
            <a:avLst/>
          </a:prstGeom>
        </p:spPr>
      </p:pic>
      <p:sp>
        <p:nvSpPr>
          <p:cNvPr id="35" name="34 Rectángulo"/>
          <p:cNvSpPr/>
          <p:nvPr/>
        </p:nvSpPr>
        <p:spPr>
          <a:xfrm>
            <a:off x="-428660" y="-285770"/>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5"/>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1+#ppt_w/2"/>
                                          </p:val>
                                        </p:tav>
                                        <p:tav tm="100000">
                                          <p:val>
                                            <p:strVal val="#ppt_x"/>
                                          </p:val>
                                        </p:tav>
                                      </p:tavLst>
                                    </p:anim>
                                    <p:anim calcmode="lin" valueType="num">
                                      <p:cBhvr additive="base">
                                        <p:cTn id="42" dur="2000" fill="hold"/>
                                        <p:tgtEl>
                                          <p:spTgt spid="19"/>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20"/>
                                        </p:tgtEl>
                                        <p:attrNameLst>
                                          <p:attrName>style.visibility</p:attrName>
                                        </p:attrNameLst>
                                      </p:cBhvr>
                                      <p:to>
                                        <p:strVal val="visible"/>
                                      </p:to>
                                    </p:set>
                                    <p:anim calcmode="lin" valueType="num">
                                      <p:cBhvr additive="base">
                                        <p:cTn id="45" dur="2000" fill="hold"/>
                                        <p:tgtEl>
                                          <p:spTgt spid="20"/>
                                        </p:tgtEl>
                                        <p:attrNameLst>
                                          <p:attrName>ppt_x</p:attrName>
                                        </p:attrNameLst>
                                      </p:cBhvr>
                                      <p:tavLst>
                                        <p:tav tm="0">
                                          <p:val>
                                            <p:strVal val="1+#ppt_w/2"/>
                                          </p:val>
                                        </p:tav>
                                        <p:tav tm="100000">
                                          <p:val>
                                            <p:strVal val="#ppt_x"/>
                                          </p:val>
                                        </p:tav>
                                      </p:tavLst>
                                    </p:anim>
                                    <p:anim calcmode="lin" valueType="num">
                                      <p:cBhvr additive="base">
                                        <p:cTn id="46" dur="2000" fill="hold"/>
                                        <p:tgtEl>
                                          <p:spTgt spid="20"/>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21"/>
                                        </p:tgtEl>
                                        <p:attrNameLst>
                                          <p:attrName>style.visibility</p:attrName>
                                        </p:attrNameLst>
                                      </p:cBhvr>
                                      <p:to>
                                        <p:strVal val="visible"/>
                                      </p:to>
                                    </p:set>
                                    <p:anim calcmode="lin" valueType="num">
                                      <p:cBhvr additive="base">
                                        <p:cTn id="49" dur="2000" fill="hold"/>
                                        <p:tgtEl>
                                          <p:spTgt spid="21"/>
                                        </p:tgtEl>
                                        <p:attrNameLst>
                                          <p:attrName>ppt_x</p:attrName>
                                        </p:attrNameLst>
                                      </p:cBhvr>
                                      <p:tavLst>
                                        <p:tav tm="0">
                                          <p:val>
                                            <p:strVal val="1+#ppt_w/2"/>
                                          </p:val>
                                        </p:tav>
                                        <p:tav tm="100000">
                                          <p:val>
                                            <p:strVal val="#ppt_x"/>
                                          </p:val>
                                        </p:tav>
                                      </p:tavLst>
                                    </p:anim>
                                    <p:anim calcmode="lin" valueType="num">
                                      <p:cBhvr additive="base">
                                        <p:cTn id="50" dur="2000" fill="hold"/>
                                        <p:tgtEl>
                                          <p:spTgt spid="21"/>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22"/>
                                        </p:tgtEl>
                                        <p:attrNameLst>
                                          <p:attrName>style.visibility</p:attrName>
                                        </p:attrNameLst>
                                      </p:cBhvr>
                                      <p:to>
                                        <p:strVal val="visible"/>
                                      </p:to>
                                    </p:set>
                                    <p:anim calcmode="lin" valueType="num">
                                      <p:cBhvr additive="base">
                                        <p:cTn id="53" dur="2000" fill="hold"/>
                                        <p:tgtEl>
                                          <p:spTgt spid="22"/>
                                        </p:tgtEl>
                                        <p:attrNameLst>
                                          <p:attrName>ppt_x</p:attrName>
                                        </p:attrNameLst>
                                      </p:cBhvr>
                                      <p:tavLst>
                                        <p:tav tm="0">
                                          <p:val>
                                            <p:strVal val="1+#ppt_w/2"/>
                                          </p:val>
                                        </p:tav>
                                        <p:tav tm="100000">
                                          <p:val>
                                            <p:strVal val="#ppt_x"/>
                                          </p:val>
                                        </p:tav>
                                      </p:tavLst>
                                    </p:anim>
                                    <p:anim calcmode="lin" valueType="num">
                                      <p:cBhvr additive="base">
                                        <p:cTn id="54" dur="2000" fill="hold"/>
                                        <p:tgtEl>
                                          <p:spTgt spid="22"/>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23"/>
                                        </p:tgtEl>
                                        <p:attrNameLst>
                                          <p:attrName>style.visibility</p:attrName>
                                        </p:attrNameLst>
                                      </p:cBhvr>
                                      <p:to>
                                        <p:strVal val="visible"/>
                                      </p:to>
                                    </p:set>
                                    <p:anim calcmode="lin" valueType="num">
                                      <p:cBhvr additive="base">
                                        <p:cTn id="57" dur="2000" fill="hold"/>
                                        <p:tgtEl>
                                          <p:spTgt spid="23"/>
                                        </p:tgtEl>
                                        <p:attrNameLst>
                                          <p:attrName>ppt_x</p:attrName>
                                        </p:attrNameLst>
                                      </p:cBhvr>
                                      <p:tavLst>
                                        <p:tav tm="0">
                                          <p:val>
                                            <p:strVal val="1+#ppt_w/2"/>
                                          </p:val>
                                        </p:tav>
                                        <p:tav tm="100000">
                                          <p:val>
                                            <p:strVal val="#ppt_x"/>
                                          </p:val>
                                        </p:tav>
                                      </p:tavLst>
                                    </p:anim>
                                    <p:anim calcmode="lin" valueType="num">
                                      <p:cBhvr additive="base">
                                        <p:cTn id="58" dur="2000" fill="hold"/>
                                        <p:tgtEl>
                                          <p:spTgt spid="23"/>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24"/>
                                        </p:tgtEl>
                                        <p:attrNameLst>
                                          <p:attrName>style.visibility</p:attrName>
                                        </p:attrNameLst>
                                      </p:cBhvr>
                                      <p:to>
                                        <p:strVal val="visible"/>
                                      </p:to>
                                    </p:set>
                                    <p:anim calcmode="lin" valueType="num">
                                      <p:cBhvr additive="base">
                                        <p:cTn id="61" dur="2000" fill="hold"/>
                                        <p:tgtEl>
                                          <p:spTgt spid="24"/>
                                        </p:tgtEl>
                                        <p:attrNameLst>
                                          <p:attrName>ppt_x</p:attrName>
                                        </p:attrNameLst>
                                      </p:cBhvr>
                                      <p:tavLst>
                                        <p:tav tm="0">
                                          <p:val>
                                            <p:strVal val="1+#ppt_w/2"/>
                                          </p:val>
                                        </p:tav>
                                        <p:tav tm="100000">
                                          <p:val>
                                            <p:strVal val="#ppt_x"/>
                                          </p:val>
                                        </p:tav>
                                      </p:tavLst>
                                    </p:anim>
                                    <p:anim calcmode="lin" valueType="num">
                                      <p:cBhvr additive="base">
                                        <p:cTn id="62" dur="2000" fill="hold"/>
                                        <p:tgtEl>
                                          <p:spTgt spid="24"/>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25"/>
                                        </p:tgtEl>
                                        <p:attrNameLst>
                                          <p:attrName>style.visibility</p:attrName>
                                        </p:attrNameLst>
                                      </p:cBhvr>
                                      <p:to>
                                        <p:strVal val="visible"/>
                                      </p:to>
                                    </p:set>
                                    <p:anim calcmode="lin" valueType="num">
                                      <p:cBhvr additive="base">
                                        <p:cTn id="65" dur="2000" fill="hold"/>
                                        <p:tgtEl>
                                          <p:spTgt spid="25"/>
                                        </p:tgtEl>
                                        <p:attrNameLst>
                                          <p:attrName>ppt_x</p:attrName>
                                        </p:attrNameLst>
                                      </p:cBhvr>
                                      <p:tavLst>
                                        <p:tav tm="0">
                                          <p:val>
                                            <p:strVal val="1+#ppt_w/2"/>
                                          </p:val>
                                        </p:tav>
                                        <p:tav tm="100000">
                                          <p:val>
                                            <p:strVal val="#ppt_x"/>
                                          </p:val>
                                        </p:tav>
                                      </p:tavLst>
                                    </p:anim>
                                    <p:anim calcmode="lin" valueType="num">
                                      <p:cBhvr additive="base">
                                        <p:cTn id="66" dur="2000" fill="hold"/>
                                        <p:tgtEl>
                                          <p:spTgt spid="25"/>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26"/>
                                        </p:tgtEl>
                                        <p:attrNameLst>
                                          <p:attrName>style.visibility</p:attrName>
                                        </p:attrNameLst>
                                      </p:cBhvr>
                                      <p:to>
                                        <p:strVal val="visible"/>
                                      </p:to>
                                    </p:set>
                                    <p:anim calcmode="lin" valueType="num">
                                      <p:cBhvr additive="base">
                                        <p:cTn id="69" dur="2000" fill="hold"/>
                                        <p:tgtEl>
                                          <p:spTgt spid="26"/>
                                        </p:tgtEl>
                                        <p:attrNameLst>
                                          <p:attrName>ppt_x</p:attrName>
                                        </p:attrNameLst>
                                      </p:cBhvr>
                                      <p:tavLst>
                                        <p:tav tm="0">
                                          <p:val>
                                            <p:strVal val="1+#ppt_w/2"/>
                                          </p:val>
                                        </p:tav>
                                        <p:tav tm="100000">
                                          <p:val>
                                            <p:strVal val="#ppt_x"/>
                                          </p:val>
                                        </p:tav>
                                      </p:tavLst>
                                    </p:anim>
                                    <p:anim calcmode="lin" valueType="num">
                                      <p:cBhvr additive="base">
                                        <p:cTn id="70" dur="2000" fill="hold"/>
                                        <p:tgtEl>
                                          <p:spTgt spid="26"/>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2000" fill="hold"/>
                                        <p:tgtEl>
                                          <p:spTgt spid="11"/>
                                        </p:tgtEl>
                                        <p:attrNameLst>
                                          <p:attrName>ppt_x</p:attrName>
                                        </p:attrNameLst>
                                      </p:cBhvr>
                                      <p:tavLst>
                                        <p:tav tm="0">
                                          <p:val>
                                            <p:strVal val="0-#ppt_w/2"/>
                                          </p:val>
                                        </p:tav>
                                        <p:tav tm="100000">
                                          <p:val>
                                            <p:strVal val="#ppt_x"/>
                                          </p:val>
                                        </p:tav>
                                      </p:tavLst>
                                    </p:anim>
                                    <p:anim calcmode="lin" valueType="num">
                                      <p:cBhvr additive="base">
                                        <p:cTn id="74" dur="2000" fill="hold"/>
                                        <p:tgtEl>
                                          <p:spTgt spid="11"/>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2000" fill="hold"/>
                                        <p:tgtEl>
                                          <p:spTgt spid="12"/>
                                        </p:tgtEl>
                                        <p:attrNameLst>
                                          <p:attrName>ppt_x</p:attrName>
                                        </p:attrNameLst>
                                      </p:cBhvr>
                                      <p:tavLst>
                                        <p:tav tm="0">
                                          <p:val>
                                            <p:strVal val="0-#ppt_w/2"/>
                                          </p:val>
                                        </p:tav>
                                        <p:tav tm="100000">
                                          <p:val>
                                            <p:strVal val="#ppt_x"/>
                                          </p:val>
                                        </p:tav>
                                      </p:tavLst>
                                    </p:anim>
                                    <p:anim calcmode="lin" valueType="num">
                                      <p:cBhvr additive="base">
                                        <p:cTn id="78" dur="2000" fill="hold"/>
                                        <p:tgtEl>
                                          <p:spTgt spid="12"/>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2000" fill="hold"/>
                                        <p:tgtEl>
                                          <p:spTgt spid="13"/>
                                        </p:tgtEl>
                                        <p:attrNameLst>
                                          <p:attrName>ppt_x</p:attrName>
                                        </p:attrNameLst>
                                      </p:cBhvr>
                                      <p:tavLst>
                                        <p:tav tm="0">
                                          <p:val>
                                            <p:strVal val="0-#ppt_w/2"/>
                                          </p:val>
                                        </p:tav>
                                        <p:tav tm="100000">
                                          <p:val>
                                            <p:strVal val="#ppt_x"/>
                                          </p:val>
                                        </p:tav>
                                      </p:tavLst>
                                    </p:anim>
                                    <p:anim calcmode="lin" valueType="num">
                                      <p:cBhvr additive="base">
                                        <p:cTn id="82" dur="2000" fill="hold"/>
                                        <p:tgtEl>
                                          <p:spTgt spid="13"/>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2000" fill="hold"/>
                                        <p:tgtEl>
                                          <p:spTgt spid="14"/>
                                        </p:tgtEl>
                                        <p:attrNameLst>
                                          <p:attrName>ppt_x</p:attrName>
                                        </p:attrNameLst>
                                      </p:cBhvr>
                                      <p:tavLst>
                                        <p:tav tm="0">
                                          <p:val>
                                            <p:strVal val="0-#ppt_w/2"/>
                                          </p:val>
                                        </p:tav>
                                        <p:tav tm="100000">
                                          <p:val>
                                            <p:strVal val="#ppt_x"/>
                                          </p:val>
                                        </p:tav>
                                      </p:tavLst>
                                    </p:anim>
                                    <p:anim calcmode="lin" valueType="num">
                                      <p:cBhvr additive="base">
                                        <p:cTn id="86" dur="2000" fill="hold"/>
                                        <p:tgtEl>
                                          <p:spTgt spid="14"/>
                                        </p:tgtEl>
                                        <p:attrNameLst>
                                          <p:attrName>ppt_y</p:attrName>
                                        </p:attrNameLst>
                                      </p:cBhvr>
                                      <p:tavLst>
                                        <p:tav tm="0">
                                          <p:val>
                                            <p:strVal val="0-#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2000" fill="hold"/>
                                        <p:tgtEl>
                                          <p:spTgt spid="15"/>
                                        </p:tgtEl>
                                        <p:attrNameLst>
                                          <p:attrName>ppt_x</p:attrName>
                                        </p:attrNameLst>
                                      </p:cBhvr>
                                      <p:tavLst>
                                        <p:tav tm="0">
                                          <p:val>
                                            <p:strVal val="0-#ppt_w/2"/>
                                          </p:val>
                                        </p:tav>
                                        <p:tav tm="100000">
                                          <p:val>
                                            <p:strVal val="#ppt_x"/>
                                          </p:val>
                                        </p:tav>
                                      </p:tavLst>
                                    </p:anim>
                                    <p:anim calcmode="lin" valueType="num">
                                      <p:cBhvr additive="base">
                                        <p:cTn id="90" dur="2000" fill="hold"/>
                                        <p:tgtEl>
                                          <p:spTgt spid="15"/>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2000" fill="hold"/>
                                        <p:tgtEl>
                                          <p:spTgt spid="16"/>
                                        </p:tgtEl>
                                        <p:attrNameLst>
                                          <p:attrName>ppt_x</p:attrName>
                                        </p:attrNameLst>
                                      </p:cBhvr>
                                      <p:tavLst>
                                        <p:tav tm="0">
                                          <p:val>
                                            <p:strVal val="0-#ppt_w/2"/>
                                          </p:val>
                                        </p:tav>
                                        <p:tav tm="100000">
                                          <p:val>
                                            <p:strVal val="#ppt_x"/>
                                          </p:val>
                                        </p:tav>
                                      </p:tavLst>
                                    </p:anim>
                                    <p:anim calcmode="lin" valueType="num">
                                      <p:cBhvr additive="base">
                                        <p:cTn id="94" dur="2000" fill="hold"/>
                                        <p:tgtEl>
                                          <p:spTgt spid="16"/>
                                        </p:tgtEl>
                                        <p:attrNameLst>
                                          <p:attrName>ppt_y</p:attrName>
                                        </p:attrNameLst>
                                      </p:cBhvr>
                                      <p:tavLst>
                                        <p:tav tm="0">
                                          <p:val>
                                            <p:strVal val="0-#ppt_h/2"/>
                                          </p:val>
                                        </p:tav>
                                        <p:tav tm="100000">
                                          <p:val>
                                            <p:strVal val="#ppt_y"/>
                                          </p:val>
                                        </p:tav>
                                      </p:tavLst>
                                    </p:anim>
                                  </p:childTnLst>
                                </p:cTn>
                              </p:par>
                              <p:par>
                                <p:cTn id="95" presetID="2" presetClass="entr" presetSubtype="9" fill="hold"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2000" fill="hold"/>
                                        <p:tgtEl>
                                          <p:spTgt spid="17"/>
                                        </p:tgtEl>
                                        <p:attrNameLst>
                                          <p:attrName>ppt_x</p:attrName>
                                        </p:attrNameLst>
                                      </p:cBhvr>
                                      <p:tavLst>
                                        <p:tav tm="0">
                                          <p:val>
                                            <p:strVal val="0-#ppt_w/2"/>
                                          </p:val>
                                        </p:tav>
                                        <p:tav tm="100000">
                                          <p:val>
                                            <p:strVal val="#ppt_x"/>
                                          </p:val>
                                        </p:tav>
                                      </p:tavLst>
                                    </p:anim>
                                    <p:anim calcmode="lin" valueType="num">
                                      <p:cBhvr additive="base">
                                        <p:cTn id="98" dur="2000" fill="hold"/>
                                        <p:tgtEl>
                                          <p:spTgt spid="17"/>
                                        </p:tgtEl>
                                        <p:attrNameLst>
                                          <p:attrName>ppt_y</p:attrName>
                                        </p:attrNameLst>
                                      </p:cBhvr>
                                      <p:tavLst>
                                        <p:tav tm="0">
                                          <p:val>
                                            <p:strVal val="0-#ppt_h/2"/>
                                          </p:val>
                                        </p:tav>
                                        <p:tav tm="100000">
                                          <p:val>
                                            <p:strVal val="#ppt_y"/>
                                          </p:val>
                                        </p:tav>
                                      </p:tavLst>
                                    </p:anim>
                                  </p:childTnLst>
                                </p:cTn>
                              </p:par>
                              <p:par>
                                <p:cTn id="99" presetID="2" presetClass="entr" presetSubtype="9" fill="hold" nodeType="withEffect">
                                  <p:stCondLst>
                                    <p:cond delay="0"/>
                                  </p:stCondLst>
                                  <p:childTnLst>
                                    <p:set>
                                      <p:cBhvr>
                                        <p:cTn id="100" dur="1" fill="hold">
                                          <p:stCondLst>
                                            <p:cond delay="0"/>
                                          </p:stCondLst>
                                        </p:cTn>
                                        <p:tgtEl>
                                          <p:spTgt spid="18"/>
                                        </p:tgtEl>
                                        <p:attrNameLst>
                                          <p:attrName>style.visibility</p:attrName>
                                        </p:attrNameLst>
                                      </p:cBhvr>
                                      <p:to>
                                        <p:strVal val="visible"/>
                                      </p:to>
                                    </p:set>
                                    <p:anim calcmode="lin" valueType="num">
                                      <p:cBhvr additive="base">
                                        <p:cTn id="101" dur="2000" fill="hold"/>
                                        <p:tgtEl>
                                          <p:spTgt spid="18"/>
                                        </p:tgtEl>
                                        <p:attrNameLst>
                                          <p:attrName>ppt_x</p:attrName>
                                        </p:attrNameLst>
                                      </p:cBhvr>
                                      <p:tavLst>
                                        <p:tav tm="0">
                                          <p:val>
                                            <p:strVal val="0-#ppt_w/2"/>
                                          </p:val>
                                        </p:tav>
                                        <p:tav tm="100000">
                                          <p:val>
                                            <p:strVal val="#ppt_x"/>
                                          </p:val>
                                        </p:tav>
                                      </p:tavLst>
                                    </p:anim>
                                    <p:anim calcmode="lin" valueType="num">
                                      <p:cBhvr additive="base">
                                        <p:cTn id="102" dur="2000" fill="hold"/>
                                        <p:tgtEl>
                                          <p:spTgt spid="18"/>
                                        </p:tgtEl>
                                        <p:attrNameLst>
                                          <p:attrName>ppt_y</p:attrName>
                                        </p:attrNameLst>
                                      </p:cBhvr>
                                      <p:tavLst>
                                        <p:tav tm="0">
                                          <p:val>
                                            <p:strVal val="0-#ppt_h/2"/>
                                          </p:val>
                                        </p:tav>
                                        <p:tav tm="100000">
                                          <p:val>
                                            <p:strVal val="#ppt_y"/>
                                          </p:val>
                                        </p:tav>
                                      </p:tavLst>
                                    </p:anim>
                                  </p:childTnLst>
                                </p:cTn>
                              </p:par>
                              <p:par>
                                <p:cTn id="103" presetID="2" presetClass="entr" presetSubtype="9" fill="hold"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2000" fill="hold"/>
                                        <p:tgtEl>
                                          <p:spTgt spid="27"/>
                                        </p:tgtEl>
                                        <p:attrNameLst>
                                          <p:attrName>ppt_x</p:attrName>
                                        </p:attrNameLst>
                                      </p:cBhvr>
                                      <p:tavLst>
                                        <p:tav tm="0">
                                          <p:val>
                                            <p:strVal val="0-#ppt_w/2"/>
                                          </p:val>
                                        </p:tav>
                                        <p:tav tm="100000">
                                          <p:val>
                                            <p:strVal val="#ppt_x"/>
                                          </p:val>
                                        </p:tav>
                                      </p:tavLst>
                                    </p:anim>
                                    <p:anim calcmode="lin" valueType="num">
                                      <p:cBhvr additive="base">
                                        <p:cTn id="106" dur="2000" fill="hold"/>
                                        <p:tgtEl>
                                          <p:spTgt spid="27"/>
                                        </p:tgtEl>
                                        <p:attrNameLst>
                                          <p:attrName>ppt_y</p:attrName>
                                        </p:attrNameLst>
                                      </p:cBhvr>
                                      <p:tavLst>
                                        <p:tav tm="0">
                                          <p:val>
                                            <p:strVal val="0-#ppt_h/2"/>
                                          </p:val>
                                        </p:tav>
                                        <p:tav tm="100000">
                                          <p:val>
                                            <p:strVal val="#ppt_y"/>
                                          </p:val>
                                        </p:tav>
                                      </p:tavLst>
                                    </p:anim>
                                  </p:childTnLst>
                                </p:cTn>
                              </p:par>
                              <p:par>
                                <p:cTn id="107" presetID="2" presetClass="entr" presetSubtype="9" fill="hold"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2000" fill="hold"/>
                                        <p:tgtEl>
                                          <p:spTgt spid="28"/>
                                        </p:tgtEl>
                                        <p:attrNameLst>
                                          <p:attrName>ppt_x</p:attrName>
                                        </p:attrNameLst>
                                      </p:cBhvr>
                                      <p:tavLst>
                                        <p:tav tm="0">
                                          <p:val>
                                            <p:strVal val="0-#ppt_w/2"/>
                                          </p:val>
                                        </p:tav>
                                        <p:tav tm="100000">
                                          <p:val>
                                            <p:strVal val="#ppt_x"/>
                                          </p:val>
                                        </p:tav>
                                      </p:tavLst>
                                    </p:anim>
                                    <p:anim calcmode="lin" valueType="num">
                                      <p:cBhvr additive="base">
                                        <p:cTn id="110" dur="2000" fill="hold"/>
                                        <p:tgtEl>
                                          <p:spTgt spid="28"/>
                                        </p:tgtEl>
                                        <p:attrNameLst>
                                          <p:attrName>ppt_y</p:attrName>
                                        </p:attrNameLst>
                                      </p:cBhvr>
                                      <p:tavLst>
                                        <p:tav tm="0">
                                          <p:val>
                                            <p:strVal val="0-#ppt_h/2"/>
                                          </p:val>
                                        </p:tav>
                                        <p:tav tm="100000">
                                          <p:val>
                                            <p:strVal val="#ppt_y"/>
                                          </p:val>
                                        </p:tav>
                                      </p:tavLst>
                                    </p:anim>
                                  </p:childTnLst>
                                </p:cTn>
                              </p:par>
                              <p:par>
                                <p:cTn id="111" presetID="2" presetClass="entr" presetSubtype="9" fill="hold"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2000" fill="hold"/>
                                        <p:tgtEl>
                                          <p:spTgt spid="29"/>
                                        </p:tgtEl>
                                        <p:attrNameLst>
                                          <p:attrName>ppt_x</p:attrName>
                                        </p:attrNameLst>
                                      </p:cBhvr>
                                      <p:tavLst>
                                        <p:tav tm="0">
                                          <p:val>
                                            <p:strVal val="0-#ppt_w/2"/>
                                          </p:val>
                                        </p:tav>
                                        <p:tav tm="100000">
                                          <p:val>
                                            <p:strVal val="#ppt_x"/>
                                          </p:val>
                                        </p:tav>
                                      </p:tavLst>
                                    </p:anim>
                                    <p:anim calcmode="lin" valueType="num">
                                      <p:cBhvr additive="base">
                                        <p:cTn id="114" dur="2000" fill="hold"/>
                                        <p:tgtEl>
                                          <p:spTgt spid="29"/>
                                        </p:tgtEl>
                                        <p:attrNameLst>
                                          <p:attrName>ppt_y</p:attrName>
                                        </p:attrNameLst>
                                      </p:cBhvr>
                                      <p:tavLst>
                                        <p:tav tm="0">
                                          <p:val>
                                            <p:strVal val="0-#ppt_h/2"/>
                                          </p:val>
                                        </p:tav>
                                        <p:tav tm="100000">
                                          <p:val>
                                            <p:strVal val="#ppt_y"/>
                                          </p:val>
                                        </p:tav>
                                      </p:tavLst>
                                    </p:anim>
                                  </p:childTnLst>
                                </p:cTn>
                              </p:par>
                              <p:par>
                                <p:cTn id="115" presetID="2" presetClass="entr" presetSubtype="9" fill="hold"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2000" fill="hold"/>
                                        <p:tgtEl>
                                          <p:spTgt spid="30"/>
                                        </p:tgtEl>
                                        <p:attrNameLst>
                                          <p:attrName>ppt_x</p:attrName>
                                        </p:attrNameLst>
                                      </p:cBhvr>
                                      <p:tavLst>
                                        <p:tav tm="0">
                                          <p:val>
                                            <p:strVal val="0-#ppt_w/2"/>
                                          </p:val>
                                        </p:tav>
                                        <p:tav tm="100000">
                                          <p:val>
                                            <p:strVal val="#ppt_x"/>
                                          </p:val>
                                        </p:tav>
                                      </p:tavLst>
                                    </p:anim>
                                    <p:anim calcmode="lin" valueType="num">
                                      <p:cBhvr additive="base">
                                        <p:cTn id="118" dur="2000" fill="hold"/>
                                        <p:tgtEl>
                                          <p:spTgt spid="30"/>
                                        </p:tgtEl>
                                        <p:attrNameLst>
                                          <p:attrName>ppt_y</p:attrName>
                                        </p:attrNameLst>
                                      </p:cBhvr>
                                      <p:tavLst>
                                        <p:tav tm="0">
                                          <p:val>
                                            <p:strVal val="0-#ppt_h/2"/>
                                          </p:val>
                                        </p:tav>
                                        <p:tav tm="100000">
                                          <p:val>
                                            <p:strVal val="#ppt_y"/>
                                          </p:val>
                                        </p:tav>
                                      </p:tavLst>
                                    </p:anim>
                                  </p:childTnLst>
                                </p:cTn>
                              </p:par>
                              <p:par>
                                <p:cTn id="119" presetID="2" presetClass="entr" presetSubtype="9" fill="hold" nodeType="withEffect">
                                  <p:stCondLst>
                                    <p:cond delay="0"/>
                                  </p:stCondLst>
                                  <p:childTnLst>
                                    <p:set>
                                      <p:cBhvr>
                                        <p:cTn id="120" dur="1" fill="hold">
                                          <p:stCondLst>
                                            <p:cond delay="0"/>
                                          </p:stCondLst>
                                        </p:cTn>
                                        <p:tgtEl>
                                          <p:spTgt spid="31"/>
                                        </p:tgtEl>
                                        <p:attrNameLst>
                                          <p:attrName>style.visibility</p:attrName>
                                        </p:attrNameLst>
                                      </p:cBhvr>
                                      <p:to>
                                        <p:strVal val="visible"/>
                                      </p:to>
                                    </p:set>
                                    <p:anim calcmode="lin" valueType="num">
                                      <p:cBhvr additive="base">
                                        <p:cTn id="121" dur="2000" fill="hold"/>
                                        <p:tgtEl>
                                          <p:spTgt spid="31"/>
                                        </p:tgtEl>
                                        <p:attrNameLst>
                                          <p:attrName>ppt_x</p:attrName>
                                        </p:attrNameLst>
                                      </p:cBhvr>
                                      <p:tavLst>
                                        <p:tav tm="0">
                                          <p:val>
                                            <p:strVal val="0-#ppt_w/2"/>
                                          </p:val>
                                        </p:tav>
                                        <p:tav tm="100000">
                                          <p:val>
                                            <p:strVal val="#ppt_x"/>
                                          </p:val>
                                        </p:tav>
                                      </p:tavLst>
                                    </p:anim>
                                    <p:anim calcmode="lin" valueType="num">
                                      <p:cBhvr additive="base">
                                        <p:cTn id="122" dur="2000" fill="hold"/>
                                        <p:tgtEl>
                                          <p:spTgt spid="31"/>
                                        </p:tgtEl>
                                        <p:attrNameLst>
                                          <p:attrName>ppt_y</p:attrName>
                                        </p:attrNameLst>
                                      </p:cBhvr>
                                      <p:tavLst>
                                        <p:tav tm="0">
                                          <p:val>
                                            <p:strVal val="0-#ppt_h/2"/>
                                          </p:val>
                                        </p:tav>
                                        <p:tav tm="100000">
                                          <p:val>
                                            <p:strVal val="#ppt_y"/>
                                          </p:val>
                                        </p:tav>
                                      </p:tavLst>
                                    </p:anim>
                                  </p:childTnLst>
                                </p:cTn>
                              </p:par>
                              <p:par>
                                <p:cTn id="123" presetID="2" presetClass="entr" presetSubtype="9" fill="hold" nodeType="withEffect">
                                  <p:stCondLst>
                                    <p:cond delay="0"/>
                                  </p:stCondLst>
                                  <p:childTnLst>
                                    <p:set>
                                      <p:cBhvr>
                                        <p:cTn id="124" dur="1" fill="hold">
                                          <p:stCondLst>
                                            <p:cond delay="0"/>
                                          </p:stCondLst>
                                        </p:cTn>
                                        <p:tgtEl>
                                          <p:spTgt spid="32"/>
                                        </p:tgtEl>
                                        <p:attrNameLst>
                                          <p:attrName>style.visibility</p:attrName>
                                        </p:attrNameLst>
                                      </p:cBhvr>
                                      <p:to>
                                        <p:strVal val="visible"/>
                                      </p:to>
                                    </p:set>
                                    <p:anim calcmode="lin" valueType="num">
                                      <p:cBhvr additive="base">
                                        <p:cTn id="125" dur="2000" fill="hold"/>
                                        <p:tgtEl>
                                          <p:spTgt spid="32"/>
                                        </p:tgtEl>
                                        <p:attrNameLst>
                                          <p:attrName>ppt_x</p:attrName>
                                        </p:attrNameLst>
                                      </p:cBhvr>
                                      <p:tavLst>
                                        <p:tav tm="0">
                                          <p:val>
                                            <p:strVal val="0-#ppt_w/2"/>
                                          </p:val>
                                        </p:tav>
                                        <p:tav tm="100000">
                                          <p:val>
                                            <p:strVal val="#ppt_x"/>
                                          </p:val>
                                        </p:tav>
                                      </p:tavLst>
                                    </p:anim>
                                    <p:anim calcmode="lin" valueType="num">
                                      <p:cBhvr additive="base">
                                        <p:cTn id="126" dur="2000" fill="hold"/>
                                        <p:tgtEl>
                                          <p:spTgt spid="32"/>
                                        </p:tgtEl>
                                        <p:attrNameLst>
                                          <p:attrName>ppt_y</p:attrName>
                                        </p:attrNameLst>
                                      </p:cBhvr>
                                      <p:tavLst>
                                        <p:tav tm="0">
                                          <p:val>
                                            <p:strVal val="0-#ppt_h/2"/>
                                          </p:val>
                                        </p:tav>
                                        <p:tav tm="100000">
                                          <p:val>
                                            <p:strVal val="#ppt_y"/>
                                          </p:val>
                                        </p:tav>
                                      </p:tavLst>
                                    </p:anim>
                                  </p:childTnLst>
                                </p:cTn>
                              </p:par>
                              <p:par>
                                <p:cTn id="127" presetID="2" presetClass="entr" presetSubtype="9" fill="hold" nodeType="withEffect">
                                  <p:stCondLst>
                                    <p:cond delay="0"/>
                                  </p:stCondLst>
                                  <p:childTnLst>
                                    <p:set>
                                      <p:cBhvr>
                                        <p:cTn id="128" dur="1" fill="hold">
                                          <p:stCondLst>
                                            <p:cond delay="0"/>
                                          </p:stCondLst>
                                        </p:cTn>
                                        <p:tgtEl>
                                          <p:spTgt spid="33"/>
                                        </p:tgtEl>
                                        <p:attrNameLst>
                                          <p:attrName>style.visibility</p:attrName>
                                        </p:attrNameLst>
                                      </p:cBhvr>
                                      <p:to>
                                        <p:strVal val="visible"/>
                                      </p:to>
                                    </p:set>
                                    <p:anim calcmode="lin" valueType="num">
                                      <p:cBhvr additive="base">
                                        <p:cTn id="129" dur="2000" fill="hold"/>
                                        <p:tgtEl>
                                          <p:spTgt spid="33"/>
                                        </p:tgtEl>
                                        <p:attrNameLst>
                                          <p:attrName>ppt_x</p:attrName>
                                        </p:attrNameLst>
                                      </p:cBhvr>
                                      <p:tavLst>
                                        <p:tav tm="0">
                                          <p:val>
                                            <p:strVal val="0-#ppt_w/2"/>
                                          </p:val>
                                        </p:tav>
                                        <p:tav tm="100000">
                                          <p:val>
                                            <p:strVal val="#ppt_x"/>
                                          </p:val>
                                        </p:tav>
                                      </p:tavLst>
                                    </p:anim>
                                    <p:anim calcmode="lin" valueType="num">
                                      <p:cBhvr additive="base">
                                        <p:cTn id="130" dur="2000" fill="hold"/>
                                        <p:tgtEl>
                                          <p:spTgt spid="33"/>
                                        </p:tgtEl>
                                        <p:attrNameLst>
                                          <p:attrName>ppt_y</p:attrName>
                                        </p:attrNameLst>
                                      </p:cBhvr>
                                      <p:tavLst>
                                        <p:tav tm="0">
                                          <p:val>
                                            <p:strVal val="0-#ppt_h/2"/>
                                          </p:val>
                                        </p:tav>
                                        <p:tav tm="100000">
                                          <p:val>
                                            <p:strVal val="#ppt_y"/>
                                          </p:val>
                                        </p:tav>
                                      </p:tavLst>
                                    </p:anim>
                                  </p:childTnLst>
                                </p:cTn>
                              </p:par>
                              <p:par>
                                <p:cTn id="131" presetID="2" presetClass="entr" presetSubtype="9" fill="hold" nodeType="withEffect">
                                  <p:stCondLst>
                                    <p:cond delay="0"/>
                                  </p:stCondLst>
                                  <p:childTnLst>
                                    <p:set>
                                      <p:cBhvr>
                                        <p:cTn id="132" dur="1" fill="hold">
                                          <p:stCondLst>
                                            <p:cond delay="0"/>
                                          </p:stCondLst>
                                        </p:cTn>
                                        <p:tgtEl>
                                          <p:spTgt spid="34"/>
                                        </p:tgtEl>
                                        <p:attrNameLst>
                                          <p:attrName>style.visibility</p:attrName>
                                        </p:attrNameLst>
                                      </p:cBhvr>
                                      <p:to>
                                        <p:strVal val="visible"/>
                                      </p:to>
                                    </p:set>
                                    <p:anim calcmode="lin" valueType="num">
                                      <p:cBhvr additive="base">
                                        <p:cTn id="133" dur="2000" fill="hold"/>
                                        <p:tgtEl>
                                          <p:spTgt spid="34"/>
                                        </p:tgtEl>
                                        <p:attrNameLst>
                                          <p:attrName>ppt_x</p:attrName>
                                        </p:attrNameLst>
                                      </p:cBhvr>
                                      <p:tavLst>
                                        <p:tav tm="0">
                                          <p:val>
                                            <p:strVal val="0-#ppt_w/2"/>
                                          </p:val>
                                        </p:tav>
                                        <p:tav tm="100000">
                                          <p:val>
                                            <p:strVal val="#ppt_x"/>
                                          </p:val>
                                        </p:tav>
                                      </p:tavLst>
                                    </p:anim>
                                    <p:anim calcmode="lin" valueType="num">
                                      <p:cBhvr additive="base">
                                        <p:cTn id="134" dur="2000" fill="hold"/>
                                        <p:tgtEl>
                                          <p:spTgt spid="34"/>
                                        </p:tgtEl>
                                        <p:attrNameLst>
                                          <p:attrName>ppt_y</p:attrName>
                                        </p:attrNameLst>
                                      </p:cBhvr>
                                      <p:tavLst>
                                        <p:tav tm="0">
                                          <p:val>
                                            <p:strVal val="0-#ppt_h/2"/>
                                          </p:val>
                                        </p:tav>
                                        <p:tav tm="100000">
                                          <p:val>
                                            <p:strVal val="#ppt_y"/>
                                          </p:val>
                                        </p:tav>
                                      </p:tavLst>
                                    </p:anim>
                                  </p:childTnLst>
                                </p:cTn>
                              </p:par>
                              <p:par>
                                <p:cTn id="135" presetID="8" presetClass="emph" presetSubtype="0" autoRev="1" fill="hold" nodeType="withEffect">
                                  <p:stCondLst>
                                    <p:cond delay="0"/>
                                  </p:stCondLst>
                                  <p:childTnLst>
                                    <p:animRot by="21600000">
                                      <p:cBhvr>
                                        <p:cTn id="136" dur="2000" fill="hold"/>
                                        <p:tgtEl>
                                          <p:spTgt spid="3"/>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4"/>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5"/>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6"/>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7"/>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8"/>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9"/>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10"/>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19"/>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20"/>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21"/>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22"/>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23"/>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24"/>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25"/>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26"/>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11"/>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12"/>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13"/>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14"/>
                                        </p:tgtEl>
                                        <p:attrNameLst>
                                          <p:attrName>r</p:attrName>
                                        </p:attrNameLst>
                                      </p:cBhvr>
                                    </p:animRot>
                                  </p:childTnLst>
                                </p:cTn>
                              </p:par>
                              <p:par>
                                <p:cTn id="175" presetID="8" presetClass="emph" presetSubtype="0" autoRev="1" fill="hold" nodeType="withEffect">
                                  <p:stCondLst>
                                    <p:cond delay="0"/>
                                  </p:stCondLst>
                                  <p:childTnLst>
                                    <p:animRot by="-21600000">
                                      <p:cBhvr>
                                        <p:cTn id="176" dur="2000" fill="hold"/>
                                        <p:tgtEl>
                                          <p:spTgt spid="15"/>
                                        </p:tgtEl>
                                        <p:attrNameLst>
                                          <p:attrName>r</p:attrName>
                                        </p:attrNameLst>
                                      </p:cBhvr>
                                    </p:animRot>
                                  </p:childTnLst>
                                </p:cTn>
                              </p:par>
                              <p:par>
                                <p:cTn id="177" presetID="8" presetClass="emph" presetSubtype="0" autoRev="1" fill="hold" nodeType="withEffect">
                                  <p:stCondLst>
                                    <p:cond delay="0"/>
                                  </p:stCondLst>
                                  <p:childTnLst>
                                    <p:animRot by="-21600000">
                                      <p:cBhvr>
                                        <p:cTn id="178" dur="2000" fill="hold"/>
                                        <p:tgtEl>
                                          <p:spTgt spid="16"/>
                                        </p:tgtEl>
                                        <p:attrNameLst>
                                          <p:attrName>r</p:attrName>
                                        </p:attrNameLst>
                                      </p:cBhvr>
                                    </p:animRot>
                                  </p:childTnLst>
                                </p:cTn>
                              </p:par>
                              <p:par>
                                <p:cTn id="179" presetID="8" presetClass="emph" presetSubtype="0" autoRev="1" fill="hold" nodeType="withEffect">
                                  <p:stCondLst>
                                    <p:cond delay="0"/>
                                  </p:stCondLst>
                                  <p:childTnLst>
                                    <p:animRot by="-21600000">
                                      <p:cBhvr>
                                        <p:cTn id="180" dur="2000" fill="hold"/>
                                        <p:tgtEl>
                                          <p:spTgt spid="17"/>
                                        </p:tgtEl>
                                        <p:attrNameLst>
                                          <p:attrName>r</p:attrName>
                                        </p:attrNameLst>
                                      </p:cBhvr>
                                    </p:animRot>
                                  </p:childTnLst>
                                </p:cTn>
                              </p:par>
                              <p:par>
                                <p:cTn id="181" presetID="8" presetClass="emph" presetSubtype="0" autoRev="1" fill="hold" nodeType="withEffect">
                                  <p:stCondLst>
                                    <p:cond delay="0"/>
                                  </p:stCondLst>
                                  <p:childTnLst>
                                    <p:animRot by="-21600000">
                                      <p:cBhvr>
                                        <p:cTn id="182" dur="2000" fill="hold"/>
                                        <p:tgtEl>
                                          <p:spTgt spid="18"/>
                                        </p:tgtEl>
                                        <p:attrNameLst>
                                          <p:attrName>r</p:attrName>
                                        </p:attrNameLst>
                                      </p:cBhvr>
                                    </p:animRot>
                                  </p:childTnLst>
                                </p:cTn>
                              </p:par>
                              <p:par>
                                <p:cTn id="183" presetID="8" presetClass="emph" presetSubtype="0" autoRev="1" fill="hold" nodeType="withEffect">
                                  <p:stCondLst>
                                    <p:cond delay="0"/>
                                  </p:stCondLst>
                                  <p:childTnLst>
                                    <p:animRot by="-21600000">
                                      <p:cBhvr>
                                        <p:cTn id="184" dur="2000" fill="hold"/>
                                        <p:tgtEl>
                                          <p:spTgt spid="27"/>
                                        </p:tgtEl>
                                        <p:attrNameLst>
                                          <p:attrName>r</p:attrName>
                                        </p:attrNameLst>
                                      </p:cBhvr>
                                    </p:animRot>
                                  </p:childTnLst>
                                </p:cTn>
                              </p:par>
                              <p:par>
                                <p:cTn id="185" presetID="8" presetClass="emph" presetSubtype="0" autoRev="1" fill="hold" nodeType="withEffect">
                                  <p:stCondLst>
                                    <p:cond delay="0"/>
                                  </p:stCondLst>
                                  <p:childTnLst>
                                    <p:animRot by="-21600000">
                                      <p:cBhvr>
                                        <p:cTn id="186" dur="2000" fill="hold"/>
                                        <p:tgtEl>
                                          <p:spTgt spid="28"/>
                                        </p:tgtEl>
                                        <p:attrNameLst>
                                          <p:attrName>r</p:attrName>
                                        </p:attrNameLst>
                                      </p:cBhvr>
                                    </p:animRot>
                                  </p:childTnLst>
                                </p:cTn>
                              </p:par>
                              <p:par>
                                <p:cTn id="187" presetID="8" presetClass="emph" presetSubtype="0" autoRev="1" fill="hold" nodeType="withEffect">
                                  <p:stCondLst>
                                    <p:cond delay="0"/>
                                  </p:stCondLst>
                                  <p:childTnLst>
                                    <p:animRot by="-21600000">
                                      <p:cBhvr>
                                        <p:cTn id="188" dur="2000" fill="hold"/>
                                        <p:tgtEl>
                                          <p:spTgt spid="29"/>
                                        </p:tgtEl>
                                        <p:attrNameLst>
                                          <p:attrName>r</p:attrName>
                                        </p:attrNameLst>
                                      </p:cBhvr>
                                    </p:animRot>
                                  </p:childTnLst>
                                </p:cTn>
                              </p:par>
                              <p:par>
                                <p:cTn id="189" presetID="8" presetClass="emph" presetSubtype="0" autoRev="1" fill="hold" nodeType="withEffect">
                                  <p:stCondLst>
                                    <p:cond delay="0"/>
                                  </p:stCondLst>
                                  <p:childTnLst>
                                    <p:animRot by="-21600000">
                                      <p:cBhvr>
                                        <p:cTn id="190" dur="2000" fill="hold"/>
                                        <p:tgtEl>
                                          <p:spTgt spid="30"/>
                                        </p:tgtEl>
                                        <p:attrNameLst>
                                          <p:attrName>r</p:attrName>
                                        </p:attrNameLst>
                                      </p:cBhvr>
                                    </p:animRot>
                                  </p:childTnLst>
                                </p:cTn>
                              </p:par>
                              <p:par>
                                <p:cTn id="191" presetID="8" presetClass="emph" presetSubtype="0" autoRev="1" fill="hold" nodeType="withEffect">
                                  <p:stCondLst>
                                    <p:cond delay="0"/>
                                  </p:stCondLst>
                                  <p:childTnLst>
                                    <p:animRot by="-21600000">
                                      <p:cBhvr>
                                        <p:cTn id="192" dur="2000" fill="hold"/>
                                        <p:tgtEl>
                                          <p:spTgt spid="31"/>
                                        </p:tgtEl>
                                        <p:attrNameLst>
                                          <p:attrName>r</p:attrName>
                                        </p:attrNameLst>
                                      </p:cBhvr>
                                    </p:animRot>
                                  </p:childTnLst>
                                </p:cTn>
                              </p:par>
                              <p:par>
                                <p:cTn id="193" presetID="8" presetClass="emph" presetSubtype="0" autoRev="1" fill="hold" nodeType="withEffect">
                                  <p:stCondLst>
                                    <p:cond delay="0"/>
                                  </p:stCondLst>
                                  <p:childTnLst>
                                    <p:animRot by="-21600000">
                                      <p:cBhvr>
                                        <p:cTn id="194" dur="2000" fill="hold"/>
                                        <p:tgtEl>
                                          <p:spTgt spid="32"/>
                                        </p:tgtEl>
                                        <p:attrNameLst>
                                          <p:attrName>r</p:attrName>
                                        </p:attrNameLst>
                                      </p:cBhvr>
                                    </p:animRot>
                                  </p:childTnLst>
                                </p:cTn>
                              </p:par>
                              <p:par>
                                <p:cTn id="195" presetID="8" presetClass="emph" presetSubtype="0" autoRev="1" fill="hold" nodeType="withEffect">
                                  <p:stCondLst>
                                    <p:cond delay="0"/>
                                  </p:stCondLst>
                                  <p:childTnLst>
                                    <p:animRot by="-21600000">
                                      <p:cBhvr>
                                        <p:cTn id="196" dur="2000" fill="hold"/>
                                        <p:tgtEl>
                                          <p:spTgt spid="33"/>
                                        </p:tgtEl>
                                        <p:attrNameLst>
                                          <p:attrName>r</p:attrName>
                                        </p:attrNameLst>
                                      </p:cBhvr>
                                    </p:animRot>
                                  </p:childTnLst>
                                </p:cTn>
                              </p:par>
                              <p:par>
                                <p:cTn id="197" presetID="8" presetClass="emph" presetSubtype="0" autoRev="1" fill="hold" nodeType="withEffect">
                                  <p:stCondLst>
                                    <p:cond delay="0"/>
                                  </p:stCondLst>
                                  <p:childTnLst>
                                    <p:animRot by="-21600000">
                                      <p:cBhvr>
                                        <p:cTn id="198" dur="2000" fill="hold"/>
                                        <p:tgtEl>
                                          <p:spTgt spid="34"/>
                                        </p:tgtEl>
                                        <p:attrNameLst>
                                          <p:attrName>r</p:attrName>
                                        </p:attrNameLst>
                                      </p:cBhvr>
                                    </p:animRot>
                                  </p:childTnLst>
                                </p:cTn>
                              </p:par>
                            </p:childTnLst>
                          </p:cTn>
                        </p:par>
                        <p:par>
                          <p:cTn id="199" fill="hold">
                            <p:stCondLst>
                              <p:cond delay="4000"/>
                            </p:stCondLst>
                            <p:childTnLst>
                              <p:par>
                                <p:cTn id="200" presetID="2" presetClass="exit" presetSubtype="6" fill="hold" nodeType="afterEffect">
                                  <p:stCondLst>
                                    <p:cond delay="0"/>
                                  </p:stCondLst>
                                  <p:childTnLst>
                                    <p:anim calcmode="lin" valueType="num">
                                      <p:cBhvr additive="base">
                                        <p:cTn id="201" dur="2000"/>
                                        <p:tgtEl>
                                          <p:spTgt spid="3"/>
                                        </p:tgtEl>
                                        <p:attrNameLst>
                                          <p:attrName>ppt_x</p:attrName>
                                        </p:attrNameLst>
                                      </p:cBhvr>
                                      <p:tavLst>
                                        <p:tav tm="0">
                                          <p:val>
                                            <p:strVal val="ppt_x"/>
                                          </p:val>
                                        </p:tav>
                                        <p:tav tm="100000">
                                          <p:val>
                                            <p:strVal val="1+ppt_w/2"/>
                                          </p:val>
                                        </p:tav>
                                      </p:tavLst>
                                    </p:anim>
                                    <p:anim calcmode="lin" valueType="num">
                                      <p:cBhvr additive="base">
                                        <p:cTn id="202" dur="2000"/>
                                        <p:tgtEl>
                                          <p:spTgt spid="3"/>
                                        </p:tgtEl>
                                        <p:attrNameLst>
                                          <p:attrName>ppt_y</p:attrName>
                                        </p:attrNameLst>
                                      </p:cBhvr>
                                      <p:tavLst>
                                        <p:tav tm="0">
                                          <p:val>
                                            <p:strVal val="ppt_y"/>
                                          </p:val>
                                        </p:tav>
                                        <p:tav tm="100000">
                                          <p:val>
                                            <p:strVal val="1+ppt_h/2"/>
                                          </p:val>
                                        </p:tav>
                                      </p:tavLst>
                                    </p:anim>
                                    <p:set>
                                      <p:cBhvr>
                                        <p:cTn id="203" dur="1" fill="hold">
                                          <p:stCondLst>
                                            <p:cond delay="1999"/>
                                          </p:stCondLst>
                                        </p:cTn>
                                        <p:tgtEl>
                                          <p:spTgt spid="3"/>
                                        </p:tgtEl>
                                        <p:attrNameLst>
                                          <p:attrName>style.visibility</p:attrName>
                                        </p:attrNameLst>
                                      </p:cBhvr>
                                      <p:to>
                                        <p:strVal val="hidden"/>
                                      </p:to>
                                    </p:set>
                                  </p:childTnLst>
                                </p:cTn>
                              </p:par>
                              <p:par>
                                <p:cTn id="204" presetID="2" presetClass="exit" presetSubtype="6" fill="hold" nodeType="withEffect">
                                  <p:stCondLst>
                                    <p:cond delay="0"/>
                                  </p:stCondLst>
                                  <p:childTnLst>
                                    <p:anim calcmode="lin" valueType="num">
                                      <p:cBhvr additive="base">
                                        <p:cTn id="205" dur="2000"/>
                                        <p:tgtEl>
                                          <p:spTgt spid="4"/>
                                        </p:tgtEl>
                                        <p:attrNameLst>
                                          <p:attrName>ppt_x</p:attrName>
                                        </p:attrNameLst>
                                      </p:cBhvr>
                                      <p:tavLst>
                                        <p:tav tm="0">
                                          <p:val>
                                            <p:strVal val="ppt_x"/>
                                          </p:val>
                                        </p:tav>
                                        <p:tav tm="100000">
                                          <p:val>
                                            <p:strVal val="1+ppt_w/2"/>
                                          </p:val>
                                        </p:tav>
                                      </p:tavLst>
                                    </p:anim>
                                    <p:anim calcmode="lin" valueType="num">
                                      <p:cBhvr additive="base">
                                        <p:cTn id="206" dur="2000"/>
                                        <p:tgtEl>
                                          <p:spTgt spid="4"/>
                                        </p:tgtEl>
                                        <p:attrNameLst>
                                          <p:attrName>ppt_y</p:attrName>
                                        </p:attrNameLst>
                                      </p:cBhvr>
                                      <p:tavLst>
                                        <p:tav tm="0">
                                          <p:val>
                                            <p:strVal val="ppt_y"/>
                                          </p:val>
                                        </p:tav>
                                        <p:tav tm="100000">
                                          <p:val>
                                            <p:strVal val="1+ppt_h/2"/>
                                          </p:val>
                                        </p:tav>
                                      </p:tavLst>
                                    </p:anim>
                                    <p:set>
                                      <p:cBhvr>
                                        <p:cTn id="207" dur="1" fill="hold">
                                          <p:stCondLst>
                                            <p:cond delay="1999"/>
                                          </p:stCondLst>
                                        </p:cTn>
                                        <p:tgtEl>
                                          <p:spTgt spid="4"/>
                                        </p:tgtEl>
                                        <p:attrNameLst>
                                          <p:attrName>style.visibility</p:attrName>
                                        </p:attrNameLst>
                                      </p:cBhvr>
                                      <p:to>
                                        <p:strVal val="hidden"/>
                                      </p:to>
                                    </p:set>
                                  </p:childTnLst>
                                </p:cTn>
                              </p:par>
                              <p:par>
                                <p:cTn id="208" presetID="2" presetClass="exit" presetSubtype="6" fill="hold" nodeType="withEffect">
                                  <p:stCondLst>
                                    <p:cond delay="0"/>
                                  </p:stCondLst>
                                  <p:childTnLst>
                                    <p:anim calcmode="lin" valueType="num">
                                      <p:cBhvr additive="base">
                                        <p:cTn id="209" dur="2000"/>
                                        <p:tgtEl>
                                          <p:spTgt spid="5"/>
                                        </p:tgtEl>
                                        <p:attrNameLst>
                                          <p:attrName>ppt_x</p:attrName>
                                        </p:attrNameLst>
                                      </p:cBhvr>
                                      <p:tavLst>
                                        <p:tav tm="0">
                                          <p:val>
                                            <p:strVal val="ppt_x"/>
                                          </p:val>
                                        </p:tav>
                                        <p:tav tm="100000">
                                          <p:val>
                                            <p:strVal val="1+ppt_w/2"/>
                                          </p:val>
                                        </p:tav>
                                      </p:tavLst>
                                    </p:anim>
                                    <p:anim calcmode="lin" valueType="num">
                                      <p:cBhvr additive="base">
                                        <p:cTn id="210" dur="2000"/>
                                        <p:tgtEl>
                                          <p:spTgt spid="5"/>
                                        </p:tgtEl>
                                        <p:attrNameLst>
                                          <p:attrName>ppt_y</p:attrName>
                                        </p:attrNameLst>
                                      </p:cBhvr>
                                      <p:tavLst>
                                        <p:tav tm="0">
                                          <p:val>
                                            <p:strVal val="ppt_y"/>
                                          </p:val>
                                        </p:tav>
                                        <p:tav tm="100000">
                                          <p:val>
                                            <p:strVal val="1+ppt_h/2"/>
                                          </p:val>
                                        </p:tav>
                                      </p:tavLst>
                                    </p:anim>
                                    <p:set>
                                      <p:cBhvr>
                                        <p:cTn id="211" dur="1" fill="hold">
                                          <p:stCondLst>
                                            <p:cond delay="1999"/>
                                          </p:stCondLst>
                                        </p:cTn>
                                        <p:tgtEl>
                                          <p:spTgt spid="5"/>
                                        </p:tgtEl>
                                        <p:attrNameLst>
                                          <p:attrName>style.visibility</p:attrName>
                                        </p:attrNameLst>
                                      </p:cBhvr>
                                      <p:to>
                                        <p:strVal val="hidden"/>
                                      </p:to>
                                    </p:set>
                                  </p:childTnLst>
                                </p:cTn>
                              </p:par>
                              <p:par>
                                <p:cTn id="212" presetID="2" presetClass="exit" presetSubtype="6" fill="hold" nodeType="withEffect">
                                  <p:stCondLst>
                                    <p:cond delay="0"/>
                                  </p:stCondLst>
                                  <p:childTnLst>
                                    <p:anim calcmode="lin" valueType="num">
                                      <p:cBhvr additive="base">
                                        <p:cTn id="213" dur="2000"/>
                                        <p:tgtEl>
                                          <p:spTgt spid="6"/>
                                        </p:tgtEl>
                                        <p:attrNameLst>
                                          <p:attrName>ppt_x</p:attrName>
                                        </p:attrNameLst>
                                      </p:cBhvr>
                                      <p:tavLst>
                                        <p:tav tm="0">
                                          <p:val>
                                            <p:strVal val="ppt_x"/>
                                          </p:val>
                                        </p:tav>
                                        <p:tav tm="100000">
                                          <p:val>
                                            <p:strVal val="1+ppt_w/2"/>
                                          </p:val>
                                        </p:tav>
                                      </p:tavLst>
                                    </p:anim>
                                    <p:anim calcmode="lin" valueType="num">
                                      <p:cBhvr additive="base">
                                        <p:cTn id="214" dur="2000"/>
                                        <p:tgtEl>
                                          <p:spTgt spid="6"/>
                                        </p:tgtEl>
                                        <p:attrNameLst>
                                          <p:attrName>ppt_y</p:attrName>
                                        </p:attrNameLst>
                                      </p:cBhvr>
                                      <p:tavLst>
                                        <p:tav tm="0">
                                          <p:val>
                                            <p:strVal val="ppt_y"/>
                                          </p:val>
                                        </p:tav>
                                        <p:tav tm="100000">
                                          <p:val>
                                            <p:strVal val="1+ppt_h/2"/>
                                          </p:val>
                                        </p:tav>
                                      </p:tavLst>
                                    </p:anim>
                                    <p:set>
                                      <p:cBhvr>
                                        <p:cTn id="215" dur="1" fill="hold">
                                          <p:stCondLst>
                                            <p:cond delay="1999"/>
                                          </p:stCondLst>
                                        </p:cTn>
                                        <p:tgtEl>
                                          <p:spTgt spid="6"/>
                                        </p:tgtEl>
                                        <p:attrNameLst>
                                          <p:attrName>style.visibility</p:attrName>
                                        </p:attrNameLst>
                                      </p:cBhvr>
                                      <p:to>
                                        <p:strVal val="hidden"/>
                                      </p:to>
                                    </p:set>
                                  </p:childTnLst>
                                </p:cTn>
                              </p:par>
                              <p:par>
                                <p:cTn id="216" presetID="2" presetClass="exit" presetSubtype="6" fill="hold" nodeType="withEffect">
                                  <p:stCondLst>
                                    <p:cond delay="0"/>
                                  </p:stCondLst>
                                  <p:childTnLst>
                                    <p:anim calcmode="lin" valueType="num">
                                      <p:cBhvr additive="base">
                                        <p:cTn id="217" dur="2000"/>
                                        <p:tgtEl>
                                          <p:spTgt spid="7"/>
                                        </p:tgtEl>
                                        <p:attrNameLst>
                                          <p:attrName>ppt_x</p:attrName>
                                        </p:attrNameLst>
                                      </p:cBhvr>
                                      <p:tavLst>
                                        <p:tav tm="0">
                                          <p:val>
                                            <p:strVal val="ppt_x"/>
                                          </p:val>
                                        </p:tav>
                                        <p:tav tm="100000">
                                          <p:val>
                                            <p:strVal val="1+ppt_w/2"/>
                                          </p:val>
                                        </p:tav>
                                      </p:tavLst>
                                    </p:anim>
                                    <p:anim calcmode="lin" valueType="num">
                                      <p:cBhvr additive="base">
                                        <p:cTn id="218" dur="2000"/>
                                        <p:tgtEl>
                                          <p:spTgt spid="7"/>
                                        </p:tgtEl>
                                        <p:attrNameLst>
                                          <p:attrName>ppt_y</p:attrName>
                                        </p:attrNameLst>
                                      </p:cBhvr>
                                      <p:tavLst>
                                        <p:tav tm="0">
                                          <p:val>
                                            <p:strVal val="ppt_y"/>
                                          </p:val>
                                        </p:tav>
                                        <p:tav tm="100000">
                                          <p:val>
                                            <p:strVal val="1+ppt_h/2"/>
                                          </p:val>
                                        </p:tav>
                                      </p:tavLst>
                                    </p:anim>
                                    <p:set>
                                      <p:cBhvr>
                                        <p:cTn id="219" dur="1" fill="hold">
                                          <p:stCondLst>
                                            <p:cond delay="1999"/>
                                          </p:stCondLst>
                                        </p:cTn>
                                        <p:tgtEl>
                                          <p:spTgt spid="7"/>
                                        </p:tgtEl>
                                        <p:attrNameLst>
                                          <p:attrName>style.visibility</p:attrName>
                                        </p:attrNameLst>
                                      </p:cBhvr>
                                      <p:to>
                                        <p:strVal val="hidden"/>
                                      </p:to>
                                    </p:set>
                                  </p:childTnLst>
                                </p:cTn>
                              </p:par>
                              <p:par>
                                <p:cTn id="220" presetID="2" presetClass="exit" presetSubtype="6" fill="hold" nodeType="withEffect">
                                  <p:stCondLst>
                                    <p:cond delay="0"/>
                                  </p:stCondLst>
                                  <p:childTnLst>
                                    <p:anim calcmode="lin" valueType="num">
                                      <p:cBhvr additive="base">
                                        <p:cTn id="221" dur="2000"/>
                                        <p:tgtEl>
                                          <p:spTgt spid="8"/>
                                        </p:tgtEl>
                                        <p:attrNameLst>
                                          <p:attrName>ppt_x</p:attrName>
                                        </p:attrNameLst>
                                      </p:cBhvr>
                                      <p:tavLst>
                                        <p:tav tm="0">
                                          <p:val>
                                            <p:strVal val="ppt_x"/>
                                          </p:val>
                                        </p:tav>
                                        <p:tav tm="100000">
                                          <p:val>
                                            <p:strVal val="1+ppt_w/2"/>
                                          </p:val>
                                        </p:tav>
                                      </p:tavLst>
                                    </p:anim>
                                    <p:anim calcmode="lin" valueType="num">
                                      <p:cBhvr additive="base">
                                        <p:cTn id="222" dur="2000"/>
                                        <p:tgtEl>
                                          <p:spTgt spid="8"/>
                                        </p:tgtEl>
                                        <p:attrNameLst>
                                          <p:attrName>ppt_y</p:attrName>
                                        </p:attrNameLst>
                                      </p:cBhvr>
                                      <p:tavLst>
                                        <p:tav tm="0">
                                          <p:val>
                                            <p:strVal val="ppt_y"/>
                                          </p:val>
                                        </p:tav>
                                        <p:tav tm="100000">
                                          <p:val>
                                            <p:strVal val="1+ppt_h/2"/>
                                          </p:val>
                                        </p:tav>
                                      </p:tavLst>
                                    </p:anim>
                                    <p:set>
                                      <p:cBhvr>
                                        <p:cTn id="223" dur="1" fill="hold">
                                          <p:stCondLst>
                                            <p:cond delay="1999"/>
                                          </p:stCondLst>
                                        </p:cTn>
                                        <p:tgtEl>
                                          <p:spTgt spid="8"/>
                                        </p:tgtEl>
                                        <p:attrNameLst>
                                          <p:attrName>style.visibility</p:attrName>
                                        </p:attrNameLst>
                                      </p:cBhvr>
                                      <p:to>
                                        <p:strVal val="hidden"/>
                                      </p:to>
                                    </p:set>
                                  </p:childTnLst>
                                </p:cTn>
                              </p:par>
                              <p:par>
                                <p:cTn id="224" presetID="2" presetClass="exit" presetSubtype="6" fill="hold" nodeType="withEffect">
                                  <p:stCondLst>
                                    <p:cond delay="0"/>
                                  </p:stCondLst>
                                  <p:childTnLst>
                                    <p:anim calcmode="lin" valueType="num">
                                      <p:cBhvr additive="base">
                                        <p:cTn id="225" dur="2000"/>
                                        <p:tgtEl>
                                          <p:spTgt spid="9"/>
                                        </p:tgtEl>
                                        <p:attrNameLst>
                                          <p:attrName>ppt_x</p:attrName>
                                        </p:attrNameLst>
                                      </p:cBhvr>
                                      <p:tavLst>
                                        <p:tav tm="0">
                                          <p:val>
                                            <p:strVal val="ppt_x"/>
                                          </p:val>
                                        </p:tav>
                                        <p:tav tm="100000">
                                          <p:val>
                                            <p:strVal val="1+ppt_w/2"/>
                                          </p:val>
                                        </p:tav>
                                      </p:tavLst>
                                    </p:anim>
                                    <p:anim calcmode="lin" valueType="num">
                                      <p:cBhvr additive="base">
                                        <p:cTn id="226" dur="2000"/>
                                        <p:tgtEl>
                                          <p:spTgt spid="9"/>
                                        </p:tgtEl>
                                        <p:attrNameLst>
                                          <p:attrName>ppt_y</p:attrName>
                                        </p:attrNameLst>
                                      </p:cBhvr>
                                      <p:tavLst>
                                        <p:tav tm="0">
                                          <p:val>
                                            <p:strVal val="ppt_y"/>
                                          </p:val>
                                        </p:tav>
                                        <p:tav tm="100000">
                                          <p:val>
                                            <p:strVal val="1+ppt_h/2"/>
                                          </p:val>
                                        </p:tav>
                                      </p:tavLst>
                                    </p:anim>
                                    <p:set>
                                      <p:cBhvr>
                                        <p:cTn id="227" dur="1" fill="hold">
                                          <p:stCondLst>
                                            <p:cond delay="1999"/>
                                          </p:stCondLst>
                                        </p:cTn>
                                        <p:tgtEl>
                                          <p:spTgt spid="9"/>
                                        </p:tgtEl>
                                        <p:attrNameLst>
                                          <p:attrName>style.visibility</p:attrName>
                                        </p:attrNameLst>
                                      </p:cBhvr>
                                      <p:to>
                                        <p:strVal val="hidden"/>
                                      </p:to>
                                    </p:set>
                                  </p:childTnLst>
                                </p:cTn>
                              </p:par>
                              <p:par>
                                <p:cTn id="228" presetID="2" presetClass="exit" presetSubtype="6" fill="hold" nodeType="withEffect">
                                  <p:stCondLst>
                                    <p:cond delay="0"/>
                                  </p:stCondLst>
                                  <p:childTnLst>
                                    <p:anim calcmode="lin" valueType="num">
                                      <p:cBhvr additive="base">
                                        <p:cTn id="229" dur="2000"/>
                                        <p:tgtEl>
                                          <p:spTgt spid="10"/>
                                        </p:tgtEl>
                                        <p:attrNameLst>
                                          <p:attrName>ppt_x</p:attrName>
                                        </p:attrNameLst>
                                      </p:cBhvr>
                                      <p:tavLst>
                                        <p:tav tm="0">
                                          <p:val>
                                            <p:strVal val="ppt_x"/>
                                          </p:val>
                                        </p:tav>
                                        <p:tav tm="100000">
                                          <p:val>
                                            <p:strVal val="1+ppt_w/2"/>
                                          </p:val>
                                        </p:tav>
                                      </p:tavLst>
                                    </p:anim>
                                    <p:anim calcmode="lin" valueType="num">
                                      <p:cBhvr additive="base">
                                        <p:cTn id="230" dur="2000"/>
                                        <p:tgtEl>
                                          <p:spTgt spid="10"/>
                                        </p:tgtEl>
                                        <p:attrNameLst>
                                          <p:attrName>ppt_y</p:attrName>
                                        </p:attrNameLst>
                                      </p:cBhvr>
                                      <p:tavLst>
                                        <p:tav tm="0">
                                          <p:val>
                                            <p:strVal val="ppt_y"/>
                                          </p:val>
                                        </p:tav>
                                        <p:tav tm="100000">
                                          <p:val>
                                            <p:strVal val="1+ppt_h/2"/>
                                          </p:val>
                                        </p:tav>
                                      </p:tavLst>
                                    </p:anim>
                                    <p:set>
                                      <p:cBhvr>
                                        <p:cTn id="231" dur="1" fill="hold">
                                          <p:stCondLst>
                                            <p:cond delay="1999"/>
                                          </p:stCondLst>
                                        </p:cTn>
                                        <p:tgtEl>
                                          <p:spTgt spid="10"/>
                                        </p:tgtEl>
                                        <p:attrNameLst>
                                          <p:attrName>style.visibility</p:attrName>
                                        </p:attrNameLst>
                                      </p:cBhvr>
                                      <p:to>
                                        <p:strVal val="hidden"/>
                                      </p:to>
                                    </p:set>
                                  </p:childTnLst>
                                </p:cTn>
                              </p:par>
                              <p:par>
                                <p:cTn id="232" presetID="2" presetClass="exit" presetSubtype="6" fill="hold" nodeType="withEffect">
                                  <p:stCondLst>
                                    <p:cond delay="0"/>
                                  </p:stCondLst>
                                  <p:childTnLst>
                                    <p:anim calcmode="lin" valueType="num">
                                      <p:cBhvr additive="base">
                                        <p:cTn id="233" dur="2000"/>
                                        <p:tgtEl>
                                          <p:spTgt spid="19"/>
                                        </p:tgtEl>
                                        <p:attrNameLst>
                                          <p:attrName>ppt_x</p:attrName>
                                        </p:attrNameLst>
                                      </p:cBhvr>
                                      <p:tavLst>
                                        <p:tav tm="0">
                                          <p:val>
                                            <p:strVal val="ppt_x"/>
                                          </p:val>
                                        </p:tav>
                                        <p:tav tm="100000">
                                          <p:val>
                                            <p:strVal val="1+ppt_w/2"/>
                                          </p:val>
                                        </p:tav>
                                      </p:tavLst>
                                    </p:anim>
                                    <p:anim calcmode="lin" valueType="num">
                                      <p:cBhvr additive="base">
                                        <p:cTn id="234" dur="2000"/>
                                        <p:tgtEl>
                                          <p:spTgt spid="19"/>
                                        </p:tgtEl>
                                        <p:attrNameLst>
                                          <p:attrName>ppt_y</p:attrName>
                                        </p:attrNameLst>
                                      </p:cBhvr>
                                      <p:tavLst>
                                        <p:tav tm="0">
                                          <p:val>
                                            <p:strVal val="ppt_y"/>
                                          </p:val>
                                        </p:tav>
                                        <p:tav tm="100000">
                                          <p:val>
                                            <p:strVal val="1+ppt_h/2"/>
                                          </p:val>
                                        </p:tav>
                                      </p:tavLst>
                                    </p:anim>
                                    <p:set>
                                      <p:cBhvr>
                                        <p:cTn id="235" dur="1" fill="hold">
                                          <p:stCondLst>
                                            <p:cond delay="1999"/>
                                          </p:stCondLst>
                                        </p:cTn>
                                        <p:tgtEl>
                                          <p:spTgt spid="19"/>
                                        </p:tgtEl>
                                        <p:attrNameLst>
                                          <p:attrName>style.visibility</p:attrName>
                                        </p:attrNameLst>
                                      </p:cBhvr>
                                      <p:to>
                                        <p:strVal val="hidden"/>
                                      </p:to>
                                    </p:set>
                                  </p:childTnLst>
                                </p:cTn>
                              </p:par>
                              <p:par>
                                <p:cTn id="236" presetID="2" presetClass="exit" presetSubtype="6" fill="hold" nodeType="withEffect">
                                  <p:stCondLst>
                                    <p:cond delay="0"/>
                                  </p:stCondLst>
                                  <p:childTnLst>
                                    <p:anim calcmode="lin" valueType="num">
                                      <p:cBhvr additive="base">
                                        <p:cTn id="237" dur="2000"/>
                                        <p:tgtEl>
                                          <p:spTgt spid="20"/>
                                        </p:tgtEl>
                                        <p:attrNameLst>
                                          <p:attrName>ppt_x</p:attrName>
                                        </p:attrNameLst>
                                      </p:cBhvr>
                                      <p:tavLst>
                                        <p:tav tm="0">
                                          <p:val>
                                            <p:strVal val="ppt_x"/>
                                          </p:val>
                                        </p:tav>
                                        <p:tav tm="100000">
                                          <p:val>
                                            <p:strVal val="1+ppt_w/2"/>
                                          </p:val>
                                        </p:tav>
                                      </p:tavLst>
                                    </p:anim>
                                    <p:anim calcmode="lin" valueType="num">
                                      <p:cBhvr additive="base">
                                        <p:cTn id="238" dur="2000"/>
                                        <p:tgtEl>
                                          <p:spTgt spid="20"/>
                                        </p:tgtEl>
                                        <p:attrNameLst>
                                          <p:attrName>ppt_y</p:attrName>
                                        </p:attrNameLst>
                                      </p:cBhvr>
                                      <p:tavLst>
                                        <p:tav tm="0">
                                          <p:val>
                                            <p:strVal val="ppt_y"/>
                                          </p:val>
                                        </p:tav>
                                        <p:tav tm="100000">
                                          <p:val>
                                            <p:strVal val="1+ppt_h/2"/>
                                          </p:val>
                                        </p:tav>
                                      </p:tavLst>
                                    </p:anim>
                                    <p:set>
                                      <p:cBhvr>
                                        <p:cTn id="239" dur="1" fill="hold">
                                          <p:stCondLst>
                                            <p:cond delay="1999"/>
                                          </p:stCondLst>
                                        </p:cTn>
                                        <p:tgtEl>
                                          <p:spTgt spid="20"/>
                                        </p:tgtEl>
                                        <p:attrNameLst>
                                          <p:attrName>style.visibility</p:attrName>
                                        </p:attrNameLst>
                                      </p:cBhvr>
                                      <p:to>
                                        <p:strVal val="hidden"/>
                                      </p:to>
                                    </p:set>
                                  </p:childTnLst>
                                </p:cTn>
                              </p:par>
                              <p:par>
                                <p:cTn id="240" presetID="2" presetClass="exit" presetSubtype="6" fill="hold" nodeType="withEffect">
                                  <p:stCondLst>
                                    <p:cond delay="0"/>
                                  </p:stCondLst>
                                  <p:childTnLst>
                                    <p:anim calcmode="lin" valueType="num">
                                      <p:cBhvr additive="base">
                                        <p:cTn id="241" dur="2000"/>
                                        <p:tgtEl>
                                          <p:spTgt spid="21"/>
                                        </p:tgtEl>
                                        <p:attrNameLst>
                                          <p:attrName>ppt_x</p:attrName>
                                        </p:attrNameLst>
                                      </p:cBhvr>
                                      <p:tavLst>
                                        <p:tav tm="0">
                                          <p:val>
                                            <p:strVal val="ppt_x"/>
                                          </p:val>
                                        </p:tav>
                                        <p:tav tm="100000">
                                          <p:val>
                                            <p:strVal val="1+ppt_w/2"/>
                                          </p:val>
                                        </p:tav>
                                      </p:tavLst>
                                    </p:anim>
                                    <p:anim calcmode="lin" valueType="num">
                                      <p:cBhvr additive="base">
                                        <p:cTn id="242" dur="2000"/>
                                        <p:tgtEl>
                                          <p:spTgt spid="21"/>
                                        </p:tgtEl>
                                        <p:attrNameLst>
                                          <p:attrName>ppt_y</p:attrName>
                                        </p:attrNameLst>
                                      </p:cBhvr>
                                      <p:tavLst>
                                        <p:tav tm="0">
                                          <p:val>
                                            <p:strVal val="ppt_y"/>
                                          </p:val>
                                        </p:tav>
                                        <p:tav tm="100000">
                                          <p:val>
                                            <p:strVal val="1+ppt_h/2"/>
                                          </p:val>
                                        </p:tav>
                                      </p:tavLst>
                                    </p:anim>
                                    <p:set>
                                      <p:cBhvr>
                                        <p:cTn id="243" dur="1" fill="hold">
                                          <p:stCondLst>
                                            <p:cond delay="1999"/>
                                          </p:stCondLst>
                                        </p:cTn>
                                        <p:tgtEl>
                                          <p:spTgt spid="21"/>
                                        </p:tgtEl>
                                        <p:attrNameLst>
                                          <p:attrName>style.visibility</p:attrName>
                                        </p:attrNameLst>
                                      </p:cBhvr>
                                      <p:to>
                                        <p:strVal val="hidden"/>
                                      </p:to>
                                    </p:set>
                                  </p:childTnLst>
                                </p:cTn>
                              </p:par>
                              <p:par>
                                <p:cTn id="244" presetID="2" presetClass="exit" presetSubtype="6" fill="hold" nodeType="withEffect">
                                  <p:stCondLst>
                                    <p:cond delay="0"/>
                                  </p:stCondLst>
                                  <p:childTnLst>
                                    <p:anim calcmode="lin" valueType="num">
                                      <p:cBhvr additive="base">
                                        <p:cTn id="245" dur="2000"/>
                                        <p:tgtEl>
                                          <p:spTgt spid="22"/>
                                        </p:tgtEl>
                                        <p:attrNameLst>
                                          <p:attrName>ppt_x</p:attrName>
                                        </p:attrNameLst>
                                      </p:cBhvr>
                                      <p:tavLst>
                                        <p:tav tm="0">
                                          <p:val>
                                            <p:strVal val="ppt_x"/>
                                          </p:val>
                                        </p:tav>
                                        <p:tav tm="100000">
                                          <p:val>
                                            <p:strVal val="1+ppt_w/2"/>
                                          </p:val>
                                        </p:tav>
                                      </p:tavLst>
                                    </p:anim>
                                    <p:anim calcmode="lin" valueType="num">
                                      <p:cBhvr additive="base">
                                        <p:cTn id="246" dur="2000"/>
                                        <p:tgtEl>
                                          <p:spTgt spid="22"/>
                                        </p:tgtEl>
                                        <p:attrNameLst>
                                          <p:attrName>ppt_y</p:attrName>
                                        </p:attrNameLst>
                                      </p:cBhvr>
                                      <p:tavLst>
                                        <p:tav tm="0">
                                          <p:val>
                                            <p:strVal val="ppt_y"/>
                                          </p:val>
                                        </p:tav>
                                        <p:tav tm="100000">
                                          <p:val>
                                            <p:strVal val="1+ppt_h/2"/>
                                          </p:val>
                                        </p:tav>
                                      </p:tavLst>
                                    </p:anim>
                                    <p:set>
                                      <p:cBhvr>
                                        <p:cTn id="247" dur="1" fill="hold">
                                          <p:stCondLst>
                                            <p:cond delay="1999"/>
                                          </p:stCondLst>
                                        </p:cTn>
                                        <p:tgtEl>
                                          <p:spTgt spid="22"/>
                                        </p:tgtEl>
                                        <p:attrNameLst>
                                          <p:attrName>style.visibility</p:attrName>
                                        </p:attrNameLst>
                                      </p:cBhvr>
                                      <p:to>
                                        <p:strVal val="hidden"/>
                                      </p:to>
                                    </p:set>
                                  </p:childTnLst>
                                </p:cTn>
                              </p:par>
                              <p:par>
                                <p:cTn id="248" presetID="2" presetClass="exit" presetSubtype="6" fill="hold" nodeType="withEffect">
                                  <p:stCondLst>
                                    <p:cond delay="0"/>
                                  </p:stCondLst>
                                  <p:childTnLst>
                                    <p:anim calcmode="lin" valueType="num">
                                      <p:cBhvr additive="base">
                                        <p:cTn id="249" dur="2000"/>
                                        <p:tgtEl>
                                          <p:spTgt spid="23"/>
                                        </p:tgtEl>
                                        <p:attrNameLst>
                                          <p:attrName>ppt_x</p:attrName>
                                        </p:attrNameLst>
                                      </p:cBhvr>
                                      <p:tavLst>
                                        <p:tav tm="0">
                                          <p:val>
                                            <p:strVal val="ppt_x"/>
                                          </p:val>
                                        </p:tav>
                                        <p:tav tm="100000">
                                          <p:val>
                                            <p:strVal val="1+ppt_w/2"/>
                                          </p:val>
                                        </p:tav>
                                      </p:tavLst>
                                    </p:anim>
                                    <p:anim calcmode="lin" valueType="num">
                                      <p:cBhvr additive="base">
                                        <p:cTn id="250" dur="2000"/>
                                        <p:tgtEl>
                                          <p:spTgt spid="23"/>
                                        </p:tgtEl>
                                        <p:attrNameLst>
                                          <p:attrName>ppt_y</p:attrName>
                                        </p:attrNameLst>
                                      </p:cBhvr>
                                      <p:tavLst>
                                        <p:tav tm="0">
                                          <p:val>
                                            <p:strVal val="ppt_y"/>
                                          </p:val>
                                        </p:tav>
                                        <p:tav tm="100000">
                                          <p:val>
                                            <p:strVal val="1+ppt_h/2"/>
                                          </p:val>
                                        </p:tav>
                                      </p:tavLst>
                                    </p:anim>
                                    <p:set>
                                      <p:cBhvr>
                                        <p:cTn id="251" dur="1" fill="hold">
                                          <p:stCondLst>
                                            <p:cond delay="1999"/>
                                          </p:stCondLst>
                                        </p:cTn>
                                        <p:tgtEl>
                                          <p:spTgt spid="23"/>
                                        </p:tgtEl>
                                        <p:attrNameLst>
                                          <p:attrName>style.visibility</p:attrName>
                                        </p:attrNameLst>
                                      </p:cBhvr>
                                      <p:to>
                                        <p:strVal val="hidden"/>
                                      </p:to>
                                    </p:set>
                                  </p:childTnLst>
                                </p:cTn>
                              </p:par>
                              <p:par>
                                <p:cTn id="252" presetID="2" presetClass="exit" presetSubtype="6" fill="hold" nodeType="withEffect">
                                  <p:stCondLst>
                                    <p:cond delay="0"/>
                                  </p:stCondLst>
                                  <p:childTnLst>
                                    <p:anim calcmode="lin" valueType="num">
                                      <p:cBhvr additive="base">
                                        <p:cTn id="253" dur="2000"/>
                                        <p:tgtEl>
                                          <p:spTgt spid="24"/>
                                        </p:tgtEl>
                                        <p:attrNameLst>
                                          <p:attrName>ppt_x</p:attrName>
                                        </p:attrNameLst>
                                      </p:cBhvr>
                                      <p:tavLst>
                                        <p:tav tm="0">
                                          <p:val>
                                            <p:strVal val="ppt_x"/>
                                          </p:val>
                                        </p:tav>
                                        <p:tav tm="100000">
                                          <p:val>
                                            <p:strVal val="1+ppt_w/2"/>
                                          </p:val>
                                        </p:tav>
                                      </p:tavLst>
                                    </p:anim>
                                    <p:anim calcmode="lin" valueType="num">
                                      <p:cBhvr additive="base">
                                        <p:cTn id="254" dur="2000"/>
                                        <p:tgtEl>
                                          <p:spTgt spid="24"/>
                                        </p:tgtEl>
                                        <p:attrNameLst>
                                          <p:attrName>ppt_y</p:attrName>
                                        </p:attrNameLst>
                                      </p:cBhvr>
                                      <p:tavLst>
                                        <p:tav tm="0">
                                          <p:val>
                                            <p:strVal val="ppt_y"/>
                                          </p:val>
                                        </p:tav>
                                        <p:tav tm="100000">
                                          <p:val>
                                            <p:strVal val="1+ppt_h/2"/>
                                          </p:val>
                                        </p:tav>
                                      </p:tavLst>
                                    </p:anim>
                                    <p:set>
                                      <p:cBhvr>
                                        <p:cTn id="255" dur="1" fill="hold">
                                          <p:stCondLst>
                                            <p:cond delay="1999"/>
                                          </p:stCondLst>
                                        </p:cTn>
                                        <p:tgtEl>
                                          <p:spTgt spid="24"/>
                                        </p:tgtEl>
                                        <p:attrNameLst>
                                          <p:attrName>style.visibility</p:attrName>
                                        </p:attrNameLst>
                                      </p:cBhvr>
                                      <p:to>
                                        <p:strVal val="hidden"/>
                                      </p:to>
                                    </p:set>
                                  </p:childTnLst>
                                </p:cTn>
                              </p:par>
                              <p:par>
                                <p:cTn id="256" presetID="2" presetClass="exit" presetSubtype="6" fill="hold" nodeType="withEffect">
                                  <p:stCondLst>
                                    <p:cond delay="0"/>
                                  </p:stCondLst>
                                  <p:childTnLst>
                                    <p:anim calcmode="lin" valueType="num">
                                      <p:cBhvr additive="base">
                                        <p:cTn id="257" dur="2000"/>
                                        <p:tgtEl>
                                          <p:spTgt spid="25"/>
                                        </p:tgtEl>
                                        <p:attrNameLst>
                                          <p:attrName>ppt_x</p:attrName>
                                        </p:attrNameLst>
                                      </p:cBhvr>
                                      <p:tavLst>
                                        <p:tav tm="0">
                                          <p:val>
                                            <p:strVal val="ppt_x"/>
                                          </p:val>
                                        </p:tav>
                                        <p:tav tm="100000">
                                          <p:val>
                                            <p:strVal val="1+ppt_w/2"/>
                                          </p:val>
                                        </p:tav>
                                      </p:tavLst>
                                    </p:anim>
                                    <p:anim calcmode="lin" valueType="num">
                                      <p:cBhvr additive="base">
                                        <p:cTn id="258" dur="2000"/>
                                        <p:tgtEl>
                                          <p:spTgt spid="25"/>
                                        </p:tgtEl>
                                        <p:attrNameLst>
                                          <p:attrName>ppt_y</p:attrName>
                                        </p:attrNameLst>
                                      </p:cBhvr>
                                      <p:tavLst>
                                        <p:tav tm="0">
                                          <p:val>
                                            <p:strVal val="ppt_y"/>
                                          </p:val>
                                        </p:tav>
                                        <p:tav tm="100000">
                                          <p:val>
                                            <p:strVal val="1+ppt_h/2"/>
                                          </p:val>
                                        </p:tav>
                                      </p:tavLst>
                                    </p:anim>
                                    <p:set>
                                      <p:cBhvr>
                                        <p:cTn id="259" dur="1" fill="hold">
                                          <p:stCondLst>
                                            <p:cond delay="1999"/>
                                          </p:stCondLst>
                                        </p:cTn>
                                        <p:tgtEl>
                                          <p:spTgt spid="25"/>
                                        </p:tgtEl>
                                        <p:attrNameLst>
                                          <p:attrName>style.visibility</p:attrName>
                                        </p:attrNameLst>
                                      </p:cBhvr>
                                      <p:to>
                                        <p:strVal val="hidden"/>
                                      </p:to>
                                    </p:set>
                                  </p:childTnLst>
                                </p:cTn>
                              </p:par>
                              <p:par>
                                <p:cTn id="260" presetID="2" presetClass="exit" presetSubtype="6" fill="hold" nodeType="withEffect">
                                  <p:stCondLst>
                                    <p:cond delay="0"/>
                                  </p:stCondLst>
                                  <p:childTnLst>
                                    <p:anim calcmode="lin" valueType="num">
                                      <p:cBhvr additive="base">
                                        <p:cTn id="261" dur="2000"/>
                                        <p:tgtEl>
                                          <p:spTgt spid="26"/>
                                        </p:tgtEl>
                                        <p:attrNameLst>
                                          <p:attrName>ppt_x</p:attrName>
                                        </p:attrNameLst>
                                      </p:cBhvr>
                                      <p:tavLst>
                                        <p:tav tm="0">
                                          <p:val>
                                            <p:strVal val="ppt_x"/>
                                          </p:val>
                                        </p:tav>
                                        <p:tav tm="100000">
                                          <p:val>
                                            <p:strVal val="1+ppt_w/2"/>
                                          </p:val>
                                        </p:tav>
                                      </p:tavLst>
                                    </p:anim>
                                    <p:anim calcmode="lin" valueType="num">
                                      <p:cBhvr additive="base">
                                        <p:cTn id="262" dur="2000"/>
                                        <p:tgtEl>
                                          <p:spTgt spid="26"/>
                                        </p:tgtEl>
                                        <p:attrNameLst>
                                          <p:attrName>ppt_y</p:attrName>
                                        </p:attrNameLst>
                                      </p:cBhvr>
                                      <p:tavLst>
                                        <p:tav tm="0">
                                          <p:val>
                                            <p:strVal val="ppt_y"/>
                                          </p:val>
                                        </p:tav>
                                        <p:tav tm="100000">
                                          <p:val>
                                            <p:strVal val="1+ppt_h/2"/>
                                          </p:val>
                                        </p:tav>
                                      </p:tavLst>
                                    </p:anim>
                                    <p:set>
                                      <p:cBhvr>
                                        <p:cTn id="263" dur="1" fill="hold">
                                          <p:stCondLst>
                                            <p:cond delay="1999"/>
                                          </p:stCondLst>
                                        </p:cTn>
                                        <p:tgtEl>
                                          <p:spTgt spid="26"/>
                                        </p:tgtEl>
                                        <p:attrNameLst>
                                          <p:attrName>style.visibility</p:attrName>
                                        </p:attrNameLst>
                                      </p:cBhvr>
                                      <p:to>
                                        <p:strVal val="hidden"/>
                                      </p:to>
                                    </p:set>
                                  </p:childTnLst>
                                </p:cTn>
                              </p:par>
                              <p:par>
                                <p:cTn id="264" presetID="2" presetClass="exit" presetSubtype="12" fill="hold" nodeType="withEffect">
                                  <p:stCondLst>
                                    <p:cond delay="0"/>
                                  </p:stCondLst>
                                  <p:childTnLst>
                                    <p:anim calcmode="lin" valueType="num">
                                      <p:cBhvr additive="base">
                                        <p:cTn id="265" dur="2000"/>
                                        <p:tgtEl>
                                          <p:spTgt spid="11"/>
                                        </p:tgtEl>
                                        <p:attrNameLst>
                                          <p:attrName>ppt_x</p:attrName>
                                        </p:attrNameLst>
                                      </p:cBhvr>
                                      <p:tavLst>
                                        <p:tav tm="0">
                                          <p:val>
                                            <p:strVal val="ppt_x"/>
                                          </p:val>
                                        </p:tav>
                                        <p:tav tm="100000">
                                          <p:val>
                                            <p:strVal val="0-ppt_w/2"/>
                                          </p:val>
                                        </p:tav>
                                      </p:tavLst>
                                    </p:anim>
                                    <p:anim calcmode="lin" valueType="num">
                                      <p:cBhvr additive="base">
                                        <p:cTn id="266" dur="2000"/>
                                        <p:tgtEl>
                                          <p:spTgt spid="11"/>
                                        </p:tgtEl>
                                        <p:attrNameLst>
                                          <p:attrName>ppt_y</p:attrName>
                                        </p:attrNameLst>
                                      </p:cBhvr>
                                      <p:tavLst>
                                        <p:tav tm="0">
                                          <p:val>
                                            <p:strVal val="ppt_y"/>
                                          </p:val>
                                        </p:tav>
                                        <p:tav tm="100000">
                                          <p:val>
                                            <p:strVal val="1+ppt_h/2"/>
                                          </p:val>
                                        </p:tav>
                                      </p:tavLst>
                                    </p:anim>
                                    <p:set>
                                      <p:cBhvr>
                                        <p:cTn id="267" dur="1" fill="hold">
                                          <p:stCondLst>
                                            <p:cond delay="1999"/>
                                          </p:stCondLst>
                                        </p:cTn>
                                        <p:tgtEl>
                                          <p:spTgt spid="11"/>
                                        </p:tgtEl>
                                        <p:attrNameLst>
                                          <p:attrName>style.visibility</p:attrName>
                                        </p:attrNameLst>
                                      </p:cBhvr>
                                      <p:to>
                                        <p:strVal val="hidden"/>
                                      </p:to>
                                    </p:set>
                                  </p:childTnLst>
                                </p:cTn>
                              </p:par>
                              <p:par>
                                <p:cTn id="268" presetID="2" presetClass="exit" presetSubtype="12" fill="hold" nodeType="withEffect">
                                  <p:stCondLst>
                                    <p:cond delay="0"/>
                                  </p:stCondLst>
                                  <p:childTnLst>
                                    <p:anim calcmode="lin" valueType="num">
                                      <p:cBhvr additive="base">
                                        <p:cTn id="269" dur="2000"/>
                                        <p:tgtEl>
                                          <p:spTgt spid="12"/>
                                        </p:tgtEl>
                                        <p:attrNameLst>
                                          <p:attrName>ppt_x</p:attrName>
                                        </p:attrNameLst>
                                      </p:cBhvr>
                                      <p:tavLst>
                                        <p:tav tm="0">
                                          <p:val>
                                            <p:strVal val="ppt_x"/>
                                          </p:val>
                                        </p:tav>
                                        <p:tav tm="100000">
                                          <p:val>
                                            <p:strVal val="0-ppt_w/2"/>
                                          </p:val>
                                        </p:tav>
                                      </p:tavLst>
                                    </p:anim>
                                    <p:anim calcmode="lin" valueType="num">
                                      <p:cBhvr additive="base">
                                        <p:cTn id="270" dur="2000"/>
                                        <p:tgtEl>
                                          <p:spTgt spid="12"/>
                                        </p:tgtEl>
                                        <p:attrNameLst>
                                          <p:attrName>ppt_y</p:attrName>
                                        </p:attrNameLst>
                                      </p:cBhvr>
                                      <p:tavLst>
                                        <p:tav tm="0">
                                          <p:val>
                                            <p:strVal val="ppt_y"/>
                                          </p:val>
                                        </p:tav>
                                        <p:tav tm="100000">
                                          <p:val>
                                            <p:strVal val="1+ppt_h/2"/>
                                          </p:val>
                                        </p:tav>
                                      </p:tavLst>
                                    </p:anim>
                                    <p:set>
                                      <p:cBhvr>
                                        <p:cTn id="271" dur="1" fill="hold">
                                          <p:stCondLst>
                                            <p:cond delay="1999"/>
                                          </p:stCondLst>
                                        </p:cTn>
                                        <p:tgtEl>
                                          <p:spTgt spid="12"/>
                                        </p:tgtEl>
                                        <p:attrNameLst>
                                          <p:attrName>style.visibility</p:attrName>
                                        </p:attrNameLst>
                                      </p:cBhvr>
                                      <p:to>
                                        <p:strVal val="hidden"/>
                                      </p:to>
                                    </p:set>
                                  </p:childTnLst>
                                </p:cTn>
                              </p:par>
                              <p:par>
                                <p:cTn id="272" presetID="2" presetClass="exit" presetSubtype="12" fill="hold" nodeType="withEffect">
                                  <p:stCondLst>
                                    <p:cond delay="0"/>
                                  </p:stCondLst>
                                  <p:childTnLst>
                                    <p:anim calcmode="lin" valueType="num">
                                      <p:cBhvr additive="base">
                                        <p:cTn id="273" dur="2000"/>
                                        <p:tgtEl>
                                          <p:spTgt spid="13"/>
                                        </p:tgtEl>
                                        <p:attrNameLst>
                                          <p:attrName>ppt_x</p:attrName>
                                        </p:attrNameLst>
                                      </p:cBhvr>
                                      <p:tavLst>
                                        <p:tav tm="0">
                                          <p:val>
                                            <p:strVal val="ppt_x"/>
                                          </p:val>
                                        </p:tav>
                                        <p:tav tm="100000">
                                          <p:val>
                                            <p:strVal val="0-ppt_w/2"/>
                                          </p:val>
                                        </p:tav>
                                      </p:tavLst>
                                    </p:anim>
                                    <p:anim calcmode="lin" valueType="num">
                                      <p:cBhvr additive="base">
                                        <p:cTn id="274" dur="2000"/>
                                        <p:tgtEl>
                                          <p:spTgt spid="13"/>
                                        </p:tgtEl>
                                        <p:attrNameLst>
                                          <p:attrName>ppt_y</p:attrName>
                                        </p:attrNameLst>
                                      </p:cBhvr>
                                      <p:tavLst>
                                        <p:tav tm="0">
                                          <p:val>
                                            <p:strVal val="ppt_y"/>
                                          </p:val>
                                        </p:tav>
                                        <p:tav tm="100000">
                                          <p:val>
                                            <p:strVal val="1+ppt_h/2"/>
                                          </p:val>
                                        </p:tav>
                                      </p:tavLst>
                                    </p:anim>
                                    <p:set>
                                      <p:cBhvr>
                                        <p:cTn id="275" dur="1" fill="hold">
                                          <p:stCondLst>
                                            <p:cond delay="1999"/>
                                          </p:stCondLst>
                                        </p:cTn>
                                        <p:tgtEl>
                                          <p:spTgt spid="13"/>
                                        </p:tgtEl>
                                        <p:attrNameLst>
                                          <p:attrName>style.visibility</p:attrName>
                                        </p:attrNameLst>
                                      </p:cBhvr>
                                      <p:to>
                                        <p:strVal val="hidden"/>
                                      </p:to>
                                    </p:set>
                                  </p:childTnLst>
                                </p:cTn>
                              </p:par>
                              <p:par>
                                <p:cTn id="276" presetID="2" presetClass="exit" presetSubtype="12" fill="hold" nodeType="withEffect">
                                  <p:stCondLst>
                                    <p:cond delay="0"/>
                                  </p:stCondLst>
                                  <p:childTnLst>
                                    <p:anim calcmode="lin" valueType="num">
                                      <p:cBhvr additive="base">
                                        <p:cTn id="277" dur="2000"/>
                                        <p:tgtEl>
                                          <p:spTgt spid="14"/>
                                        </p:tgtEl>
                                        <p:attrNameLst>
                                          <p:attrName>ppt_x</p:attrName>
                                        </p:attrNameLst>
                                      </p:cBhvr>
                                      <p:tavLst>
                                        <p:tav tm="0">
                                          <p:val>
                                            <p:strVal val="ppt_x"/>
                                          </p:val>
                                        </p:tav>
                                        <p:tav tm="100000">
                                          <p:val>
                                            <p:strVal val="0-ppt_w/2"/>
                                          </p:val>
                                        </p:tav>
                                      </p:tavLst>
                                    </p:anim>
                                    <p:anim calcmode="lin" valueType="num">
                                      <p:cBhvr additive="base">
                                        <p:cTn id="278" dur="2000"/>
                                        <p:tgtEl>
                                          <p:spTgt spid="14"/>
                                        </p:tgtEl>
                                        <p:attrNameLst>
                                          <p:attrName>ppt_y</p:attrName>
                                        </p:attrNameLst>
                                      </p:cBhvr>
                                      <p:tavLst>
                                        <p:tav tm="0">
                                          <p:val>
                                            <p:strVal val="ppt_y"/>
                                          </p:val>
                                        </p:tav>
                                        <p:tav tm="100000">
                                          <p:val>
                                            <p:strVal val="1+ppt_h/2"/>
                                          </p:val>
                                        </p:tav>
                                      </p:tavLst>
                                    </p:anim>
                                    <p:set>
                                      <p:cBhvr>
                                        <p:cTn id="279" dur="1" fill="hold">
                                          <p:stCondLst>
                                            <p:cond delay="1999"/>
                                          </p:stCondLst>
                                        </p:cTn>
                                        <p:tgtEl>
                                          <p:spTgt spid="14"/>
                                        </p:tgtEl>
                                        <p:attrNameLst>
                                          <p:attrName>style.visibility</p:attrName>
                                        </p:attrNameLst>
                                      </p:cBhvr>
                                      <p:to>
                                        <p:strVal val="hidden"/>
                                      </p:to>
                                    </p:set>
                                  </p:childTnLst>
                                </p:cTn>
                              </p:par>
                              <p:par>
                                <p:cTn id="280" presetID="2" presetClass="exit" presetSubtype="12" fill="hold" nodeType="withEffect">
                                  <p:stCondLst>
                                    <p:cond delay="0"/>
                                  </p:stCondLst>
                                  <p:childTnLst>
                                    <p:anim calcmode="lin" valueType="num">
                                      <p:cBhvr additive="base">
                                        <p:cTn id="281" dur="2000"/>
                                        <p:tgtEl>
                                          <p:spTgt spid="15"/>
                                        </p:tgtEl>
                                        <p:attrNameLst>
                                          <p:attrName>ppt_x</p:attrName>
                                        </p:attrNameLst>
                                      </p:cBhvr>
                                      <p:tavLst>
                                        <p:tav tm="0">
                                          <p:val>
                                            <p:strVal val="ppt_x"/>
                                          </p:val>
                                        </p:tav>
                                        <p:tav tm="100000">
                                          <p:val>
                                            <p:strVal val="0-ppt_w/2"/>
                                          </p:val>
                                        </p:tav>
                                      </p:tavLst>
                                    </p:anim>
                                    <p:anim calcmode="lin" valueType="num">
                                      <p:cBhvr additive="base">
                                        <p:cTn id="282" dur="2000"/>
                                        <p:tgtEl>
                                          <p:spTgt spid="15"/>
                                        </p:tgtEl>
                                        <p:attrNameLst>
                                          <p:attrName>ppt_y</p:attrName>
                                        </p:attrNameLst>
                                      </p:cBhvr>
                                      <p:tavLst>
                                        <p:tav tm="0">
                                          <p:val>
                                            <p:strVal val="ppt_y"/>
                                          </p:val>
                                        </p:tav>
                                        <p:tav tm="100000">
                                          <p:val>
                                            <p:strVal val="1+ppt_h/2"/>
                                          </p:val>
                                        </p:tav>
                                      </p:tavLst>
                                    </p:anim>
                                    <p:set>
                                      <p:cBhvr>
                                        <p:cTn id="283" dur="1" fill="hold">
                                          <p:stCondLst>
                                            <p:cond delay="1999"/>
                                          </p:stCondLst>
                                        </p:cTn>
                                        <p:tgtEl>
                                          <p:spTgt spid="15"/>
                                        </p:tgtEl>
                                        <p:attrNameLst>
                                          <p:attrName>style.visibility</p:attrName>
                                        </p:attrNameLst>
                                      </p:cBhvr>
                                      <p:to>
                                        <p:strVal val="hidden"/>
                                      </p:to>
                                    </p:set>
                                  </p:childTnLst>
                                </p:cTn>
                              </p:par>
                              <p:par>
                                <p:cTn id="284" presetID="2" presetClass="exit" presetSubtype="12" fill="hold" nodeType="withEffect">
                                  <p:stCondLst>
                                    <p:cond delay="0"/>
                                  </p:stCondLst>
                                  <p:childTnLst>
                                    <p:anim calcmode="lin" valueType="num">
                                      <p:cBhvr additive="base">
                                        <p:cTn id="285" dur="2000"/>
                                        <p:tgtEl>
                                          <p:spTgt spid="16"/>
                                        </p:tgtEl>
                                        <p:attrNameLst>
                                          <p:attrName>ppt_x</p:attrName>
                                        </p:attrNameLst>
                                      </p:cBhvr>
                                      <p:tavLst>
                                        <p:tav tm="0">
                                          <p:val>
                                            <p:strVal val="ppt_x"/>
                                          </p:val>
                                        </p:tav>
                                        <p:tav tm="100000">
                                          <p:val>
                                            <p:strVal val="0-ppt_w/2"/>
                                          </p:val>
                                        </p:tav>
                                      </p:tavLst>
                                    </p:anim>
                                    <p:anim calcmode="lin" valueType="num">
                                      <p:cBhvr additive="base">
                                        <p:cTn id="286" dur="2000"/>
                                        <p:tgtEl>
                                          <p:spTgt spid="16"/>
                                        </p:tgtEl>
                                        <p:attrNameLst>
                                          <p:attrName>ppt_y</p:attrName>
                                        </p:attrNameLst>
                                      </p:cBhvr>
                                      <p:tavLst>
                                        <p:tav tm="0">
                                          <p:val>
                                            <p:strVal val="ppt_y"/>
                                          </p:val>
                                        </p:tav>
                                        <p:tav tm="100000">
                                          <p:val>
                                            <p:strVal val="1+ppt_h/2"/>
                                          </p:val>
                                        </p:tav>
                                      </p:tavLst>
                                    </p:anim>
                                    <p:set>
                                      <p:cBhvr>
                                        <p:cTn id="287" dur="1" fill="hold">
                                          <p:stCondLst>
                                            <p:cond delay="1999"/>
                                          </p:stCondLst>
                                        </p:cTn>
                                        <p:tgtEl>
                                          <p:spTgt spid="16"/>
                                        </p:tgtEl>
                                        <p:attrNameLst>
                                          <p:attrName>style.visibility</p:attrName>
                                        </p:attrNameLst>
                                      </p:cBhvr>
                                      <p:to>
                                        <p:strVal val="hidden"/>
                                      </p:to>
                                    </p:set>
                                  </p:childTnLst>
                                </p:cTn>
                              </p:par>
                              <p:par>
                                <p:cTn id="288" presetID="2" presetClass="exit" presetSubtype="12" fill="hold" nodeType="withEffect">
                                  <p:stCondLst>
                                    <p:cond delay="0"/>
                                  </p:stCondLst>
                                  <p:childTnLst>
                                    <p:anim calcmode="lin" valueType="num">
                                      <p:cBhvr additive="base">
                                        <p:cTn id="289" dur="2000"/>
                                        <p:tgtEl>
                                          <p:spTgt spid="17"/>
                                        </p:tgtEl>
                                        <p:attrNameLst>
                                          <p:attrName>ppt_x</p:attrName>
                                        </p:attrNameLst>
                                      </p:cBhvr>
                                      <p:tavLst>
                                        <p:tav tm="0">
                                          <p:val>
                                            <p:strVal val="ppt_x"/>
                                          </p:val>
                                        </p:tav>
                                        <p:tav tm="100000">
                                          <p:val>
                                            <p:strVal val="0-ppt_w/2"/>
                                          </p:val>
                                        </p:tav>
                                      </p:tavLst>
                                    </p:anim>
                                    <p:anim calcmode="lin" valueType="num">
                                      <p:cBhvr additive="base">
                                        <p:cTn id="290" dur="2000"/>
                                        <p:tgtEl>
                                          <p:spTgt spid="17"/>
                                        </p:tgtEl>
                                        <p:attrNameLst>
                                          <p:attrName>ppt_y</p:attrName>
                                        </p:attrNameLst>
                                      </p:cBhvr>
                                      <p:tavLst>
                                        <p:tav tm="0">
                                          <p:val>
                                            <p:strVal val="ppt_y"/>
                                          </p:val>
                                        </p:tav>
                                        <p:tav tm="100000">
                                          <p:val>
                                            <p:strVal val="1+ppt_h/2"/>
                                          </p:val>
                                        </p:tav>
                                      </p:tavLst>
                                    </p:anim>
                                    <p:set>
                                      <p:cBhvr>
                                        <p:cTn id="291" dur="1" fill="hold">
                                          <p:stCondLst>
                                            <p:cond delay="1999"/>
                                          </p:stCondLst>
                                        </p:cTn>
                                        <p:tgtEl>
                                          <p:spTgt spid="17"/>
                                        </p:tgtEl>
                                        <p:attrNameLst>
                                          <p:attrName>style.visibility</p:attrName>
                                        </p:attrNameLst>
                                      </p:cBhvr>
                                      <p:to>
                                        <p:strVal val="hidden"/>
                                      </p:to>
                                    </p:set>
                                  </p:childTnLst>
                                </p:cTn>
                              </p:par>
                              <p:par>
                                <p:cTn id="292" presetID="2" presetClass="exit" presetSubtype="12" fill="hold" nodeType="withEffect">
                                  <p:stCondLst>
                                    <p:cond delay="0"/>
                                  </p:stCondLst>
                                  <p:childTnLst>
                                    <p:anim calcmode="lin" valueType="num">
                                      <p:cBhvr additive="base">
                                        <p:cTn id="293" dur="2000"/>
                                        <p:tgtEl>
                                          <p:spTgt spid="18"/>
                                        </p:tgtEl>
                                        <p:attrNameLst>
                                          <p:attrName>ppt_x</p:attrName>
                                        </p:attrNameLst>
                                      </p:cBhvr>
                                      <p:tavLst>
                                        <p:tav tm="0">
                                          <p:val>
                                            <p:strVal val="ppt_x"/>
                                          </p:val>
                                        </p:tav>
                                        <p:tav tm="100000">
                                          <p:val>
                                            <p:strVal val="0-ppt_w/2"/>
                                          </p:val>
                                        </p:tav>
                                      </p:tavLst>
                                    </p:anim>
                                    <p:anim calcmode="lin" valueType="num">
                                      <p:cBhvr additive="base">
                                        <p:cTn id="294" dur="2000"/>
                                        <p:tgtEl>
                                          <p:spTgt spid="18"/>
                                        </p:tgtEl>
                                        <p:attrNameLst>
                                          <p:attrName>ppt_y</p:attrName>
                                        </p:attrNameLst>
                                      </p:cBhvr>
                                      <p:tavLst>
                                        <p:tav tm="0">
                                          <p:val>
                                            <p:strVal val="ppt_y"/>
                                          </p:val>
                                        </p:tav>
                                        <p:tav tm="100000">
                                          <p:val>
                                            <p:strVal val="1+ppt_h/2"/>
                                          </p:val>
                                        </p:tav>
                                      </p:tavLst>
                                    </p:anim>
                                    <p:set>
                                      <p:cBhvr>
                                        <p:cTn id="295" dur="1" fill="hold">
                                          <p:stCondLst>
                                            <p:cond delay="1999"/>
                                          </p:stCondLst>
                                        </p:cTn>
                                        <p:tgtEl>
                                          <p:spTgt spid="18"/>
                                        </p:tgtEl>
                                        <p:attrNameLst>
                                          <p:attrName>style.visibility</p:attrName>
                                        </p:attrNameLst>
                                      </p:cBhvr>
                                      <p:to>
                                        <p:strVal val="hidden"/>
                                      </p:to>
                                    </p:set>
                                  </p:childTnLst>
                                </p:cTn>
                              </p:par>
                              <p:par>
                                <p:cTn id="296" presetID="2" presetClass="exit" presetSubtype="12" fill="hold" nodeType="withEffect">
                                  <p:stCondLst>
                                    <p:cond delay="0"/>
                                  </p:stCondLst>
                                  <p:childTnLst>
                                    <p:anim calcmode="lin" valueType="num">
                                      <p:cBhvr additive="base">
                                        <p:cTn id="297" dur="2000"/>
                                        <p:tgtEl>
                                          <p:spTgt spid="27"/>
                                        </p:tgtEl>
                                        <p:attrNameLst>
                                          <p:attrName>ppt_x</p:attrName>
                                        </p:attrNameLst>
                                      </p:cBhvr>
                                      <p:tavLst>
                                        <p:tav tm="0">
                                          <p:val>
                                            <p:strVal val="ppt_x"/>
                                          </p:val>
                                        </p:tav>
                                        <p:tav tm="100000">
                                          <p:val>
                                            <p:strVal val="0-ppt_w/2"/>
                                          </p:val>
                                        </p:tav>
                                      </p:tavLst>
                                    </p:anim>
                                    <p:anim calcmode="lin" valueType="num">
                                      <p:cBhvr additive="base">
                                        <p:cTn id="298" dur="2000"/>
                                        <p:tgtEl>
                                          <p:spTgt spid="27"/>
                                        </p:tgtEl>
                                        <p:attrNameLst>
                                          <p:attrName>ppt_y</p:attrName>
                                        </p:attrNameLst>
                                      </p:cBhvr>
                                      <p:tavLst>
                                        <p:tav tm="0">
                                          <p:val>
                                            <p:strVal val="ppt_y"/>
                                          </p:val>
                                        </p:tav>
                                        <p:tav tm="100000">
                                          <p:val>
                                            <p:strVal val="1+ppt_h/2"/>
                                          </p:val>
                                        </p:tav>
                                      </p:tavLst>
                                    </p:anim>
                                    <p:set>
                                      <p:cBhvr>
                                        <p:cTn id="299" dur="1" fill="hold">
                                          <p:stCondLst>
                                            <p:cond delay="1999"/>
                                          </p:stCondLst>
                                        </p:cTn>
                                        <p:tgtEl>
                                          <p:spTgt spid="27"/>
                                        </p:tgtEl>
                                        <p:attrNameLst>
                                          <p:attrName>style.visibility</p:attrName>
                                        </p:attrNameLst>
                                      </p:cBhvr>
                                      <p:to>
                                        <p:strVal val="hidden"/>
                                      </p:to>
                                    </p:set>
                                  </p:childTnLst>
                                </p:cTn>
                              </p:par>
                              <p:par>
                                <p:cTn id="300" presetID="2" presetClass="exit" presetSubtype="12" fill="hold" nodeType="withEffect">
                                  <p:stCondLst>
                                    <p:cond delay="0"/>
                                  </p:stCondLst>
                                  <p:childTnLst>
                                    <p:anim calcmode="lin" valueType="num">
                                      <p:cBhvr additive="base">
                                        <p:cTn id="301" dur="2000"/>
                                        <p:tgtEl>
                                          <p:spTgt spid="28"/>
                                        </p:tgtEl>
                                        <p:attrNameLst>
                                          <p:attrName>ppt_x</p:attrName>
                                        </p:attrNameLst>
                                      </p:cBhvr>
                                      <p:tavLst>
                                        <p:tav tm="0">
                                          <p:val>
                                            <p:strVal val="ppt_x"/>
                                          </p:val>
                                        </p:tav>
                                        <p:tav tm="100000">
                                          <p:val>
                                            <p:strVal val="0-ppt_w/2"/>
                                          </p:val>
                                        </p:tav>
                                      </p:tavLst>
                                    </p:anim>
                                    <p:anim calcmode="lin" valueType="num">
                                      <p:cBhvr additive="base">
                                        <p:cTn id="302" dur="2000"/>
                                        <p:tgtEl>
                                          <p:spTgt spid="28"/>
                                        </p:tgtEl>
                                        <p:attrNameLst>
                                          <p:attrName>ppt_y</p:attrName>
                                        </p:attrNameLst>
                                      </p:cBhvr>
                                      <p:tavLst>
                                        <p:tav tm="0">
                                          <p:val>
                                            <p:strVal val="ppt_y"/>
                                          </p:val>
                                        </p:tav>
                                        <p:tav tm="100000">
                                          <p:val>
                                            <p:strVal val="1+ppt_h/2"/>
                                          </p:val>
                                        </p:tav>
                                      </p:tavLst>
                                    </p:anim>
                                    <p:set>
                                      <p:cBhvr>
                                        <p:cTn id="303" dur="1" fill="hold">
                                          <p:stCondLst>
                                            <p:cond delay="1999"/>
                                          </p:stCondLst>
                                        </p:cTn>
                                        <p:tgtEl>
                                          <p:spTgt spid="28"/>
                                        </p:tgtEl>
                                        <p:attrNameLst>
                                          <p:attrName>style.visibility</p:attrName>
                                        </p:attrNameLst>
                                      </p:cBhvr>
                                      <p:to>
                                        <p:strVal val="hidden"/>
                                      </p:to>
                                    </p:set>
                                  </p:childTnLst>
                                </p:cTn>
                              </p:par>
                              <p:par>
                                <p:cTn id="304" presetID="2" presetClass="exit" presetSubtype="12" fill="hold" nodeType="withEffect">
                                  <p:stCondLst>
                                    <p:cond delay="0"/>
                                  </p:stCondLst>
                                  <p:childTnLst>
                                    <p:anim calcmode="lin" valueType="num">
                                      <p:cBhvr additive="base">
                                        <p:cTn id="305" dur="2000"/>
                                        <p:tgtEl>
                                          <p:spTgt spid="29"/>
                                        </p:tgtEl>
                                        <p:attrNameLst>
                                          <p:attrName>ppt_x</p:attrName>
                                        </p:attrNameLst>
                                      </p:cBhvr>
                                      <p:tavLst>
                                        <p:tav tm="0">
                                          <p:val>
                                            <p:strVal val="ppt_x"/>
                                          </p:val>
                                        </p:tav>
                                        <p:tav tm="100000">
                                          <p:val>
                                            <p:strVal val="0-ppt_w/2"/>
                                          </p:val>
                                        </p:tav>
                                      </p:tavLst>
                                    </p:anim>
                                    <p:anim calcmode="lin" valueType="num">
                                      <p:cBhvr additive="base">
                                        <p:cTn id="306" dur="2000"/>
                                        <p:tgtEl>
                                          <p:spTgt spid="29"/>
                                        </p:tgtEl>
                                        <p:attrNameLst>
                                          <p:attrName>ppt_y</p:attrName>
                                        </p:attrNameLst>
                                      </p:cBhvr>
                                      <p:tavLst>
                                        <p:tav tm="0">
                                          <p:val>
                                            <p:strVal val="ppt_y"/>
                                          </p:val>
                                        </p:tav>
                                        <p:tav tm="100000">
                                          <p:val>
                                            <p:strVal val="1+ppt_h/2"/>
                                          </p:val>
                                        </p:tav>
                                      </p:tavLst>
                                    </p:anim>
                                    <p:set>
                                      <p:cBhvr>
                                        <p:cTn id="307" dur="1" fill="hold">
                                          <p:stCondLst>
                                            <p:cond delay="1999"/>
                                          </p:stCondLst>
                                        </p:cTn>
                                        <p:tgtEl>
                                          <p:spTgt spid="29"/>
                                        </p:tgtEl>
                                        <p:attrNameLst>
                                          <p:attrName>style.visibility</p:attrName>
                                        </p:attrNameLst>
                                      </p:cBhvr>
                                      <p:to>
                                        <p:strVal val="hidden"/>
                                      </p:to>
                                    </p:set>
                                  </p:childTnLst>
                                </p:cTn>
                              </p:par>
                              <p:par>
                                <p:cTn id="308" presetID="2" presetClass="exit" presetSubtype="12" fill="hold" nodeType="withEffect">
                                  <p:stCondLst>
                                    <p:cond delay="0"/>
                                  </p:stCondLst>
                                  <p:childTnLst>
                                    <p:anim calcmode="lin" valueType="num">
                                      <p:cBhvr additive="base">
                                        <p:cTn id="309" dur="2000"/>
                                        <p:tgtEl>
                                          <p:spTgt spid="30"/>
                                        </p:tgtEl>
                                        <p:attrNameLst>
                                          <p:attrName>ppt_x</p:attrName>
                                        </p:attrNameLst>
                                      </p:cBhvr>
                                      <p:tavLst>
                                        <p:tav tm="0">
                                          <p:val>
                                            <p:strVal val="ppt_x"/>
                                          </p:val>
                                        </p:tav>
                                        <p:tav tm="100000">
                                          <p:val>
                                            <p:strVal val="0-ppt_w/2"/>
                                          </p:val>
                                        </p:tav>
                                      </p:tavLst>
                                    </p:anim>
                                    <p:anim calcmode="lin" valueType="num">
                                      <p:cBhvr additive="base">
                                        <p:cTn id="310" dur="2000"/>
                                        <p:tgtEl>
                                          <p:spTgt spid="30"/>
                                        </p:tgtEl>
                                        <p:attrNameLst>
                                          <p:attrName>ppt_y</p:attrName>
                                        </p:attrNameLst>
                                      </p:cBhvr>
                                      <p:tavLst>
                                        <p:tav tm="0">
                                          <p:val>
                                            <p:strVal val="ppt_y"/>
                                          </p:val>
                                        </p:tav>
                                        <p:tav tm="100000">
                                          <p:val>
                                            <p:strVal val="1+ppt_h/2"/>
                                          </p:val>
                                        </p:tav>
                                      </p:tavLst>
                                    </p:anim>
                                    <p:set>
                                      <p:cBhvr>
                                        <p:cTn id="311" dur="1" fill="hold">
                                          <p:stCondLst>
                                            <p:cond delay="1999"/>
                                          </p:stCondLst>
                                        </p:cTn>
                                        <p:tgtEl>
                                          <p:spTgt spid="30"/>
                                        </p:tgtEl>
                                        <p:attrNameLst>
                                          <p:attrName>style.visibility</p:attrName>
                                        </p:attrNameLst>
                                      </p:cBhvr>
                                      <p:to>
                                        <p:strVal val="hidden"/>
                                      </p:to>
                                    </p:set>
                                  </p:childTnLst>
                                </p:cTn>
                              </p:par>
                              <p:par>
                                <p:cTn id="312" presetID="2" presetClass="exit" presetSubtype="12" fill="hold" nodeType="withEffect">
                                  <p:stCondLst>
                                    <p:cond delay="0"/>
                                  </p:stCondLst>
                                  <p:childTnLst>
                                    <p:anim calcmode="lin" valueType="num">
                                      <p:cBhvr additive="base">
                                        <p:cTn id="313" dur="2000"/>
                                        <p:tgtEl>
                                          <p:spTgt spid="31"/>
                                        </p:tgtEl>
                                        <p:attrNameLst>
                                          <p:attrName>ppt_x</p:attrName>
                                        </p:attrNameLst>
                                      </p:cBhvr>
                                      <p:tavLst>
                                        <p:tav tm="0">
                                          <p:val>
                                            <p:strVal val="ppt_x"/>
                                          </p:val>
                                        </p:tav>
                                        <p:tav tm="100000">
                                          <p:val>
                                            <p:strVal val="0-ppt_w/2"/>
                                          </p:val>
                                        </p:tav>
                                      </p:tavLst>
                                    </p:anim>
                                    <p:anim calcmode="lin" valueType="num">
                                      <p:cBhvr additive="base">
                                        <p:cTn id="314" dur="2000"/>
                                        <p:tgtEl>
                                          <p:spTgt spid="31"/>
                                        </p:tgtEl>
                                        <p:attrNameLst>
                                          <p:attrName>ppt_y</p:attrName>
                                        </p:attrNameLst>
                                      </p:cBhvr>
                                      <p:tavLst>
                                        <p:tav tm="0">
                                          <p:val>
                                            <p:strVal val="ppt_y"/>
                                          </p:val>
                                        </p:tav>
                                        <p:tav tm="100000">
                                          <p:val>
                                            <p:strVal val="1+ppt_h/2"/>
                                          </p:val>
                                        </p:tav>
                                      </p:tavLst>
                                    </p:anim>
                                    <p:set>
                                      <p:cBhvr>
                                        <p:cTn id="315" dur="1" fill="hold">
                                          <p:stCondLst>
                                            <p:cond delay="1999"/>
                                          </p:stCondLst>
                                        </p:cTn>
                                        <p:tgtEl>
                                          <p:spTgt spid="31"/>
                                        </p:tgtEl>
                                        <p:attrNameLst>
                                          <p:attrName>style.visibility</p:attrName>
                                        </p:attrNameLst>
                                      </p:cBhvr>
                                      <p:to>
                                        <p:strVal val="hidden"/>
                                      </p:to>
                                    </p:set>
                                  </p:childTnLst>
                                </p:cTn>
                              </p:par>
                              <p:par>
                                <p:cTn id="316" presetID="2" presetClass="exit" presetSubtype="12" fill="hold" nodeType="withEffect">
                                  <p:stCondLst>
                                    <p:cond delay="0"/>
                                  </p:stCondLst>
                                  <p:childTnLst>
                                    <p:anim calcmode="lin" valueType="num">
                                      <p:cBhvr additive="base">
                                        <p:cTn id="317" dur="2000"/>
                                        <p:tgtEl>
                                          <p:spTgt spid="32"/>
                                        </p:tgtEl>
                                        <p:attrNameLst>
                                          <p:attrName>ppt_x</p:attrName>
                                        </p:attrNameLst>
                                      </p:cBhvr>
                                      <p:tavLst>
                                        <p:tav tm="0">
                                          <p:val>
                                            <p:strVal val="ppt_x"/>
                                          </p:val>
                                        </p:tav>
                                        <p:tav tm="100000">
                                          <p:val>
                                            <p:strVal val="0-ppt_w/2"/>
                                          </p:val>
                                        </p:tav>
                                      </p:tavLst>
                                    </p:anim>
                                    <p:anim calcmode="lin" valueType="num">
                                      <p:cBhvr additive="base">
                                        <p:cTn id="318" dur="2000"/>
                                        <p:tgtEl>
                                          <p:spTgt spid="32"/>
                                        </p:tgtEl>
                                        <p:attrNameLst>
                                          <p:attrName>ppt_y</p:attrName>
                                        </p:attrNameLst>
                                      </p:cBhvr>
                                      <p:tavLst>
                                        <p:tav tm="0">
                                          <p:val>
                                            <p:strVal val="ppt_y"/>
                                          </p:val>
                                        </p:tav>
                                        <p:tav tm="100000">
                                          <p:val>
                                            <p:strVal val="1+ppt_h/2"/>
                                          </p:val>
                                        </p:tav>
                                      </p:tavLst>
                                    </p:anim>
                                    <p:set>
                                      <p:cBhvr>
                                        <p:cTn id="319" dur="1" fill="hold">
                                          <p:stCondLst>
                                            <p:cond delay="1999"/>
                                          </p:stCondLst>
                                        </p:cTn>
                                        <p:tgtEl>
                                          <p:spTgt spid="32"/>
                                        </p:tgtEl>
                                        <p:attrNameLst>
                                          <p:attrName>style.visibility</p:attrName>
                                        </p:attrNameLst>
                                      </p:cBhvr>
                                      <p:to>
                                        <p:strVal val="hidden"/>
                                      </p:to>
                                    </p:set>
                                  </p:childTnLst>
                                </p:cTn>
                              </p:par>
                              <p:par>
                                <p:cTn id="320" presetID="2" presetClass="exit" presetSubtype="12" fill="hold" nodeType="withEffect">
                                  <p:stCondLst>
                                    <p:cond delay="0"/>
                                  </p:stCondLst>
                                  <p:childTnLst>
                                    <p:anim calcmode="lin" valueType="num">
                                      <p:cBhvr additive="base">
                                        <p:cTn id="321" dur="2000"/>
                                        <p:tgtEl>
                                          <p:spTgt spid="33"/>
                                        </p:tgtEl>
                                        <p:attrNameLst>
                                          <p:attrName>ppt_x</p:attrName>
                                        </p:attrNameLst>
                                      </p:cBhvr>
                                      <p:tavLst>
                                        <p:tav tm="0">
                                          <p:val>
                                            <p:strVal val="ppt_x"/>
                                          </p:val>
                                        </p:tav>
                                        <p:tav tm="100000">
                                          <p:val>
                                            <p:strVal val="0-ppt_w/2"/>
                                          </p:val>
                                        </p:tav>
                                      </p:tavLst>
                                    </p:anim>
                                    <p:anim calcmode="lin" valueType="num">
                                      <p:cBhvr additive="base">
                                        <p:cTn id="322" dur="2000"/>
                                        <p:tgtEl>
                                          <p:spTgt spid="33"/>
                                        </p:tgtEl>
                                        <p:attrNameLst>
                                          <p:attrName>ppt_y</p:attrName>
                                        </p:attrNameLst>
                                      </p:cBhvr>
                                      <p:tavLst>
                                        <p:tav tm="0">
                                          <p:val>
                                            <p:strVal val="ppt_y"/>
                                          </p:val>
                                        </p:tav>
                                        <p:tav tm="100000">
                                          <p:val>
                                            <p:strVal val="1+ppt_h/2"/>
                                          </p:val>
                                        </p:tav>
                                      </p:tavLst>
                                    </p:anim>
                                    <p:set>
                                      <p:cBhvr>
                                        <p:cTn id="323" dur="1" fill="hold">
                                          <p:stCondLst>
                                            <p:cond delay="1999"/>
                                          </p:stCondLst>
                                        </p:cTn>
                                        <p:tgtEl>
                                          <p:spTgt spid="33"/>
                                        </p:tgtEl>
                                        <p:attrNameLst>
                                          <p:attrName>style.visibility</p:attrName>
                                        </p:attrNameLst>
                                      </p:cBhvr>
                                      <p:to>
                                        <p:strVal val="hidden"/>
                                      </p:to>
                                    </p:set>
                                  </p:childTnLst>
                                </p:cTn>
                              </p:par>
                              <p:par>
                                <p:cTn id="324" presetID="2" presetClass="exit" presetSubtype="12" fill="hold" nodeType="withEffect">
                                  <p:stCondLst>
                                    <p:cond delay="0"/>
                                  </p:stCondLst>
                                  <p:childTnLst>
                                    <p:anim calcmode="lin" valueType="num">
                                      <p:cBhvr additive="base">
                                        <p:cTn id="325" dur="2000"/>
                                        <p:tgtEl>
                                          <p:spTgt spid="34"/>
                                        </p:tgtEl>
                                        <p:attrNameLst>
                                          <p:attrName>ppt_x</p:attrName>
                                        </p:attrNameLst>
                                      </p:cBhvr>
                                      <p:tavLst>
                                        <p:tav tm="0">
                                          <p:val>
                                            <p:strVal val="ppt_x"/>
                                          </p:val>
                                        </p:tav>
                                        <p:tav tm="100000">
                                          <p:val>
                                            <p:strVal val="0-ppt_w/2"/>
                                          </p:val>
                                        </p:tav>
                                      </p:tavLst>
                                    </p:anim>
                                    <p:anim calcmode="lin" valueType="num">
                                      <p:cBhvr additive="base">
                                        <p:cTn id="326" dur="2000"/>
                                        <p:tgtEl>
                                          <p:spTgt spid="34"/>
                                        </p:tgtEl>
                                        <p:attrNameLst>
                                          <p:attrName>ppt_y</p:attrName>
                                        </p:attrNameLst>
                                      </p:cBhvr>
                                      <p:tavLst>
                                        <p:tav tm="0">
                                          <p:val>
                                            <p:strVal val="ppt_y"/>
                                          </p:val>
                                        </p:tav>
                                        <p:tav tm="100000">
                                          <p:val>
                                            <p:strVal val="1+ppt_h/2"/>
                                          </p:val>
                                        </p:tav>
                                      </p:tavLst>
                                    </p:anim>
                                    <p:set>
                                      <p:cBhvr>
                                        <p:cTn id="327" dur="1" fill="hold">
                                          <p:stCondLst>
                                            <p:cond delay="1999"/>
                                          </p:stCondLst>
                                        </p:cTn>
                                        <p:tgtEl>
                                          <p:spTgt spid="34"/>
                                        </p:tgtEl>
                                        <p:attrNameLst>
                                          <p:attrName>style.visibility</p:attrName>
                                        </p:attrNameLst>
                                      </p:cBhvr>
                                      <p:to>
                                        <p:strVal val="hidden"/>
                                      </p:to>
                                    </p:set>
                                  </p:childTnLst>
                                </p:cTn>
                              </p:par>
                              <p:par>
                                <p:cTn id="328" presetID="8" presetClass="emph" presetSubtype="0" autoRev="1" fill="hold" nodeType="withEffect">
                                  <p:stCondLst>
                                    <p:cond delay="0"/>
                                  </p:stCondLst>
                                  <p:childTnLst>
                                    <p:animRot by="-21600000">
                                      <p:cBhvr>
                                        <p:cTn id="329" dur="2000" fill="hold"/>
                                        <p:tgtEl>
                                          <p:spTgt spid="11"/>
                                        </p:tgtEl>
                                        <p:attrNameLst>
                                          <p:attrName>r</p:attrName>
                                        </p:attrNameLst>
                                      </p:cBhvr>
                                    </p:animRot>
                                  </p:childTnLst>
                                </p:cTn>
                              </p:par>
                              <p:par>
                                <p:cTn id="330" presetID="8" presetClass="emph" presetSubtype="0" autoRev="1" fill="hold" nodeType="withEffect">
                                  <p:stCondLst>
                                    <p:cond delay="0"/>
                                  </p:stCondLst>
                                  <p:childTnLst>
                                    <p:animRot by="-21600000">
                                      <p:cBhvr>
                                        <p:cTn id="331" dur="2000" fill="hold"/>
                                        <p:tgtEl>
                                          <p:spTgt spid="12"/>
                                        </p:tgtEl>
                                        <p:attrNameLst>
                                          <p:attrName>r</p:attrName>
                                        </p:attrNameLst>
                                      </p:cBhvr>
                                    </p:animRot>
                                  </p:childTnLst>
                                </p:cTn>
                              </p:par>
                              <p:par>
                                <p:cTn id="332" presetID="8" presetClass="emph" presetSubtype="0" autoRev="1" fill="hold" nodeType="withEffect">
                                  <p:stCondLst>
                                    <p:cond delay="0"/>
                                  </p:stCondLst>
                                  <p:childTnLst>
                                    <p:animRot by="-21600000">
                                      <p:cBhvr>
                                        <p:cTn id="333" dur="2000" fill="hold"/>
                                        <p:tgtEl>
                                          <p:spTgt spid="13"/>
                                        </p:tgtEl>
                                        <p:attrNameLst>
                                          <p:attrName>r</p:attrName>
                                        </p:attrNameLst>
                                      </p:cBhvr>
                                    </p:animRot>
                                  </p:childTnLst>
                                </p:cTn>
                              </p:par>
                              <p:par>
                                <p:cTn id="334" presetID="8" presetClass="emph" presetSubtype="0" autoRev="1" fill="hold" nodeType="withEffect">
                                  <p:stCondLst>
                                    <p:cond delay="0"/>
                                  </p:stCondLst>
                                  <p:childTnLst>
                                    <p:animRot by="-21600000">
                                      <p:cBhvr>
                                        <p:cTn id="335" dur="2000" fill="hold"/>
                                        <p:tgtEl>
                                          <p:spTgt spid="14"/>
                                        </p:tgtEl>
                                        <p:attrNameLst>
                                          <p:attrName>r</p:attrName>
                                        </p:attrNameLst>
                                      </p:cBhvr>
                                    </p:animRot>
                                  </p:childTnLst>
                                </p:cTn>
                              </p:par>
                              <p:par>
                                <p:cTn id="336" presetID="8" presetClass="emph" presetSubtype="0" autoRev="1" fill="hold" nodeType="withEffect">
                                  <p:stCondLst>
                                    <p:cond delay="0"/>
                                  </p:stCondLst>
                                  <p:childTnLst>
                                    <p:animRot by="-21600000">
                                      <p:cBhvr>
                                        <p:cTn id="337" dur="2000" fill="hold"/>
                                        <p:tgtEl>
                                          <p:spTgt spid="15"/>
                                        </p:tgtEl>
                                        <p:attrNameLst>
                                          <p:attrName>r</p:attrName>
                                        </p:attrNameLst>
                                      </p:cBhvr>
                                    </p:animRot>
                                  </p:childTnLst>
                                </p:cTn>
                              </p:par>
                              <p:par>
                                <p:cTn id="338" presetID="8" presetClass="emph" presetSubtype="0" autoRev="1" fill="hold" nodeType="withEffect">
                                  <p:stCondLst>
                                    <p:cond delay="0"/>
                                  </p:stCondLst>
                                  <p:childTnLst>
                                    <p:animRot by="-21600000">
                                      <p:cBhvr>
                                        <p:cTn id="339" dur="2000" fill="hold"/>
                                        <p:tgtEl>
                                          <p:spTgt spid="16"/>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17"/>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18"/>
                                        </p:tgtEl>
                                        <p:attrNameLst>
                                          <p:attrName>r</p:attrName>
                                        </p:attrNameLst>
                                      </p:cBhvr>
                                    </p:animRot>
                                  </p:childTnLst>
                                </p:cTn>
                              </p:par>
                              <p:par>
                                <p:cTn id="344" presetID="8" presetClass="emph" presetSubtype="0" autoRev="1" fill="hold" nodeType="withEffect">
                                  <p:stCondLst>
                                    <p:cond delay="0"/>
                                  </p:stCondLst>
                                  <p:childTnLst>
                                    <p:animRot by="-21600000">
                                      <p:cBhvr>
                                        <p:cTn id="345" dur="2000" fill="hold"/>
                                        <p:tgtEl>
                                          <p:spTgt spid="27"/>
                                        </p:tgtEl>
                                        <p:attrNameLst>
                                          <p:attrName>r</p:attrName>
                                        </p:attrNameLst>
                                      </p:cBhvr>
                                    </p:animRot>
                                  </p:childTnLst>
                                </p:cTn>
                              </p:par>
                              <p:par>
                                <p:cTn id="346" presetID="8" presetClass="emph" presetSubtype="0" autoRev="1" fill="hold" nodeType="withEffect">
                                  <p:stCondLst>
                                    <p:cond delay="0"/>
                                  </p:stCondLst>
                                  <p:childTnLst>
                                    <p:animRot by="-21600000">
                                      <p:cBhvr>
                                        <p:cTn id="347" dur="2000" fill="hold"/>
                                        <p:tgtEl>
                                          <p:spTgt spid="28"/>
                                        </p:tgtEl>
                                        <p:attrNameLst>
                                          <p:attrName>r</p:attrName>
                                        </p:attrNameLst>
                                      </p:cBhvr>
                                    </p:animRot>
                                  </p:childTnLst>
                                </p:cTn>
                              </p:par>
                              <p:par>
                                <p:cTn id="348" presetID="8" presetClass="emph" presetSubtype="0" autoRev="1" fill="hold" nodeType="withEffect">
                                  <p:stCondLst>
                                    <p:cond delay="0"/>
                                  </p:stCondLst>
                                  <p:childTnLst>
                                    <p:animRot by="-21600000">
                                      <p:cBhvr>
                                        <p:cTn id="349" dur="2000" fill="hold"/>
                                        <p:tgtEl>
                                          <p:spTgt spid="29"/>
                                        </p:tgtEl>
                                        <p:attrNameLst>
                                          <p:attrName>r</p:attrName>
                                        </p:attrNameLst>
                                      </p:cBhvr>
                                    </p:animRot>
                                  </p:childTnLst>
                                </p:cTn>
                              </p:par>
                              <p:par>
                                <p:cTn id="350" presetID="8" presetClass="emph" presetSubtype="0" autoRev="1" fill="hold" nodeType="withEffect">
                                  <p:stCondLst>
                                    <p:cond delay="0"/>
                                  </p:stCondLst>
                                  <p:childTnLst>
                                    <p:animRot by="-21600000">
                                      <p:cBhvr>
                                        <p:cTn id="351" dur="2000" fill="hold"/>
                                        <p:tgtEl>
                                          <p:spTgt spid="30"/>
                                        </p:tgtEl>
                                        <p:attrNameLst>
                                          <p:attrName>r</p:attrName>
                                        </p:attrNameLst>
                                      </p:cBhvr>
                                    </p:animRot>
                                  </p:childTnLst>
                                </p:cTn>
                              </p:par>
                              <p:par>
                                <p:cTn id="352" presetID="8" presetClass="emph" presetSubtype="0" autoRev="1" fill="hold" nodeType="withEffect">
                                  <p:stCondLst>
                                    <p:cond delay="0"/>
                                  </p:stCondLst>
                                  <p:childTnLst>
                                    <p:animRot by="-21600000">
                                      <p:cBhvr>
                                        <p:cTn id="353" dur="2000" fill="hold"/>
                                        <p:tgtEl>
                                          <p:spTgt spid="31"/>
                                        </p:tgtEl>
                                        <p:attrNameLst>
                                          <p:attrName>r</p:attrName>
                                        </p:attrNameLst>
                                      </p:cBhvr>
                                    </p:animRot>
                                  </p:childTnLst>
                                </p:cTn>
                              </p:par>
                              <p:par>
                                <p:cTn id="354" presetID="8" presetClass="emph" presetSubtype="0" autoRev="1" fill="hold" nodeType="withEffect">
                                  <p:stCondLst>
                                    <p:cond delay="0"/>
                                  </p:stCondLst>
                                  <p:childTnLst>
                                    <p:animRot by="-21600000">
                                      <p:cBhvr>
                                        <p:cTn id="355" dur="2000" fill="hold"/>
                                        <p:tgtEl>
                                          <p:spTgt spid="32"/>
                                        </p:tgtEl>
                                        <p:attrNameLst>
                                          <p:attrName>r</p:attrName>
                                        </p:attrNameLst>
                                      </p:cBhvr>
                                    </p:animRot>
                                  </p:childTnLst>
                                </p:cTn>
                              </p:par>
                              <p:par>
                                <p:cTn id="356" presetID="8" presetClass="emph" presetSubtype="0" autoRev="1" fill="hold" nodeType="withEffect">
                                  <p:stCondLst>
                                    <p:cond delay="0"/>
                                  </p:stCondLst>
                                  <p:childTnLst>
                                    <p:animRot by="-21600000">
                                      <p:cBhvr>
                                        <p:cTn id="357" dur="2000" fill="hold"/>
                                        <p:tgtEl>
                                          <p:spTgt spid="33"/>
                                        </p:tgtEl>
                                        <p:attrNameLst>
                                          <p:attrName>r</p:attrName>
                                        </p:attrNameLst>
                                      </p:cBhvr>
                                    </p:animRot>
                                  </p:childTnLst>
                                </p:cTn>
                              </p:par>
                              <p:par>
                                <p:cTn id="358" presetID="8" presetClass="emph" presetSubtype="0" autoRev="1" fill="hold" nodeType="withEffect">
                                  <p:stCondLst>
                                    <p:cond delay="0"/>
                                  </p:stCondLst>
                                  <p:childTnLst>
                                    <p:animRot by="-21600000">
                                      <p:cBhvr>
                                        <p:cTn id="359" dur="2000" fill="hold"/>
                                        <p:tgtEl>
                                          <p:spTgt spid="34"/>
                                        </p:tgtEl>
                                        <p:attrNameLst>
                                          <p:attrName>r</p:attrName>
                                        </p:attrNameLst>
                                      </p:cBhvr>
                                    </p:animRot>
                                  </p:childTnLst>
                                </p:cTn>
                              </p:par>
                              <p:par>
                                <p:cTn id="360" presetID="8" presetClass="emph" presetSubtype="0" autoRev="1" fill="hold" nodeType="withEffect">
                                  <p:stCondLst>
                                    <p:cond delay="0"/>
                                  </p:stCondLst>
                                  <p:childTnLst>
                                    <p:animRot by="21600000">
                                      <p:cBhvr>
                                        <p:cTn id="361" dur="2000" fill="hold"/>
                                        <p:tgtEl>
                                          <p:spTgt spid="3"/>
                                        </p:tgtEl>
                                        <p:attrNameLst>
                                          <p:attrName>r</p:attrName>
                                        </p:attrNameLst>
                                      </p:cBhvr>
                                    </p:animRot>
                                  </p:childTnLst>
                                </p:cTn>
                              </p:par>
                              <p:par>
                                <p:cTn id="362" presetID="8" presetClass="emph" presetSubtype="0" autoRev="1" fill="hold" nodeType="withEffect">
                                  <p:stCondLst>
                                    <p:cond delay="0"/>
                                  </p:stCondLst>
                                  <p:childTnLst>
                                    <p:animRot by="21600000">
                                      <p:cBhvr>
                                        <p:cTn id="363" dur="2000" fill="hold"/>
                                        <p:tgtEl>
                                          <p:spTgt spid="4"/>
                                        </p:tgtEl>
                                        <p:attrNameLst>
                                          <p:attrName>r</p:attrName>
                                        </p:attrNameLst>
                                      </p:cBhvr>
                                    </p:animRot>
                                  </p:childTnLst>
                                </p:cTn>
                              </p:par>
                              <p:par>
                                <p:cTn id="364" presetID="8" presetClass="emph" presetSubtype="0" autoRev="1" fill="hold" nodeType="withEffect">
                                  <p:stCondLst>
                                    <p:cond delay="0"/>
                                  </p:stCondLst>
                                  <p:childTnLst>
                                    <p:animRot by="21600000">
                                      <p:cBhvr>
                                        <p:cTn id="365" dur="2000" fill="hold"/>
                                        <p:tgtEl>
                                          <p:spTgt spid="5"/>
                                        </p:tgtEl>
                                        <p:attrNameLst>
                                          <p:attrName>r</p:attrName>
                                        </p:attrNameLst>
                                      </p:cBhvr>
                                    </p:animRot>
                                  </p:childTnLst>
                                </p:cTn>
                              </p:par>
                              <p:par>
                                <p:cTn id="366" presetID="8" presetClass="emph" presetSubtype="0" autoRev="1" fill="hold" nodeType="withEffect">
                                  <p:stCondLst>
                                    <p:cond delay="0"/>
                                  </p:stCondLst>
                                  <p:childTnLst>
                                    <p:animRot by="21600000">
                                      <p:cBhvr>
                                        <p:cTn id="367" dur="2000" fill="hold"/>
                                        <p:tgtEl>
                                          <p:spTgt spid="6"/>
                                        </p:tgtEl>
                                        <p:attrNameLst>
                                          <p:attrName>r</p:attrName>
                                        </p:attrNameLst>
                                      </p:cBhvr>
                                    </p:animRot>
                                  </p:childTnLst>
                                </p:cTn>
                              </p:par>
                              <p:par>
                                <p:cTn id="368" presetID="8" presetClass="emph" presetSubtype="0" autoRev="1" fill="hold" nodeType="withEffect">
                                  <p:stCondLst>
                                    <p:cond delay="0"/>
                                  </p:stCondLst>
                                  <p:childTnLst>
                                    <p:animRot by="21600000">
                                      <p:cBhvr>
                                        <p:cTn id="369" dur="2000" fill="hold"/>
                                        <p:tgtEl>
                                          <p:spTgt spid="7"/>
                                        </p:tgtEl>
                                        <p:attrNameLst>
                                          <p:attrName>r</p:attrName>
                                        </p:attrNameLst>
                                      </p:cBhvr>
                                    </p:animRot>
                                  </p:childTnLst>
                                </p:cTn>
                              </p:par>
                              <p:par>
                                <p:cTn id="370" presetID="8" presetClass="emph" presetSubtype="0" autoRev="1" fill="hold" nodeType="withEffect">
                                  <p:stCondLst>
                                    <p:cond delay="0"/>
                                  </p:stCondLst>
                                  <p:childTnLst>
                                    <p:animRot by="21600000">
                                      <p:cBhvr>
                                        <p:cTn id="371" dur="2000" fill="hold"/>
                                        <p:tgtEl>
                                          <p:spTgt spid="8"/>
                                        </p:tgtEl>
                                        <p:attrNameLst>
                                          <p:attrName>r</p:attrName>
                                        </p:attrNameLst>
                                      </p:cBhvr>
                                    </p:animRot>
                                  </p:childTnLst>
                                </p:cTn>
                              </p:par>
                              <p:par>
                                <p:cTn id="372" presetID="8" presetClass="emph" presetSubtype="0" autoRev="1" fill="hold" nodeType="withEffect">
                                  <p:stCondLst>
                                    <p:cond delay="0"/>
                                  </p:stCondLst>
                                  <p:childTnLst>
                                    <p:animRot by="21600000">
                                      <p:cBhvr>
                                        <p:cTn id="373" dur="2000" fill="hold"/>
                                        <p:tgtEl>
                                          <p:spTgt spid="9"/>
                                        </p:tgtEl>
                                        <p:attrNameLst>
                                          <p:attrName>r</p:attrName>
                                        </p:attrNameLst>
                                      </p:cBhvr>
                                    </p:animRot>
                                  </p:childTnLst>
                                </p:cTn>
                              </p:par>
                              <p:par>
                                <p:cTn id="374" presetID="8" presetClass="emph" presetSubtype="0" autoRev="1" fill="hold" nodeType="withEffect">
                                  <p:stCondLst>
                                    <p:cond delay="0"/>
                                  </p:stCondLst>
                                  <p:childTnLst>
                                    <p:animRot by="21600000">
                                      <p:cBhvr>
                                        <p:cTn id="375" dur="2000" fill="hold"/>
                                        <p:tgtEl>
                                          <p:spTgt spid="10"/>
                                        </p:tgtEl>
                                        <p:attrNameLst>
                                          <p:attrName>r</p:attrName>
                                        </p:attrNameLst>
                                      </p:cBhvr>
                                    </p:animRot>
                                  </p:childTnLst>
                                </p:cTn>
                              </p:par>
                              <p:par>
                                <p:cTn id="376" presetID="8" presetClass="emph" presetSubtype="0" autoRev="1" fill="hold" nodeType="withEffect">
                                  <p:stCondLst>
                                    <p:cond delay="0"/>
                                  </p:stCondLst>
                                  <p:childTnLst>
                                    <p:animRot by="21600000">
                                      <p:cBhvr>
                                        <p:cTn id="377" dur="2000" fill="hold"/>
                                        <p:tgtEl>
                                          <p:spTgt spid="19"/>
                                        </p:tgtEl>
                                        <p:attrNameLst>
                                          <p:attrName>r</p:attrName>
                                        </p:attrNameLst>
                                      </p:cBhvr>
                                    </p:animRot>
                                  </p:childTnLst>
                                </p:cTn>
                              </p:par>
                              <p:par>
                                <p:cTn id="378" presetID="8" presetClass="emph" presetSubtype="0" autoRev="1" fill="hold" nodeType="withEffect">
                                  <p:stCondLst>
                                    <p:cond delay="0"/>
                                  </p:stCondLst>
                                  <p:childTnLst>
                                    <p:animRot by="21600000">
                                      <p:cBhvr>
                                        <p:cTn id="379" dur="2000" fill="hold"/>
                                        <p:tgtEl>
                                          <p:spTgt spid="20"/>
                                        </p:tgtEl>
                                        <p:attrNameLst>
                                          <p:attrName>r</p:attrName>
                                        </p:attrNameLst>
                                      </p:cBhvr>
                                    </p:animRot>
                                  </p:childTnLst>
                                </p:cTn>
                              </p:par>
                              <p:par>
                                <p:cTn id="380" presetID="8" presetClass="emph" presetSubtype="0" autoRev="1" fill="hold" nodeType="withEffect">
                                  <p:stCondLst>
                                    <p:cond delay="0"/>
                                  </p:stCondLst>
                                  <p:childTnLst>
                                    <p:animRot by="21600000">
                                      <p:cBhvr>
                                        <p:cTn id="381" dur="2000" fill="hold"/>
                                        <p:tgtEl>
                                          <p:spTgt spid="21"/>
                                        </p:tgtEl>
                                        <p:attrNameLst>
                                          <p:attrName>r</p:attrName>
                                        </p:attrNameLst>
                                      </p:cBhvr>
                                    </p:animRot>
                                  </p:childTnLst>
                                </p:cTn>
                              </p:par>
                              <p:par>
                                <p:cTn id="382" presetID="8" presetClass="emph" presetSubtype="0" autoRev="1" fill="hold" nodeType="withEffect">
                                  <p:stCondLst>
                                    <p:cond delay="0"/>
                                  </p:stCondLst>
                                  <p:childTnLst>
                                    <p:animRot by="21600000">
                                      <p:cBhvr>
                                        <p:cTn id="383" dur="2000" fill="hold"/>
                                        <p:tgtEl>
                                          <p:spTgt spid="22"/>
                                        </p:tgtEl>
                                        <p:attrNameLst>
                                          <p:attrName>r</p:attrName>
                                        </p:attrNameLst>
                                      </p:cBhvr>
                                    </p:animRot>
                                  </p:childTnLst>
                                </p:cTn>
                              </p:par>
                              <p:par>
                                <p:cTn id="384" presetID="8" presetClass="emph" presetSubtype="0" autoRev="1" fill="hold" nodeType="withEffect">
                                  <p:stCondLst>
                                    <p:cond delay="0"/>
                                  </p:stCondLst>
                                  <p:childTnLst>
                                    <p:animRot by="21600000">
                                      <p:cBhvr>
                                        <p:cTn id="385" dur="2000" fill="hold"/>
                                        <p:tgtEl>
                                          <p:spTgt spid="23"/>
                                        </p:tgtEl>
                                        <p:attrNameLst>
                                          <p:attrName>r</p:attrName>
                                        </p:attrNameLst>
                                      </p:cBhvr>
                                    </p:animRot>
                                  </p:childTnLst>
                                </p:cTn>
                              </p:par>
                              <p:par>
                                <p:cTn id="386" presetID="8" presetClass="emph" presetSubtype="0" autoRev="1" fill="hold" nodeType="withEffect">
                                  <p:stCondLst>
                                    <p:cond delay="0"/>
                                  </p:stCondLst>
                                  <p:childTnLst>
                                    <p:animRot by="21600000">
                                      <p:cBhvr>
                                        <p:cTn id="387" dur="2000" fill="hold"/>
                                        <p:tgtEl>
                                          <p:spTgt spid="24"/>
                                        </p:tgtEl>
                                        <p:attrNameLst>
                                          <p:attrName>r</p:attrName>
                                        </p:attrNameLst>
                                      </p:cBhvr>
                                    </p:animRot>
                                  </p:childTnLst>
                                </p:cTn>
                              </p:par>
                              <p:par>
                                <p:cTn id="388" presetID="8" presetClass="emph" presetSubtype="0" autoRev="1" fill="hold" nodeType="withEffect">
                                  <p:stCondLst>
                                    <p:cond delay="0"/>
                                  </p:stCondLst>
                                  <p:childTnLst>
                                    <p:animRot by="21600000">
                                      <p:cBhvr>
                                        <p:cTn id="389" dur="2000" fill="hold"/>
                                        <p:tgtEl>
                                          <p:spTgt spid="25"/>
                                        </p:tgtEl>
                                        <p:attrNameLst>
                                          <p:attrName>r</p:attrName>
                                        </p:attrNameLst>
                                      </p:cBhvr>
                                    </p:animRot>
                                  </p:childTnLst>
                                </p:cTn>
                              </p:par>
                              <p:par>
                                <p:cTn id="390" presetID="8" presetClass="emph" presetSubtype="0" autoRev="1" fill="hold" nodeType="withEffect">
                                  <p:stCondLst>
                                    <p:cond delay="0"/>
                                  </p:stCondLst>
                                  <p:childTnLst>
                                    <p:animRot by="21600000">
                                      <p:cBhvr>
                                        <p:cTn id="391" dur="2000" fill="hold"/>
                                        <p:tgtEl>
                                          <p:spTgt spid="26"/>
                                        </p:tgtEl>
                                        <p:attrNameLst>
                                          <p:attrName>r</p:attrName>
                                        </p:attrNameLst>
                                      </p:cBhvr>
                                    </p:animRot>
                                  </p:childTnLst>
                                </p:cTn>
                              </p:par>
                              <p:par>
                                <p:cTn id="392" presetID="17" presetClass="entr" presetSubtype="1" fill="hold" nodeType="withEffect">
                                  <p:stCondLst>
                                    <p:cond delay="0"/>
                                  </p:stCondLst>
                                  <p:childTnLst>
                                    <p:set>
                                      <p:cBhvr>
                                        <p:cTn id="393" dur="1" fill="hold">
                                          <p:stCondLst>
                                            <p:cond delay="0"/>
                                          </p:stCondLst>
                                        </p:cTn>
                                        <p:tgtEl>
                                          <p:spTgt spid="2"/>
                                        </p:tgtEl>
                                        <p:attrNameLst>
                                          <p:attrName>style.visibility</p:attrName>
                                        </p:attrNameLst>
                                      </p:cBhvr>
                                      <p:to>
                                        <p:strVal val="visible"/>
                                      </p:to>
                                    </p:set>
                                    <p:anim calcmode="lin" valueType="num">
                                      <p:cBhvr>
                                        <p:cTn id="394" dur="2000" fill="hold"/>
                                        <p:tgtEl>
                                          <p:spTgt spid="2"/>
                                        </p:tgtEl>
                                        <p:attrNameLst>
                                          <p:attrName>ppt_x</p:attrName>
                                        </p:attrNameLst>
                                      </p:cBhvr>
                                      <p:tavLst>
                                        <p:tav tm="0">
                                          <p:val>
                                            <p:strVal val="#ppt_x"/>
                                          </p:val>
                                        </p:tav>
                                        <p:tav tm="100000">
                                          <p:val>
                                            <p:strVal val="#ppt_x"/>
                                          </p:val>
                                        </p:tav>
                                      </p:tavLst>
                                    </p:anim>
                                    <p:anim calcmode="lin" valueType="num">
                                      <p:cBhvr>
                                        <p:cTn id="395" dur="2000" fill="hold"/>
                                        <p:tgtEl>
                                          <p:spTgt spid="2"/>
                                        </p:tgtEl>
                                        <p:attrNameLst>
                                          <p:attrName>ppt_y</p:attrName>
                                        </p:attrNameLst>
                                      </p:cBhvr>
                                      <p:tavLst>
                                        <p:tav tm="0">
                                          <p:val>
                                            <p:strVal val="#ppt_y-#ppt_h/2"/>
                                          </p:val>
                                        </p:tav>
                                        <p:tav tm="100000">
                                          <p:val>
                                            <p:strVal val="#ppt_y"/>
                                          </p:val>
                                        </p:tav>
                                      </p:tavLst>
                                    </p:anim>
                                    <p:anim calcmode="lin" valueType="num">
                                      <p:cBhvr>
                                        <p:cTn id="396" dur="2000" fill="hold"/>
                                        <p:tgtEl>
                                          <p:spTgt spid="2"/>
                                        </p:tgtEl>
                                        <p:attrNameLst>
                                          <p:attrName>ppt_w</p:attrName>
                                        </p:attrNameLst>
                                      </p:cBhvr>
                                      <p:tavLst>
                                        <p:tav tm="0">
                                          <p:val>
                                            <p:strVal val="#ppt_w"/>
                                          </p:val>
                                        </p:tav>
                                        <p:tav tm="100000">
                                          <p:val>
                                            <p:strVal val="#ppt_w"/>
                                          </p:val>
                                        </p:tav>
                                      </p:tavLst>
                                    </p:anim>
                                    <p:anim calcmode="lin" valueType="num">
                                      <p:cBhvr>
                                        <p:cTn id="397" dur="2000" fill="hold"/>
                                        <p:tgtEl>
                                          <p:spTgt spid="2"/>
                                        </p:tgtEl>
                                        <p:attrNameLst>
                                          <p:attrName>ppt_h</p:attrName>
                                        </p:attrNameLst>
                                      </p:cBhvr>
                                      <p:tavLst>
                                        <p:tav tm="0">
                                          <p:val>
                                            <p:fltVal val="0"/>
                                          </p:val>
                                        </p:tav>
                                        <p:tav tm="100000">
                                          <p:val>
                                            <p:strVal val="#ppt_h"/>
                                          </p:val>
                                        </p:tav>
                                      </p:tavLst>
                                    </p:anim>
                                  </p:childTnLst>
                                </p:cTn>
                              </p:par>
                              <p:par>
                                <p:cTn id="398" presetID="16" presetClass="entr" presetSubtype="37" fill="hold" nodeType="withEffect">
                                  <p:stCondLst>
                                    <p:cond delay="0"/>
                                  </p:stCondLst>
                                  <p:childTnLst>
                                    <p:set>
                                      <p:cBhvr>
                                        <p:cTn id="399" dur="1" fill="hold">
                                          <p:stCondLst>
                                            <p:cond delay="0"/>
                                          </p:stCondLst>
                                        </p:cTn>
                                        <p:tgtEl>
                                          <p:spTgt spid="2"/>
                                        </p:tgtEl>
                                        <p:attrNameLst>
                                          <p:attrName>style.visibility</p:attrName>
                                        </p:attrNameLst>
                                      </p:cBhvr>
                                      <p:to>
                                        <p:strVal val="visible"/>
                                      </p:to>
                                    </p:set>
                                    <p:animEffect transition="in" filter="barn(outVertical)">
                                      <p:cBhvr>
                                        <p:cTn id="40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12000">
              <a:schemeClr val="tx1"/>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275218_duzy-gepard-mal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b-w-2026359_960_720.png"/>
          <p:cNvPicPr>
            <a:picLocks noChangeAspect="1"/>
          </p:cNvPicPr>
          <p:nvPr/>
        </p:nvPicPr>
        <p:blipFill>
          <a:blip r:embed="rId3" cstate="print">
            <a:lum bright="-40000"/>
          </a:blip>
          <a:stretch>
            <a:fillRect/>
          </a:stretch>
        </p:blipFill>
        <p:spPr>
          <a:xfrm>
            <a:off x="3786182" y="0"/>
            <a:ext cx="785818" cy="783198"/>
          </a:xfrm>
          <a:prstGeom prst="rect">
            <a:avLst/>
          </a:prstGeom>
        </p:spPr>
      </p:pic>
      <p:pic>
        <p:nvPicPr>
          <p:cNvPr id="5" name="4 Imagen" descr="b-w-2026359_960_720.png"/>
          <p:cNvPicPr>
            <a:picLocks noChangeAspect="1"/>
          </p:cNvPicPr>
          <p:nvPr/>
        </p:nvPicPr>
        <p:blipFill>
          <a:blip r:embed="rId3" cstate="print">
            <a:lum bright="-40000"/>
          </a:blip>
          <a:stretch>
            <a:fillRect/>
          </a:stretch>
        </p:blipFill>
        <p:spPr>
          <a:xfrm>
            <a:off x="4572000" y="0"/>
            <a:ext cx="785818" cy="783198"/>
          </a:xfrm>
          <a:prstGeom prst="rect">
            <a:avLst/>
          </a:prstGeom>
        </p:spPr>
      </p:pic>
      <p:pic>
        <p:nvPicPr>
          <p:cNvPr id="6" name="5 Imagen" descr="b-w-2026359_960_720.png"/>
          <p:cNvPicPr>
            <a:picLocks noChangeAspect="1"/>
          </p:cNvPicPr>
          <p:nvPr/>
        </p:nvPicPr>
        <p:blipFill>
          <a:blip r:embed="rId3" cstate="print">
            <a:lum bright="10000"/>
          </a:blip>
          <a:stretch>
            <a:fillRect/>
          </a:stretch>
        </p:blipFill>
        <p:spPr>
          <a:xfrm>
            <a:off x="0" y="4360302"/>
            <a:ext cx="785818" cy="783198"/>
          </a:xfrm>
          <a:prstGeom prst="rect">
            <a:avLst/>
          </a:prstGeom>
        </p:spPr>
      </p:pic>
      <p:pic>
        <p:nvPicPr>
          <p:cNvPr id="7" name="6 Imagen" descr="b-w-2026359_960_720.png"/>
          <p:cNvPicPr>
            <a:picLocks noChangeAspect="1"/>
          </p:cNvPicPr>
          <p:nvPr/>
        </p:nvPicPr>
        <p:blipFill>
          <a:blip r:embed="rId3" cstate="print">
            <a:lum bright="10000"/>
          </a:blip>
          <a:stretch>
            <a:fillRect/>
          </a:stretch>
        </p:blipFill>
        <p:spPr>
          <a:xfrm>
            <a:off x="8358182" y="4360302"/>
            <a:ext cx="785818" cy="783198"/>
          </a:xfrm>
          <a:prstGeom prst="rect">
            <a:avLst/>
          </a:prstGeom>
        </p:spPr>
      </p:pic>
      <p:pic>
        <p:nvPicPr>
          <p:cNvPr id="8" name="7 Imagen" descr="b-w-2026359_960_720.png"/>
          <p:cNvPicPr>
            <a:picLocks noChangeAspect="1"/>
          </p:cNvPicPr>
          <p:nvPr/>
        </p:nvPicPr>
        <p:blipFill>
          <a:blip r:embed="rId3" cstate="print">
            <a:lum bright="20000" contrast="40000"/>
          </a:blip>
          <a:stretch>
            <a:fillRect/>
          </a:stretch>
        </p:blipFill>
        <p:spPr>
          <a:xfrm>
            <a:off x="2857488" y="2428874"/>
            <a:ext cx="785818" cy="783198"/>
          </a:xfrm>
          <a:prstGeom prst="rect">
            <a:avLst/>
          </a:prstGeom>
        </p:spPr>
      </p:pic>
      <p:pic>
        <p:nvPicPr>
          <p:cNvPr id="9" name="8 Imagen" descr="b-w-2026359_960_720.png"/>
          <p:cNvPicPr>
            <a:picLocks noChangeAspect="1"/>
          </p:cNvPicPr>
          <p:nvPr/>
        </p:nvPicPr>
        <p:blipFill>
          <a:blip r:embed="rId3" cstate="print">
            <a:lum bright="20000"/>
          </a:blip>
          <a:stretch>
            <a:fillRect/>
          </a:stretch>
        </p:blipFill>
        <p:spPr>
          <a:xfrm>
            <a:off x="3643306" y="857238"/>
            <a:ext cx="785818" cy="783198"/>
          </a:xfrm>
          <a:prstGeom prst="rect">
            <a:avLst/>
          </a:prstGeom>
        </p:spPr>
      </p:pic>
      <p:pic>
        <p:nvPicPr>
          <p:cNvPr id="10" name="9 Imagen" descr="b-w-2026359_960_720.png"/>
          <p:cNvPicPr>
            <a:picLocks noChangeAspect="1"/>
          </p:cNvPicPr>
          <p:nvPr/>
        </p:nvPicPr>
        <p:blipFill>
          <a:blip r:embed="rId3" cstate="print">
            <a:lum bright="20000"/>
          </a:blip>
          <a:stretch>
            <a:fillRect/>
          </a:stretch>
        </p:blipFill>
        <p:spPr>
          <a:xfrm>
            <a:off x="4786314" y="857238"/>
            <a:ext cx="785818" cy="783198"/>
          </a:xfrm>
          <a:prstGeom prst="rect">
            <a:avLst/>
          </a:prstGeom>
        </p:spPr>
      </p:pic>
      <p:pic>
        <p:nvPicPr>
          <p:cNvPr id="11" name="10 Imagen" descr="b-w-2026359_960_720.png"/>
          <p:cNvPicPr>
            <a:picLocks noChangeAspect="1"/>
          </p:cNvPicPr>
          <p:nvPr/>
        </p:nvPicPr>
        <p:blipFill>
          <a:blip r:embed="rId3" cstate="print">
            <a:lum bright="-40000"/>
          </a:blip>
          <a:stretch>
            <a:fillRect/>
          </a:stretch>
        </p:blipFill>
        <p:spPr>
          <a:xfrm>
            <a:off x="3214678" y="1643056"/>
            <a:ext cx="785818" cy="783198"/>
          </a:xfrm>
          <a:prstGeom prst="rect">
            <a:avLst/>
          </a:prstGeom>
        </p:spPr>
      </p:pic>
      <p:pic>
        <p:nvPicPr>
          <p:cNvPr id="12" name="11 Imagen" descr="b-w-2026359_960_720.png"/>
          <p:cNvPicPr>
            <a:picLocks noChangeAspect="1"/>
          </p:cNvPicPr>
          <p:nvPr/>
        </p:nvPicPr>
        <p:blipFill>
          <a:blip r:embed="rId3" cstate="print">
            <a:lum bright="-40000"/>
          </a:blip>
          <a:stretch>
            <a:fillRect/>
          </a:stretch>
        </p:blipFill>
        <p:spPr>
          <a:xfrm>
            <a:off x="2214546" y="3071816"/>
            <a:ext cx="785818" cy="783198"/>
          </a:xfrm>
          <a:prstGeom prst="rect">
            <a:avLst/>
          </a:prstGeom>
        </p:spPr>
      </p:pic>
      <p:pic>
        <p:nvPicPr>
          <p:cNvPr id="13" name="12 Imagen" descr="b-w-2026359_960_720.png"/>
          <p:cNvPicPr>
            <a:picLocks noChangeAspect="1"/>
          </p:cNvPicPr>
          <p:nvPr/>
        </p:nvPicPr>
        <p:blipFill>
          <a:blip r:embed="rId3" cstate="print">
            <a:lum bright="10000"/>
          </a:blip>
          <a:stretch>
            <a:fillRect/>
          </a:stretch>
        </p:blipFill>
        <p:spPr>
          <a:xfrm>
            <a:off x="1571604" y="3571882"/>
            <a:ext cx="785818" cy="783198"/>
          </a:xfrm>
          <a:prstGeom prst="rect">
            <a:avLst/>
          </a:prstGeom>
        </p:spPr>
      </p:pic>
      <p:pic>
        <p:nvPicPr>
          <p:cNvPr id="14" name="13 Imagen" descr="b-w-2026359_960_720.png"/>
          <p:cNvPicPr>
            <a:picLocks noChangeAspect="1"/>
          </p:cNvPicPr>
          <p:nvPr/>
        </p:nvPicPr>
        <p:blipFill>
          <a:blip r:embed="rId3" cstate="print">
            <a:lum bright="-40000"/>
          </a:blip>
          <a:stretch>
            <a:fillRect/>
          </a:stretch>
        </p:blipFill>
        <p:spPr>
          <a:xfrm>
            <a:off x="857224" y="4000510"/>
            <a:ext cx="785818" cy="783198"/>
          </a:xfrm>
          <a:prstGeom prst="rect">
            <a:avLst/>
          </a:prstGeom>
        </p:spPr>
      </p:pic>
      <p:pic>
        <p:nvPicPr>
          <p:cNvPr id="15" name="14 Imagen" descr="b-w-2026359_960_720.png"/>
          <p:cNvPicPr>
            <a:picLocks noChangeAspect="1"/>
          </p:cNvPicPr>
          <p:nvPr/>
        </p:nvPicPr>
        <p:blipFill>
          <a:blip r:embed="rId3" cstate="print">
            <a:lum bright="-40000"/>
          </a:blip>
          <a:stretch>
            <a:fillRect/>
          </a:stretch>
        </p:blipFill>
        <p:spPr>
          <a:xfrm>
            <a:off x="5143504" y="1714494"/>
            <a:ext cx="785818" cy="783198"/>
          </a:xfrm>
          <a:prstGeom prst="rect">
            <a:avLst/>
          </a:prstGeom>
        </p:spPr>
      </p:pic>
      <p:pic>
        <p:nvPicPr>
          <p:cNvPr id="16" name="15 Imagen" descr="b-w-2026359_960_720.png"/>
          <p:cNvPicPr>
            <a:picLocks noChangeAspect="1"/>
          </p:cNvPicPr>
          <p:nvPr/>
        </p:nvPicPr>
        <p:blipFill>
          <a:blip r:embed="rId3" cstate="print">
            <a:lum bright="20000"/>
          </a:blip>
          <a:stretch>
            <a:fillRect/>
          </a:stretch>
        </p:blipFill>
        <p:spPr>
          <a:xfrm>
            <a:off x="5715008" y="2428874"/>
            <a:ext cx="785818" cy="783198"/>
          </a:xfrm>
          <a:prstGeom prst="rect">
            <a:avLst/>
          </a:prstGeom>
        </p:spPr>
      </p:pic>
      <p:pic>
        <p:nvPicPr>
          <p:cNvPr id="17" name="16 Imagen" descr="b-w-2026359_960_720.png"/>
          <p:cNvPicPr>
            <a:picLocks noChangeAspect="1"/>
          </p:cNvPicPr>
          <p:nvPr/>
        </p:nvPicPr>
        <p:blipFill>
          <a:blip r:embed="rId3" cstate="print">
            <a:lum bright="-40000"/>
          </a:blip>
          <a:stretch>
            <a:fillRect/>
          </a:stretch>
        </p:blipFill>
        <p:spPr>
          <a:xfrm>
            <a:off x="6286512" y="3071816"/>
            <a:ext cx="785818" cy="783198"/>
          </a:xfrm>
          <a:prstGeom prst="rect">
            <a:avLst/>
          </a:prstGeom>
        </p:spPr>
      </p:pic>
      <p:pic>
        <p:nvPicPr>
          <p:cNvPr id="18" name="17 Imagen" descr="b-w-2026359_960_720.png"/>
          <p:cNvPicPr>
            <a:picLocks noChangeAspect="1"/>
          </p:cNvPicPr>
          <p:nvPr/>
        </p:nvPicPr>
        <p:blipFill>
          <a:blip r:embed="rId3" cstate="print">
            <a:lum bright="10000"/>
          </a:blip>
          <a:stretch>
            <a:fillRect/>
          </a:stretch>
        </p:blipFill>
        <p:spPr>
          <a:xfrm>
            <a:off x="7000892" y="3429006"/>
            <a:ext cx="785818" cy="783198"/>
          </a:xfrm>
          <a:prstGeom prst="rect">
            <a:avLst/>
          </a:prstGeom>
        </p:spPr>
      </p:pic>
      <p:pic>
        <p:nvPicPr>
          <p:cNvPr id="19" name="18 Imagen" descr="b-w-2026359_960_720.png"/>
          <p:cNvPicPr>
            <a:picLocks noChangeAspect="1"/>
          </p:cNvPicPr>
          <p:nvPr/>
        </p:nvPicPr>
        <p:blipFill>
          <a:blip r:embed="rId3" cstate="print">
            <a:lum bright="-40000"/>
          </a:blip>
          <a:stretch>
            <a:fillRect/>
          </a:stretch>
        </p:blipFill>
        <p:spPr>
          <a:xfrm>
            <a:off x="7643834" y="3929072"/>
            <a:ext cx="785818" cy="783198"/>
          </a:xfrm>
          <a:prstGeom prst="rect">
            <a:avLst/>
          </a:prstGeom>
        </p:spPr>
      </p:pic>
      <p:sp>
        <p:nvSpPr>
          <p:cNvPr id="20" name="19 Rectángulo"/>
          <p:cNvSpPr/>
          <p:nvPr/>
        </p:nvSpPr>
        <p:spPr>
          <a:xfrm>
            <a:off x="-428660" y="-285770"/>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2000" fill="hold"/>
                                        <p:tgtEl>
                                          <p:spTgt spid="12"/>
                                        </p:tgtEl>
                                        <p:attrNameLst>
                                          <p:attrName>ppt_x</p:attrName>
                                        </p:attrNameLst>
                                      </p:cBhvr>
                                      <p:tavLst>
                                        <p:tav tm="0">
                                          <p:val>
                                            <p:strVal val="1+#ppt_w/2"/>
                                          </p:val>
                                        </p:tav>
                                        <p:tav tm="100000">
                                          <p:val>
                                            <p:strVal val="#ppt_x"/>
                                          </p:val>
                                        </p:tav>
                                      </p:tavLst>
                                    </p:anim>
                                    <p:anim calcmode="lin" valueType="num">
                                      <p:cBhvr additive="base">
                                        <p:cTn id="30" dur="2000" fill="hold"/>
                                        <p:tgtEl>
                                          <p:spTgt spid="12"/>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2000" fill="hold"/>
                                        <p:tgtEl>
                                          <p:spTgt spid="13"/>
                                        </p:tgtEl>
                                        <p:attrNameLst>
                                          <p:attrName>ppt_x</p:attrName>
                                        </p:attrNameLst>
                                      </p:cBhvr>
                                      <p:tavLst>
                                        <p:tav tm="0">
                                          <p:val>
                                            <p:strVal val="1+#ppt_w/2"/>
                                          </p:val>
                                        </p:tav>
                                        <p:tav tm="100000">
                                          <p:val>
                                            <p:strVal val="#ppt_x"/>
                                          </p:val>
                                        </p:tav>
                                      </p:tavLst>
                                    </p:anim>
                                    <p:anim calcmode="lin" valueType="num">
                                      <p:cBhvr additive="base">
                                        <p:cTn id="34" dur="2000" fill="hold"/>
                                        <p:tgtEl>
                                          <p:spTgt spid="13"/>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2000" fill="hold"/>
                                        <p:tgtEl>
                                          <p:spTgt spid="14"/>
                                        </p:tgtEl>
                                        <p:attrNameLst>
                                          <p:attrName>ppt_x</p:attrName>
                                        </p:attrNameLst>
                                      </p:cBhvr>
                                      <p:tavLst>
                                        <p:tav tm="0">
                                          <p:val>
                                            <p:strVal val="1+#ppt_w/2"/>
                                          </p:val>
                                        </p:tav>
                                        <p:tav tm="100000">
                                          <p:val>
                                            <p:strVal val="#ppt_x"/>
                                          </p:val>
                                        </p:tav>
                                      </p:tavLst>
                                    </p:anim>
                                    <p:anim calcmode="lin" valueType="num">
                                      <p:cBhvr additive="base">
                                        <p:cTn id="38" dur="2000" fill="hold"/>
                                        <p:tgtEl>
                                          <p:spTgt spid="14"/>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2000" fill="hold"/>
                                        <p:tgtEl>
                                          <p:spTgt spid="5"/>
                                        </p:tgtEl>
                                        <p:attrNameLst>
                                          <p:attrName>ppt_x</p:attrName>
                                        </p:attrNameLst>
                                      </p:cBhvr>
                                      <p:tavLst>
                                        <p:tav tm="0">
                                          <p:val>
                                            <p:strVal val="0-#ppt_w/2"/>
                                          </p:val>
                                        </p:tav>
                                        <p:tav tm="100000">
                                          <p:val>
                                            <p:strVal val="#ppt_x"/>
                                          </p:val>
                                        </p:tav>
                                      </p:tavLst>
                                    </p:anim>
                                    <p:anim calcmode="lin" valueType="num">
                                      <p:cBhvr additive="base">
                                        <p:cTn id="42" dur="2000" fill="hold"/>
                                        <p:tgtEl>
                                          <p:spTgt spid="5"/>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2000" fill="hold"/>
                                        <p:tgtEl>
                                          <p:spTgt spid="7"/>
                                        </p:tgtEl>
                                        <p:attrNameLst>
                                          <p:attrName>ppt_x</p:attrName>
                                        </p:attrNameLst>
                                      </p:cBhvr>
                                      <p:tavLst>
                                        <p:tav tm="0">
                                          <p:val>
                                            <p:strVal val="0-#ppt_w/2"/>
                                          </p:val>
                                        </p:tav>
                                        <p:tav tm="100000">
                                          <p:val>
                                            <p:strVal val="#ppt_x"/>
                                          </p:val>
                                        </p:tav>
                                      </p:tavLst>
                                    </p:anim>
                                    <p:anim calcmode="lin" valueType="num">
                                      <p:cBhvr additive="base">
                                        <p:cTn id="46" dur="2000" fill="hold"/>
                                        <p:tgtEl>
                                          <p:spTgt spid="7"/>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2000" fill="hold"/>
                                        <p:tgtEl>
                                          <p:spTgt spid="10"/>
                                        </p:tgtEl>
                                        <p:attrNameLst>
                                          <p:attrName>ppt_x</p:attrName>
                                        </p:attrNameLst>
                                      </p:cBhvr>
                                      <p:tavLst>
                                        <p:tav tm="0">
                                          <p:val>
                                            <p:strVal val="0-#ppt_w/2"/>
                                          </p:val>
                                        </p:tav>
                                        <p:tav tm="100000">
                                          <p:val>
                                            <p:strVal val="#ppt_x"/>
                                          </p:val>
                                        </p:tav>
                                      </p:tavLst>
                                    </p:anim>
                                    <p:anim calcmode="lin" valueType="num">
                                      <p:cBhvr additive="base">
                                        <p:cTn id="50" dur="2000" fill="hold"/>
                                        <p:tgtEl>
                                          <p:spTgt spid="10"/>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4"/>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6"/>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8"/>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9"/>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1"/>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2"/>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3"/>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4"/>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5"/>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7"/>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0"/>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5"/>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6"/>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7"/>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8"/>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9"/>
                                        </p:tgtEl>
                                        <p:attrNameLst>
                                          <p:attrName>r</p:attrName>
                                        </p:attrNameLst>
                                      </p:cBhvr>
                                    </p:animRot>
                                  </p:childTnLst>
                                </p:cTn>
                              </p:par>
                            </p:childTnLst>
                          </p:cTn>
                        </p:par>
                        <p:par>
                          <p:cTn id="103" fill="hold">
                            <p:stCondLst>
                              <p:cond delay="4000"/>
                            </p:stCondLst>
                            <p:childTnLst>
                              <p:par>
                                <p:cTn id="104" presetID="2" presetClass="exit" presetSubtype="6" fill="hold" nodeType="after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1+ppt_w/2"/>
                                          </p:val>
                                        </p:tav>
                                      </p:tavLst>
                                    </p:anim>
                                    <p:anim calcmode="lin" valueType="num">
                                      <p:cBhvr additive="base">
                                        <p:cTn id="106" dur="2000"/>
                                        <p:tgtEl>
                                          <p:spTgt spid="4"/>
                                        </p:tgtEl>
                                        <p:attrNameLst>
                                          <p:attrName>ppt_y</p:attrName>
                                        </p:attrNameLst>
                                      </p:cBhvr>
                                      <p:tavLst>
                                        <p:tav tm="0">
                                          <p:val>
                                            <p:strVal val="ppt_y"/>
                                          </p:val>
                                        </p:tav>
                                        <p:tav tm="100000">
                                          <p:val>
                                            <p:strVal val="1+ppt_h/2"/>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6"/>
                                        </p:tgtEl>
                                        <p:attrNameLst>
                                          <p:attrName>ppt_x</p:attrName>
                                        </p:attrNameLst>
                                      </p:cBhvr>
                                      <p:tavLst>
                                        <p:tav tm="0">
                                          <p:val>
                                            <p:strVal val="ppt_x"/>
                                          </p:val>
                                        </p:tav>
                                        <p:tav tm="100000">
                                          <p:val>
                                            <p:strVal val="1+ppt_w/2"/>
                                          </p:val>
                                        </p:tav>
                                      </p:tavLst>
                                    </p:anim>
                                    <p:anim calcmode="lin" valueType="num">
                                      <p:cBhvr additive="base">
                                        <p:cTn id="110" dur="2000"/>
                                        <p:tgtEl>
                                          <p:spTgt spid="6"/>
                                        </p:tgtEl>
                                        <p:attrNameLst>
                                          <p:attrName>ppt_y</p:attrName>
                                        </p:attrNameLst>
                                      </p:cBhvr>
                                      <p:tavLst>
                                        <p:tav tm="0">
                                          <p:val>
                                            <p:strVal val="ppt_y"/>
                                          </p:val>
                                        </p:tav>
                                        <p:tav tm="100000">
                                          <p:val>
                                            <p:strVal val="1+ppt_h/2"/>
                                          </p:val>
                                        </p:tav>
                                      </p:tavLst>
                                    </p:anim>
                                    <p:set>
                                      <p:cBhvr>
                                        <p:cTn id="111" dur="1" fill="hold">
                                          <p:stCondLst>
                                            <p:cond delay="1999"/>
                                          </p:stCondLst>
                                        </p:cTn>
                                        <p:tgtEl>
                                          <p:spTgt spid="6"/>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8"/>
                                        </p:tgtEl>
                                        <p:attrNameLst>
                                          <p:attrName>ppt_x</p:attrName>
                                        </p:attrNameLst>
                                      </p:cBhvr>
                                      <p:tavLst>
                                        <p:tav tm="0">
                                          <p:val>
                                            <p:strVal val="ppt_x"/>
                                          </p:val>
                                        </p:tav>
                                        <p:tav tm="100000">
                                          <p:val>
                                            <p:strVal val="1+ppt_w/2"/>
                                          </p:val>
                                        </p:tav>
                                      </p:tavLst>
                                    </p:anim>
                                    <p:anim calcmode="lin" valueType="num">
                                      <p:cBhvr additive="base">
                                        <p:cTn id="114" dur="2000"/>
                                        <p:tgtEl>
                                          <p:spTgt spid="8"/>
                                        </p:tgtEl>
                                        <p:attrNameLst>
                                          <p:attrName>ppt_y</p:attrName>
                                        </p:attrNameLst>
                                      </p:cBhvr>
                                      <p:tavLst>
                                        <p:tav tm="0">
                                          <p:val>
                                            <p:strVal val="ppt_y"/>
                                          </p:val>
                                        </p:tav>
                                        <p:tav tm="100000">
                                          <p:val>
                                            <p:strVal val="1+ppt_h/2"/>
                                          </p:val>
                                        </p:tav>
                                      </p:tavLst>
                                    </p:anim>
                                    <p:set>
                                      <p:cBhvr>
                                        <p:cTn id="115" dur="1" fill="hold">
                                          <p:stCondLst>
                                            <p:cond delay="1999"/>
                                          </p:stCondLst>
                                        </p:cTn>
                                        <p:tgtEl>
                                          <p:spTgt spid="8"/>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9"/>
                                        </p:tgtEl>
                                        <p:attrNameLst>
                                          <p:attrName>ppt_x</p:attrName>
                                        </p:attrNameLst>
                                      </p:cBhvr>
                                      <p:tavLst>
                                        <p:tav tm="0">
                                          <p:val>
                                            <p:strVal val="ppt_x"/>
                                          </p:val>
                                        </p:tav>
                                        <p:tav tm="100000">
                                          <p:val>
                                            <p:strVal val="1+ppt_w/2"/>
                                          </p:val>
                                        </p:tav>
                                      </p:tavLst>
                                    </p:anim>
                                    <p:anim calcmode="lin" valueType="num">
                                      <p:cBhvr additive="base">
                                        <p:cTn id="118" dur="2000"/>
                                        <p:tgtEl>
                                          <p:spTgt spid="9"/>
                                        </p:tgtEl>
                                        <p:attrNameLst>
                                          <p:attrName>ppt_y</p:attrName>
                                        </p:attrNameLst>
                                      </p:cBhvr>
                                      <p:tavLst>
                                        <p:tav tm="0">
                                          <p:val>
                                            <p:strVal val="ppt_y"/>
                                          </p:val>
                                        </p:tav>
                                        <p:tav tm="100000">
                                          <p:val>
                                            <p:strVal val="1+ppt_h/2"/>
                                          </p:val>
                                        </p:tav>
                                      </p:tavLst>
                                    </p:anim>
                                    <p:set>
                                      <p:cBhvr>
                                        <p:cTn id="119" dur="1" fill="hold">
                                          <p:stCondLst>
                                            <p:cond delay="1999"/>
                                          </p:stCondLst>
                                        </p:cTn>
                                        <p:tgtEl>
                                          <p:spTgt spid="9"/>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11"/>
                                        </p:tgtEl>
                                        <p:attrNameLst>
                                          <p:attrName>ppt_x</p:attrName>
                                        </p:attrNameLst>
                                      </p:cBhvr>
                                      <p:tavLst>
                                        <p:tav tm="0">
                                          <p:val>
                                            <p:strVal val="ppt_x"/>
                                          </p:val>
                                        </p:tav>
                                        <p:tav tm="100000">
                                          <p:val>
                                            <p:strVal val="1+ppt_w/2"/>
                                          </p:val>
                                        </p:tav>
                                      </p:tavLst>
                                    </p:anim>
                                    <p:anim calcmode="lin" valueType="num">
                                      <p:cBhvr additive="base">
                                        <p:cTn id="122" dur="2000"/>
                                        <p:tgtEl>
                                          <p:spTgt spid="11"/>
                                        </p:tgtEl>
                                        <p:attrNameLst>
                                          <p:attrName>ppt_y</p:attrName>
                                        </p:attrNameLst>
                                      </p:cBhvr>
                                      <p:tavLst>
                                        <p:tav tm="0">
                                          <p:val>
                                            <p:strVal val="ppt_y"/>
                                          </p:val>
                                        </p:tav>
                                        <p:tav tm="100000">
                                          <p:val>
                                            <p:strVal val="1+ppt_h/2"/>
                                          </p:val>
                                        </p:tav>
                                      </p:tavLst>
                                    </p:anim>
                                    <p:set>
                                      <p:cBhvr>
                                        <p:cTn id="123" dur="1" fill="hold">
                                          <p:stCondLst>
                                            <p:cond delay="1999"/>
                                          </p:stCondLst>
                                        </p:cTn>
                                        <p:tgtEl>
                                          <p:spTgt spid="11"/>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12"/>
                                        </p:tgtEl>
                                        <p:attrNameLst>
                                          <p:attrName>ppt_x</p:attrName>
                                        </p:attrNameLst>
                                      </p:cBhvr>
                                      <p:tavLst>
                                        <p:tav tm="0">
                                          <p:val>
                                            <p:strVal val="ppt_x"/>
                                          </p:val>
                                        </p:tav>
                                        <p:tav tm="100000">
                                          <p:val>
                                            <p:strVal val="1+ppt_w/2"/>
                                          </p:val>
                                        </p:tav>
                                      </p:tavLst>
                                    </p:anim>
                                    <p:anim calcmode="lin" valueType="num">
                                      <p:cBhvr additive="base">
                                        <p:cTn id="126" dur="2000"/>
                                        <p:tgtEl>
                                          <p:spTgt spid="12"/>
                                        </p:tgtEl>
                                        <p:attrNameLst>
                                          <p:attrName>ppt_y</p:attrName>
                                        </p:attrNameLst>
                                      </p:cBhvr>
                                      <p:tavLst>
                                        <p:tav tm="0">
                                          <p:val>
                                            <p:strVal val="ppt_y"/>
                                          </p:val>
                                        </p:tav>
                                        <p:tav tm="100000">
                                          <p:val>
                                            <p:strVal val="1+ppt_h/2"/>
                                          </p:val>
                                        </p:tav>
                                      </p:tavLst>
                                    </p:anim>
                                    <p:set>
                                      <p:cBhvr>
                                        <p:cTn id="127" dur="1" fill="hold">
                                          <p:stCondLst>
                                            <p:cond delay="1999"/>
                                          </p:stCondLst>
                                        </p:cTn>
                                        <p:tgtEl>
                                          <p:spTgt spid="12"/>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13"/>
                                        </p:tgtEl>
                                        <p:attrNameLst>
                                          <p:attrName>ppt_x</p:attrName>
                                        </p:attrNameLst>
                                      </p:cBhvr>
                                      <p:tavLst>
                                        <p:tav tm="0">
                                          <p:val>
                                            <p:strVal val="ppt_x"/>
                                          </p:val>
                                        </p:tav>
                                        <p:tav tm="100000">
                                          <p:val>
                                            <p:strVal val="1+ppt_w/2"/>
                                          </p:val>
                                        </p:tav>
                                      </p:tavLst>
                                    </p:anim>
                                    <p:anim calcmode="lin" valueType="num">
                                      <p:cBhvr additive="base">
                                        <p:cTn id="130" dur="2000"/>
                                        <p:tgtEl>
                                          <p:spTgt spid="13"/>
                                        </p:tgtEl>
                                        <p:attrNameLst>
                                          <p:attrName>ppt_y</p:attrName>
                                        </p:attrNameLst>
                                      </p:cBhvr>
                                      <p:tavLst>
                                        <p:tav tm="0">
                                          <p:val>
                                            <p:strVal val="ppt_y"/>
                                          </p:val>
                                        </p:tav>
                                        <p:tav tm="100000">
                                          <p:val>
                                            <p:strVal val="1+ppt_h/2"/>
                                          </p:val>
                                        </p:tav>
                                      </p:tavLst>
                                    </p:anim>
                                    <p:set>
                                      <p:cBhvr>
                                        <p:cTn id="131" dur="1" fill="hold">
                                          <p:stCondLst>
                                            <p:cond delay="1999"/>
                                          </p:stCondLst>
                                        </p:cTn>
                                        <p:tgtEl>
                                          <p:spTgt spid="13"/>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14"/>
                                        </p:tgtEl>
                                        <p:attrNameLst>
                                          <p:attrName>ppt_x</p:attrName>
                                        </p:attrNameLst>
                                      </p:cBhvr>
                                      <p:tavLst>
                                        <p:tav tm="0">
                                          <p:val>
                                            <p:strVal val="ppt_x"/>
                                          </p:val>
                                        </p:tav>
                                        <p:tav tm="100000">
                                          <p:val>
                                            <p:strVal val="1+ppt_w/2"/>
                                          </p:val>
                                        </p:tav>
                                      </p:tavLst>
                                    </p:anim>
                                    <p:anim calcmode="lin" valueType="num">
                                      <p:cBhvr additive="base">
                                        <p:cTn id="134" dur="2000"/>
                                        <p:tgtEl>
                                          <p:spTgt spid="14"/>
                                        </p:tgtEl>
                                        <p:attrNameLst>
                                          <p:attrName>ppt_y</p:attrName>
                                        </p:attrNameLst>
                                      </p:cBhvr>
                                      <p:tavLst>
                                        <p:tav tm="0">
                                          <p:val>
                                            <p:strVal val="ppt_y"/>
                                          </p:val>
                                        </p:tav>
                                        <p:tav tm="100000">
                                          <p:val>
                                            <p:strVal val="1+ppt_h/2"/>
                                          </p:val>
                                        </p:tav>
                                      </p:tavLst>
                                    </p:anim>
                                    <p:set>
                                      <p:cBhvr>
                                        <p:cTn id="135" dur="1" fill="hold">
                                          <p:stCondLst>
                                            <p:cond delay="1999"/>
                                          </p:stCondLst>
                                        </p:cTn>
                                        <p:tgtEl>
                                          <p:spTgt spid="14"/>
                                        </p:tgtEl>
                                        <p:attrNameLst>
                                          <p:attrName>style.visibility</p:attrName>
                                        </p:attrNameLst>
                                      </p:cBhvr>
                                      <p:to>
                                        <p:strVal val="hidden"/>
                                      </p:to>
                                    </p:set>
                                  </p:childTnLst>
                                </p:cTn>
                              </p:par>
                              <p:par>
                                <p:cTn id="136" presetID="2" presetClass="exit" presetSubtype="12" fill="hold" nodeType="withEffect">
                                  <p:stCondLst>
                                    <p:cond delay="0"/>
                                  </p:stCondLst>
                                  <p:childTnLst>
                                    <p:anim calcmode="lin" valueType="num">
                                      <p:cBhvr additive="base">
                                        <p:cTn id="137" dur="2000"/>
                                        <p:tgtEl>
                                          <p:spTgt spid="5"/>
                                        </p:tgtEl>
                                        <p:attrNameLst>
                                          <p:attrName>ppt_x</p:attrName>
                                        </p:attrNameLst>
                                      </p:cBhvr>
                                      <p:tavLst>
                                        <p:tav tm="0">
                                          <p:val>
                                            <p:strVal val="ppt_x"/>
                                          </p:val>
                                        </p:tav>
                                        <p:tav tm="100000">
                                          <p:val>
                                            <p:strVal val="0-ppt_w/2"/>
                                          </p:val>
                                        </p:tav>
                                      </p:tavLst>
                                    </p:anim>
                                    <p:anim calcmode="lin" valueType="num">
                                      <p:cBhvr additive="base">
                                        <p:cTn id="138" dur="2000"/>
                                        <p:tgtEl>
                                          <p:spTgt spid="5"/>
                                        </p:tgtEl>
                                        <p:attrNameLst>
                                          <p:attrName>ppt_y</p:attrName>
                                        </p:attrNameLst>
                                      </p:cBhvr>
                                      <p:tavLst>
                                        <p:tav tm="0">
                                          <p:val>
                                            <p:strVal val="ppt_y"/>
                                          </p:val>
                                        </p:tav>
                                        <p:tav tm="100000">
                                          <p:val>
                                            <p:strVal val="1+ppt_h/2"/>
                                          </p:val>
                                        </p:tav>
                                      </p:tavLst>
                                    </p:anim>
                                    <p:set>
                                      <p:cBhvr>
                                        <p:cTn id="139" dur="1" fill="hold">
                                          <p:stCondLst>
                                            <p:cond delay="1999"/>
                                          </p:stCondLst>
                                        </p:cTn>
                                        <p:tgtEl>
                                          <p:spTgt spid="5"/>
                                        </p:tgtEl>
                                        <p:attrNameLst>
                                          <p:attrName>style.visibility</p:attrName>
                                        </p:attrNameLst>
                                      </p:cBhvr>
                                      <p:to>
                                        <p:strVal val="hidden"/>
                                      </p:to>
                                    </p:set>
                                  </p:childTnLst>
                                </p:cTn>
                              </p:par>
                              <p:par>
                                <p:cTn id="140" presetID="2" presetClass="exit" presetSubtype="12" fill="hold" nodeType="withEffect">
                                  <p:stCondLst>
                                    <p:cond delay="0"/>
                                  </p:stCondLst>
                                  <p:childTnLst>
                                    <p:anim calcmode="lin" valueType="num">
                                      <p:cBhvr additive="base">
                                        <p:cTn id="141" dur="2000"/>
                                        <p:tgtEl>
                                          <p:spTgt spid="7"/>
                                        </p:tgtEl>
                                        <p:attrNameLst>
                                          <p:attrName>ppt_x</p:attrName>
                                        </p:attrNameLst>
                                      </p:cBhvr>
                                      <p:tavLst>
                                        <p:tav tm="0">
                                          <p:val>
                                            <p:strVal val="ppt_x"/>
                                          </p:val>
                                        </p:tav>
                                        <p:tav tm="100000">
                                          <p:val>
                                            <p:strVal val="0-ppt_w/2"/>
                                          </p:val>
                                        </p:tav>
                                      </p:tavLst>
                                    </p:anim>
                                    <p:anim calcmode="lin" valueType="num">
                                      <p:cBhvr additive="base">
                                        <p:cTn id="142" dur="2000"/>
                                        <p:tgtEl>
                                          <p:spTgt spid="7"/>
                                        </p:tgtEl>
                                        <p:attrNameLst>
                                          <p:attrName>ppt_y</p:attrName>
                                        </p:attrNameLst>
                                      </p:cBhvr>
                                      <p:tavLst>
                                        <p:tav tm="0">
                                          <p:val>
                                            <p:strVal val="ppt_y"/>
                                          </p:val>
                                        </p:tav>
                                        <p:tav tm="100000">
                                          <p:val>
                                            <p:strVal val="1+ppt_h/2"/>
                                          </p:val>
                                        </p:tav>
                                      </p:tavLst>
                                    </p:anim>
                                    <p:set>
                                      <p:cBhvr>
                                        <p:cTn id="143" dur="1" fill="hold">
                                          <p:stCondLst>
                                            <p:cond delay="1999"/>
                                          </p:stCondLst>
                                        </p:cTn>
                                        <p:tgtEl>
                                          <p:spTgt spid="7"/>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2000"/>
                                        <p:tgtEl>
                                          <p:spTgt spid="10"/>
                                        </p:tgtEl>
                                        <p:attrNameLst>
                                          <p:attrName>ppt_x</p:attrName>
                                        </p:attrNameLst>
                                      </p:cBhvr>
                                      <p:tavLst>
                                        <p:tav tm="0">
                                          <p:val>
                                            <p:strVal val="ppt_x"/>
                                          </p:val>
                                        </p:tav>
                                        <p:tav tm="100000">
                                          <p:val>
                                            <p:strVal val="0-ppt_w/2"/>
                                          </p:val>
                                        </p:tav>
                                      </p:tavLst>
                                    </p:anim>
                                    <p:anim calcmode="lin" valueType="num">
                                      <p:cBhvr additive="base">
                                        <p:cTn id="146" dur="2000"/>
                                        <p:tgtEl>
                                          <p:spTgt spid="10"/>
                                        </p:tgtEl>
                                        <p:attrNameLst>
                                          <p:attrName>ppt_y</p:attrName>
                                        </p:attrNameLst>
                                      </p:cBhvr>
                                      <p:tavLst>
                                        <p:tav tm="0">
                                          <p:val>
                                            <p:strVal val="ppt_y"/>
                                          </p:val>
                                        </p:tav>
                                        <p:tav tm="100000">
                                          <p:val>
                                            <p:strVal val="1+ppt_h/2"/>
                                          </p:val>
                                        </p:tav>
                                      </p:tavLst>
                                    </p:anim>
                                    <p:set>
                                      <p:cBhvr>
                                        <p:cTn id="147" dur="1" fill="hold">
                                          <p:stCondLst>
                                            <p:cond delay="1999"/>
                                          </p:stCondLst>
                                        </p:cTn>
                                        <p:tgtEl>
                                          <p:spTgt spid="10"/>
                                        </p:tgtEl>
                                        <p:attrNameLst>
                                          <p:attrName>style.visibility</p:attrName>
                                        </p:attrNameLst>
                                      </p:cBhvr>
                                      <p:to>
                                        <p:strVal val="hidden"/>
                                      </p:to>
                                    </p:set>
                                  </p:childTnLst>
                                </p:cTn>
                              </p:par>
                              <p:par>
                                <p:cTn id="148" presetID="2" presetClass="exit" presetSubtype="12" fill="hold" nodeType="withEffect">
                                  <p:stCondLst>
                                    <p:cond delay="0"/>
                                  </p:stCondLst>
                                  <p:childTnLst>
                                    <p:anim calcmode="lin" valueType="num">
                                      <p:cBhvr additive="base">
                                        <p:cTn id="149" dur="2000"/>
                                        <p:tgtEl>
                                          <p:spTgt spid="15"/>
                                        </p:tgtEl>
                                        <p:attrNameLst>
                                          <p:attrName>ppt_x</p:attrName>
                                        </p:attrNameLst>
                                      </p:cBhvr>
                                      <p:tavLst>
                                        <p:tav tm="0">
                                          <p:val>
                                            <p:strVal val="ppt_x"/>
                                          </p:val>
                                        </p:tav>
                                        <p:tav tm="100000">
                                          <p:val>
                                            <p:strVal val="0-ppt_w/2"/>
                                          </p:val>
                                        </p:tav>
                                      </p:tavLst>
                                    </p:anim>
                                    <p:anim calcmode="lin" valueType="num">
                                      <p:cBhvr additive="base">
                                        <p:cTn id="150" dur="2000"/>
                                        <p:tgtEl>
                                          <p:spTgt spid="15"/>
                                        </p:tgtEl>
                                        <p:attrNameLst>
                                          <p:attrName>ppt_y</p:attrName>
                                        </p:attrNameLst>
                                      </p:cBhvr>
                                      <p:tavLst>
                                        <p:tav tm="0">
                                          <p:val>
                                            <p:strVal val="ppt_y"/>
                                          </p:val>
                                        </p:tav>
                                        <p:tav tm="100000">
                                          <p:val>
                                            <p:strVal val="1+ppt_h/2"/>
                                          </p:val>
                                        </p:tav>
                                      </p:tavLst>
                                    </p:anim>
                                    <p:set>
                                      <p:cBhvr>
                                        <p:cTn id="151" dur="1" fill="hold">
                                          <p:stCondLst>
                                            <p:cond delay="1999"/>
                                          </p:stCondLst>
                                        </p:cTn>
                                        <p:tgtEl>
                                          <p:spTgt spid="15"/>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16"/>
                                        </p:tgtEl>
                                        <p:attrNameLst>
                                          <p:attrName>ppt_x</p:attrName>
                                        </p:attrNameLst>
                                      </p:cBhvr>
                                      <p:tavLst>
                                        <p:tav tm="0">
                                          <p:val>
                                            <p:strVal val="ppt_x"/>
                                          </p:val>
                                        </p:tav>
                                        <p:tav tm="100000">
                                          <p:val>
                                            <p:strVal val="0-ppt_w/2"/>
                                          </p:val>
                                        </p:tav>
                                      </p:tavLst>
                                    </p:anim>
                                    <p:anim calcmode="lin" valueType="num">
                                      <p:cBhvr additive="base">
                                        <p:cTn id="154" dur="2000"/>
                                        <p:tgtEl>
                                          <p:spTgt spid="16"/>
                                        </p:tgtEl>
                                        <p:attrNameLst>
                                          <p:attrName>ppt_y</p:attrName>
                                        </p:attrNameLst>
                                      </p:cBhvr>
                                      <p:tavLst>
                                        <p:tav tm="0">
                                          <p:val>
                                            <p:strVal val="ppt_y"/>
                                          </p:val>
                                        </p:tav>
                                        <p:tav tm="100000">
                                          <p:val>
                                            <p:strVal val="1+ppt_h/2"/>
                                          </p:val>
                                        </p:tav>
                                      </p:tavLst>
                                    </p:anim>
                                    <p:set>
                                      <p:cBhvr>
                                        <p:cTn id="155" dur="1" fill="hold">
                                          <p:stCondLst>
                                            <p:cond delay="1999"/>
                                          </p:stCondLst>
                                        </p:cTn>
                                        <p:tgtEl>
                                          <p:spTgt spid="16"/>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17"/>
                                        </p:tgtEl>
                                        <p:attrNameLst>
                                          <p:attrName>ppt_x</p:attrName>
                                        </p:attrNameLst>
                                      </p:cBhvr>
                                      <p:tavLst>
                                        <p:tav tm="0">
                                          <p:val>
                                            <p:strVal val="ppt_x"/>
                                          </p:val>
                                        </p:tav>
                                        <p:tav tm="100000">
                                          <p:val>
                                            <p:strVal val="0-ppt_w/2"/>
                                          </p:val>
                                        </p:tav>
                                      </p:tavLst>
                                    </p:anim>
                                    <p:anim calcmode="lin" valueType="num">
                                      <p:cBhvr additive="base">
                                        <p:cTn id="158" dur="2000"/>
                                        <p:tgtEl>
                                          <p:spTgt spid="17"/>
                                        </p:tgtEl>
                                        <p:attrNameLst>
                                          <p:attrName>ppt_y</p:attrName>
                                        </p:attrNameLst>
                                      </p:cBhvr>
                                      <p:tavLst>
                                        <p:tav tm="0">
                                          <p:val>
                                            <p:strVal val="ppt_y"/>
                                          </p:val>
                                        </p:tav>
                                        <p:tav tm="100000">
                                          <p:val>
                                            <p:strVal val="1+ppt_h/2"/>
                                          </p:val>
                                        </p:tav>
                                      </p:tavLst>
                                    </p:anim>
                                    <p:set>
                                      <p:cBhvr>
                                        <p:cTn id="159" dur="1" fill="hold">
                                          <p:stCondLst>
                                            <p:cond delay="1999"/>
                                          </p:stCondLst>
                                        </p:cTn>
                                        <p:tgtEl>
                                          <p:spTgt spid="17"/>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18"/>
                                        </p:tgtEl>
                                        <p:attrNameLst>
                                          <p:attrName>ppt_x</p:attrName>
                                        </p:attrNameLst>
                                      </p:cBhvr>
                                      <p:tavLst>
                                        <p:tav tm="0">
                                          <p:val>
                                            <p:strVal val="ppt_x"/>
                                          </p:val>
                                        </p:tav>
                                        <p:tav tm="100000">
                                          <p:val>
                                            <p:strVal val="0-ppt_w/2"/>
                                          </p:val>
                                        </p:tav>
                                      </p:tavLst>
                                    </p:anim>
                                    <p:anim calcmode="lin" valueType="num">
                                      <p:cBhvr additive="base">
                                        <p:cTn id="162" dur="2000"/>
                                        <p:tgtEl>
                                          <p:spTgt spid="18"/>
                                        </p:tgtEl>
                                        <p:attrNameLst>
                                          <p:attrName>ppt_y</p:attrName>
                                        </p:attrNameLst>
                                      </p:cBhvr>
                                      <p:tavLst>
                                        <p:tav tm="0">
                                          <p:val>
                                            <p:strVal val="ppt_y"/>
                                          </p:val>
                                        </p:tav>
                                        <p:tav tm="100000">
                                          <p:val>
                                            <p:strVal val="1+ppt_h/2"/>
                                          </p:val>
                                        </p:tav>
                                      </p:tavLst>
                                    </p:anim>
                                    <p:set>
                                      <p:cBhvr>
                                        <p:cTn id="163" dur="1" fill="hold">
                                          <p:stCondLst>
                                            <p:cond delay="1999"/>
                                          </p:stCondLst>
                                        </p:cTn>
                                        <p:tgtEl>
                                          <p:spTgt spid="18"/>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19"/>
                                        </p:tgtEl>
                                        <p:attrNameLst>
                                          <p:attrName>ppt_x</p:attrName>
                                        </p:attrNameLst>
                                      </p:cBhvr>
                                      <p:tavLst>
                                        <p:tav tm="0">
                                          <p:val>
                                            <p:strVal val="ppt_x"/>
                                          </p:val>
                                        </p:tav>
                                        <p:tav tm="100000">
                                          <p:val>
                                            <p:strVal val="0-ppt_w/2"/>
                                          </p:val>
                                        </p:tav>
                                      </p:tavLst>
                                    </p:anim>
                                    <p:anim calcmode="lin" valueType="num">
                                      <p:cBhvr additive="base">
                                        <p:cTn id="166" dur="2000"/>
                                        <p:tgtEl>
                                          <p:spTgt spid="19"/>
                                        </p:tgtEl>
                                        <p:attrNameLst>
                                          <p:attrName>ppt_y</p:attrName>
                                        </p:attrNameLst>
                                      </p:cBhvr>
                                      <p:tavLst>
                                        <p:tav tm="0">
                                          <p:val>
                                            <p:strVal val="ppt_y"/>
                                          </p:val>
                                        </p:tav>
                                        <p:tav tm="100000">
                                          <p:val>
                                            <p:strVal val="1+ppt_h/2"/>
                                          </p:val>
                                        </p:tav>
                                      </p:tavLst>
                                    </p:anim>
                                    <p:set>
                                      <p:cBhvr>
                                        <p:cTn id="167" dur="1" fill="hold">
                                          <p:stCondLst>
                                            <p:cond delay="1999"/>
                                          </p:stCondLst>
                                        </p:cTn>
                                        <p:tgtEl>
                                          <p:spTgt spid="19"/>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5"/>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7"/>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0"/>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5"/>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16"/>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17"/>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18"/>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19"/>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4"/>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6"/>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8"/>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9"/>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11"/>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2"/>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3"/>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4"/>
                                        </p:tgtEl>
                                        <p:attrNameLst>
                                          <p:attrName>r</p:attrName>
                                        </p:attrNameLst>
                                      </p:cBhvr>
                                    </p:animRot>
                                  </p:childTnLst>
                                </p:cTn>
                              </p:par>
                              <p:par>
                                <p:cTn id="200" presetID="17" presetClass="entr" presetSubtype="1"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ppt_x</p:attrName>
                                        </p:attrNameLst>
                                      </p:cBhvr>
                                      <p:tavLst>
                                        <p:tav tm="0">
                                          <p:val>
                                            <p:strVal val="#ppt_x"/>
                                          </p:val>
                                        </p:tav>
                                        <p:tav tm="100000">
                                          <p:val>
                                            <p:strVal val="#ppt_x"/>
                                          </p:val>
                                        </p:tav>
                                      </p:tavLst>
                                    </p:anim>
                                    <p:anim calcmode="lin" valueType="num">
                                      <p:cBhvr>
                                        <p:cTn id="203" dur="2000" fill="hold"/>
                                        <p:tgtEl>
                                          <p:spTgt spid="2"/>
                                        </p:tgtEl>
                                        <p:attrNameLst>
                                          <p:attrName>ppt_y</p:attrName>
                                        </p:attrNameLst>
                                      </p:cBhvr>
                                      <p:tavLst>
                                        <p:tav tm="0">
                                          <p:val>
                                            <p:strVal val="#ppt_y-#ppt_h/2"/>
                                          </p:val>
                                        </p:tav>
                                        <p:tav tm="100000">
                                          <p:val>
                                            <p:strVal val="#ppt_y"/>
                                          </p:val>
                                        </p:tav>
                                      </p:tavLst>
                                    </p:anim>
                                    <p:anim calcmode="lin" valueType="num">
                                      <p:cBhvr>
                                        <p:cTn id="204" dur="2000" fill="hold"/>
                                        <p:tgtEl>
                                          <p:spTgt spid="2"/>
                                        </p:tgtEl>
                                        <p:attrNameLst>
                                          <p:attrName>ppt_w</p:attrName>
                                        </p:attrNameLst>
                                      </p:cBhvr>
                                      <p:tavLst>
                                        <p:tav tm="0">
                                          <p:val>
                                            <p:strVal val="#ppt_w"/>
                                          </p:val>
                                        </p:tav>
                                        <p:tav tm="100000">
                                          <p:val>
                                            <p:strVal val="#ppt_w"/>
                                          </p:val>
                                        </p:tav>
                                      </p:tavLst>
                                    </p:anim>
                                    <p:anim calcmode="lin" valueType="num">
                                      <p:cBhvr>
                                        <p:cTn id="205" dur="2000" fill="hold"/>
                                        <p:tgtEl>
                                          <p:spTgt spid="2"/>
                                        </p:tgtEl>
                                        <p:attrNameLst>
                                          <p:attrName>ppt_h</p:attrName>
                                        </p:attrNameLst>
                                      </p:cBhvr>
                                      <p:tavLst>
                                        <p:tav tm="0">
                                          <p:val>
                                            <p:fltVal val="0"/>
                                          </p:val>
                                        </p:tav>
                                        <p:tav tm="100000">
                                          <p:val>
                                            <p:strVal val="#ppt_h"/>
                                          </p:val>
                                        </p:tav>
                                      </p:tavLst>
                                    </p:anim>
                                  </p:childTnLst>
                                </p:cTn>
                              </p:par>
                              <p:par>
                                <p:cTn id="206" presetID="16" presetClass="entr" presetSubtype="37" fill="hold" nodeType="withEffect">
                                  <p:stCondLst>
                                    <p:cond delay="0"/>
                                  </p:stCondLst>
                                  <p:childTnLst>
                                    <p:set>
                                      <p:cBhvr>
                                        <p:cTn id="207" dur="1" fill="hold">
                                          <p:stCondLst>
                                            <p:cond delay="0"/>
                                          </p:stCondLst>
                                        </p:cTn>
                                        <p:tgtEl>
                                          <p:spTgt spid="2"/>
                                        </p:tgtEl>
                                        <p:attrNameLst>
                                          <p:attrName>style.visibility</p:attrName>
                                        </p:attrNameLst>
                                      </p:cBhvr>
                                      <p:to>
                                        <p:strVal val="visible"/>
                                      </p:to>
                                    </p:set>
                                    <p:animEffect transition="in" filter="barn(outVertical)">
                                      <p:cBhvr>
                                        <p:cTn id="20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d79d22b5d7022c685f309e350e28005b.jpg"/>
          <p:cNvPicPr>
            <a:picLocks noChangeAspect="1"/>
          </p:cNvPicPr>
          <p:nvPr/>
        </p:nvPicPr>
        <p:blipFill>
          <a:blip r:embed="rId2"/>
          <a:stretch>
            <a:fillRect/>
          </a:stretch>
        </p:blipFill>
        <p:spPr>
          <a:xfrm>
            <a:off x="3040" y="0"/>
            <a:ext cx="9137920" cy="5143500"/>
          </a:xfrm>
          <a:prstGeom prst="rect">
            <a:avLst/>
          </a:prstGeom>
        </p:spPr>
      </p:pic>
      <p:pic>
        <p:nvPicPr>
          <p:cNvPr id="12" name="11 Imagen" descr="PNGPIX-COM-Cheetah-PNG-Transparent-Image-3.png"/>
          <p:cNvPicPr>
            <a:picLocks noChangeAspect="1"/>
          </p:cNvPicPr>
          <p:nvPr/>
        </p:nvPicPr>
        <p:blipFill>
          <a:blip r:embed="rId3" cstate="print">
            <a:lum bright="-10000" contrast="20000"/>
          </a:blip>
          <a:stretch>
            <a:fillRect/>
          </a:stretch>
        </p:blipFill>
        <p:spPr>
          <a:xfrm flipH="1">
            <a:off x="285720" y="1928808"/>
            <a:ext cx="5072066" cy="2928940"/>
          </a:xfrm>
          <a:prstGeom prst="rect">
            <a:avLst/>
          </a:prstGeom>
        </p:spPr>
      </p:pic>
      <p:sp>
        <p:nvSpPr>
          <p:cNvPr id="4" name="3 CuadroTexto"/>
          <p:cNvSpPr txBox="1"/>
          <p:nvPr/>
        </p:nvSpPr>
        <p:spPr>
          <a:xfrm>
            <a:off x="3714744" y="285734"/>
            <a:ext cx="5214974" cy="1354217"/>
          </a:xfrm>
          <a:prstGeom prst="rect">
            <a:avLst/>
          </a:prstGeom>
          <a:noFill/>
        </p:spPr>
        <p:txBody>
          <a:bodyPr wrap="square" rtlCol="0">
            <a:spAutoFit/>
          </a:bodyPr>
          <a:lstStyle/>
          <a:p>
            <a:pPr algn="ctr"/>
            <a:r>
              <a:rPr lang="es-PE" sz="1600" b="1" dirty="0" smtClean="0">
                <a:solidFill>
                  <a:srgbClr val="FFFF00"/>
                </a:solidFill>
              </a:rPr>
              <a:t>El modelo se aplica a todo tipo de animales, desde la mosca de la fruta hasta las ballenas, y puede servir para predecir la velocidad máxima de especies desaparecidas hace mucho tiempo, como por ejemplo dinosaurios. </a:t>
            </a:r>
          </a:p>
          <a:p>
            <a:pPr algn="ctr"/>
            <a:endParaRPr lang="es-PE" sz="1600" b="1" dirty="0">
              <a:solidFill>
                <a:srgbClr val="FFFF00"/>
              </a:solidFill>
            </a:endParaRPr>
          </a:p>
        </p:txBody>
      </p:sp>
      <p:sp>
        <p:nvSpPr>
          <p:cNvPr id="5" name="4 CuadroTexto"/>
          <p:cNvSpPr txBox="1"/>
          <p:nvPr/>
        </p:nvSpPr>
        <p:spPr>
          <a:xfrm>
            <a:off x="5500694" y="1428742"/>
            <a:ext cx="3500462" cy="1354217"/>
          </a:xfrm>
          <a:prstGeom prst="rect">
            <a:avLst/>
          </a:prstGeom>
          <a:noFill/>
        </p:spPr>
        <p:txBody>
          <a:bodyPr wrap="square" rtlCol="0">
            <a:spAutoFit/>
          </a:bodyPr>
          <a:lstStyle/>
          <a:p>
            <a:pPr algn="ctr"/>
            <a:r>
              <a:rPr lang="es-PE" sz="1600" b="1" dirty="0" smtClean="0">
                <a:solidFill>
                  <a:srgbClr val="FFFF00"/>
                </a:solidFill>
              </a:rPr>
              <a:t>Los cuerpos de los animales veloces, como el guepardo, evolucionaron primordialmente para cazar. Tienen el tamaño óptimo para alcanzar una velocidad máxima. </a:t>
            </a:r>
          </a:p>
          <a:p>
            <a:pPr algn="ctr"/>
            <a:endParaRPr lang="es-PE" sz="1600" b="1" dirty="0">
              <a:solidFill>
                <a:srgbClr val="FFFF00"/>
              </a:solidFill>
            </a:endParaRPr>
          </a:p>
        </p:txBody>
      </p:sp>
      <p:sp>
        <p:nvSpPr>
          <p:cNvPr id="6" name="5 Rectángulo"/>
          <p:cNvSpPr/>
          <p:nvPr/>
        </p:nvSpPr>
        <p:spPr>
          <a:xfrm>
            <a:off x="-428660" y="-285770"/>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12000">
              <a:schemeClr val="accent6">
                <a:lumMod val="40000"/>
                <a:lumOff val="60000"/>
              </a:schemeClr>
            </a:gs>
            <a:gs pos="30000">
              <a:srgbClr val="D49E6C"/>
            </a:gs>
            <a:gs pos="70000">
              <a:srgbClr val="A65528"/>
            </a:gs>
            <a:gs pos="100000">
              <a:srgbClr val="663012"/>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assignment-336-last-frame-croft.de-0-15311898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oncentricos color.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9216319">
            <a:off x="4000496" y="928676"/>
            <a:ext cx="1166947" cy="1166947"/>
          </a:xfrm>
          <a:prstGeom prst="rect">
            <a:avLst/>
          </a:prstGeom>
        </p:spPr>
      </p:pic>
      <p:pic>
        <p:nvPicPr>
          <p:cNvPr id="4" name="3 Imagen" descr="Concentricos color.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2758534">
            <a:off x="5170753" y="2098933"/>
            <a:ext cx="1166947" cy="1166947"/>
          </a:xfrm>
          <a:prstGeom prst="rect">
            <a:avLst/>
          </a:prstGeom>
        </p:spPr>
      </p:pic>
      <p:pic>
        <p:nvPicPr>
          <p:cNvPr id="5" name="4 Imagen" descr="Concentricos color.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a:off x="4857752" y="1214428"/>
            <a:ext cx="1166947" cy="1166947"/>
          </a:xfrm>
          <a:prstGeom prst="rect">
            <a:avLst/>
          </a:prstGeom>
        </p:spPr>
      </p:pic>
      <p:pic>
        <p:nvPicPr>
          <p:cNvPr id="6" name="5 Imagen" descr="Concentricos color.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7520236">
            <a:off x="4016159" y="3230354"/>
            <a:ext cx="1166947" cy="1166947"/>
          </a:xfrm>
          <a:prstGeom prst="rect">
            <a:avLst/>
          </a:prstGeom>
        </p:spPr>
      </p:pic>
      <p:pic>
        <p:nvPicPr>
          <p:cNvPr id="7" name="6 Imagen" descr="Concentricos color.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5400000">
            <a:off x="4828118" y="2970745"/>
            <a:ext cx="1166947" cy="1166947"/>
          </a:xfrm>
          <a:prstGeom prst="rect">
            <a:avLst/>
          </a:prstGeom>
        </p:spPr>
      </p:pic>
      <p:pic>
        <p:nvPicPr>
          <p:cNvPr id="8" name="7 Imagen" descr="Concentricos color.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4437599">
            <a:off x="2925794" y="2139991"/>
            <a:ext cx="1166947" cy="1166947"/>
          </a:xfrm>
          <a:prstGeom prst="rect">
            <a:avLst/>
          </a:prstGeom>
        </p:spPr>
      </p:pic>
      <p:pic>
        <p:nvPicPr>
          <p:cNvPr id="9" name="8 Imagen" descr="Concentricos color.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1311939">
            <a:off x="3151913" y="3009051"/>
            <a:ext cx="1166947" cy="1166947"/>
          </a:xfrm>
          <a:prstGeom prst="rect">
            <a:avLst/>
          </a:prstGeom>
        </p:spPr>
      </p:pic>
      <p:pic>
        <p:nvPicPr>
          <p:cNvPr id="10" name="9 Imagen" descr="Concentricos color.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6880223">
            <a:off x="3175115" y="1174867"/>
            <a:ext cx="1166947" cy="1166947"/>
          </a:xfrm>
          <a:prstGeom prst="rect">
            <a:avLst/>
          </a:prstGeom>
        </p:spPr>
      </p:pic>
      <p:sp>
        <p:nvSpPr>
          <p:cNvPr id="11" name="10 Rectángulo"/>
          <p:cNvSpPr/>
          <p:nvPr/>
        </p:nvSpPr>
        <p:spPr>
          <a:xfrm>
            <a:off x="-428660" y="-285770"/>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0"/>
                                        </p:tgtEl>
                                        <p:attrNameLst>
                                          <p:attrName>r</p:attrName>
                                        </p:attrNameLst>
                                      </p:cBhvr>
                                    </p:animRot>
                                  </p:childTnLst>
                                </p:cTn>
                              </p:par>
                            </p:childTnLst>
                          </p:cTn>
                        </p:par>
                        <p:par>
                          <p:cTn id="71" fill="hold">
                            <p:stCondLst>
                              <p:cond delay="4000"/>
                            </p:stCondLst>
                            <p:childTnLst>
                              <p:par>
                                <p:cTn id="72" presetID="23" presetClass="exit" presetSubtype="544" fill="hold" nodeType="afterEffect">
                                  <p:stCondLst>
                                    <p:cond delay="0"/>
                                  </p:stCondLst>
                                  <p:childTnLst>
                                    <p:anim calcmode="lin" valueType="num">
                                      <p:cBhvr>
                                        <p:cTn id="73" dur="2000"/>
                                        <p:tgtEl>
                                          <p:spTgt spid="3"/>
                                        </p:tgtEl>
                                        <p:attrNameLst>
                                          <p:attrName>ppt_w</p:attrName>
                                        </p:attrNameLst>
                                      </p:cBhvr>
                                      <p:tavLst>
                                        <p:tav tm="0">
                                          <p:val>
                                            <p:strVal val="ppt_w"/>
                                          </p:val>
                                        </p:tav>
                                        <p:tav tm="100000">
                                          <p:val>
                                            <p:fltVal val="0"/>
                                          </p:val>
                                        </p:tav>
                                      </p:tavLst>
                                    </p:anim>
                                    <p:anim calcmode="lin" valueType="num">
                                      <p:cBhvr>
                                        <p:cTn id="74" dur="2000"/>
                                        <p:tgtEl>
                                          <p:spTgt spid="3"/>
                                        </p:tgtEl>
                                        <p:attrNameLst>
                                          <p:attrName>ppt_h</p:attrName>
                                        </p:attrNameLst>
                                      </p:cBhvr>
                                      <p:tavLst>
                                        <p:tav tm="0">
                                          <p:val>
                                            <p:strVal val="ppt_h"/>
                                          </p:val>
                                        </p:tav>
                                        <p:tav tm="100000">
                                          <p:val>
                                            <p:fltVal val="0"/>
                                          </p:val>
                                        </p:tav>
                                      </p:tavLst>
                                    </p:anim>
                                    <p:anim calcmode="lin" valueType="num">
                                      <p:cBhvr>
                                        <p:cTn id="75" dur="2000"/>
                                        <p:tgtEl>
                                          <p:spTgt spid="3"/>
                                        </p:tgtEl>
                                        <p:attrNameLst>
                                          <p:attrName>ppt_x</p:attrName>
                                        </p:attrNameLst>
                                      </p:cBhvr>
                                      <p:tavLst>
                                        <p:tav tm="0">
                                          <p:val>
                                            <p:strVal val="ppt_x"/>
                                          </p:val>
                                        </p:tav>
                                        <p:tav tm="100000">
                                          <p:val>
                                            <p:fltVal val="0.5"/>
                                          </p:val>
                                        </p:tav>
                                      </p:tavLst>
                                    </p:anim>
                                    <p:anim calcmode="lin" valueType="num">
                                      <p:cBhvr>
                                        <p:cTn id="76" dur="2000"/>
                                        <p:tgtEl>
                                          <p:spTgt spid="3"/>
                                        </p:tgtEl>
                                        <p:attrNameLst>
                                          <p:attrName>ppt_y</p:attrName>
                                        </p:attrNameLst>
                                      </p:cBhvr>
                                      <p:tavLst>
                                        <p:tav tm="0">
                                          <p:val>
                                            <p:strVal val="ppt_y"/>
                                          </p:val>
                                        </p:tav>
                                        <p:tav tm="100000">
                                          <p:val>
                                            <p:fltVal val="0.5"/>
                                          </p:val>
                                        </p:tav>
                                      </p:tavLst>
                                    </p:anim>
                                    <p:set>
                                      <p:cBhvr>
                                        <p:cTn id="77" dur="1" fill="hold">
                                          <p:stCondLst>
                                            <p:cond delay="1999"/>
                                          </p:stCondLst>
                                        </p:cTn>
                                        <p:tgtEl>
                                          <p:spTgt spid="3"/>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4"/>
                                        </p:tgtEl>
                                        <p:attrNameLst>
                                          <p:attrName>ppt_w</p:attrName>
                                        </p:attrNameLst>
                                      </p:cBhvr>
                                      <p:tavLst>
                                        <p:tav tm="0">
                                          <p:val>
                                            <p:strVal val="ppt_w"/>
                                          </p:val>
                                        </p:tav>
                                        <p:tav tm="100000">
                                          <p:val>
                                            <p:fltVal val="0"/>
                                          </p:val>
                                        </p:tav>
                                      </p:tavLst>
                                    </p:anim>
                                    <p:anim calcmode="lin" valueType="num">
                                      <p:cBhvr>
                                        <p:cTn id="80" dur="2000"/>
                                        <p:tgtEl>
                                          <p:spTgt spid="4"/>
                                        </p:tgtEl>
                                        <p:attrNameLst>
                                          <p:attrName>ppt_h</p:attrName>
                                        </p:attrNameLst>
                                      </p:cBhvr>
                                      <p:tavLst>
                                        <p:tav tm="0">
                                          <p:val>
                                            <p:strVal val="ppt_h"/>
                                          </p:val>
                                        </p:tav>
                                        <p:tav tm="100000">
                                          <p:val>
                                            <p:fltVal val="0"/>
                                          </p:val>
                                        </p:tav>
                                      </p:tavLst>
                                    </p:anim>
                                    <p:anim calcmode="lin" valueType="num">
                                      <p:cBhvr>
                                        <p:cTn id="81" dur="2000"/>
                                        <p:tgtEl>
                                          <p:spTgt spid="4"/>
                                        </p:tgtEl>
                                        <p:attrNameLst>
                                          <p:attrName>ppt_x</p:attrName>
                                        </p:attrNameLst>
                                      </p:cBhvr>
                                      <p:tavLst>
                                        <p:tav tm="0">
                                          <p:val>
                                            <p:strVal val="ppt_x"/>
                                          </p:val>
                                        </p:tav>
                                        <p:tav tm="100000">
                                          <p:val>
                                            <p:fltVal val="0.5"/>
                                          </p:val>
                                        </p:tav>
                                      </p:tavLst>
                                    </p:anim>
                                    <p:anim calcmode="lin" valueType="num">
                                      <p:cBhvr>
                                        <p:cTn id="82" dur="2000"/>
                                        <p:tgtEl>
                                          <p:spTgt spid="4"/>
                                        </p:tgtEl>
                                        <p:attrNameLst>
                                          <p:attrName>ppt_y</p:attrName>
                                        </p:attrNameLst>
                                      </p:cBhvr>
                                      <p:tavLst>
                                        <p:tav tm="0">
                                          <p:val>
                                            <p:strVal val="ppt_y"/>
                                          </p:val>
                                        </p:tav>
                                        <p:tav tm="100000">
                                          <p:val>
                                            <p:fltVal val="0.5"/>
                                          </p:val>
                                        </p:tav>
                                      </p:tavLst>
                                    </p:anim>
                                    <p:set>
                                      <p:cBhvr>
                                        <p:cTn id="83" dur="1" fill="hold">
                                          <p:stCondLst>
                                            <p:cond delay="1999"/>
                                          </p:stCondLst>
                                        </p:cTn>
                                        <p:tgtEl>
                                          <p:spTgt spid="4"/>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5"/>
                                        </p:tgtEl>
                                        <p:attrNameLst>
                                          <p:attrName>ppt_w</p:attrName>
                                        </p:attrNameLst>
                                      </p:cBhvr>
                                      <p:tavLst>
                                        <p:tav tm="0">
                                          <p:val>
                                            <p:strVal val="ppt_w"/>
                                          </p:val>
                                        </p:tav>
                                        <p:tav tm="100000">
                                          <p:val>
                                            <p:fltVal val="0"/>
                                          </p:val>
                                        </p:tav>
                                      </p:tavLst>
                                    </p:anim>
                                    <p:anim calcmode="lin" valueType="num">
                                      <p:cBhvr>
                                        <p:cTn id="86" dur="2000"/>
                                        <p:tgtEl>
                                          <p:spTgt spid="5"/>
                                        </p:tgtEl>
                                        <p:attrNameLst>
                                          <p:attrName>ppt_h</p:attrName>
                                        </p:attrNameLst>
                                      </p:cBhvr>
                                      <p:tavLst>
                                        <p:tav tm="0">
                                          <p:val>
                                            <p:strVal val="ppt_h"/>
                                          </p:val>
                                        </p:tav>
                                        <p:tav tm="100000">
                                          <p:val>
                                            <p:fltVal val="0"/>
                                          </p:val>
                                        </p:tav>
                                      </p:tavLst>
                                    </p:anim>
                                    <p:anim calcmode="lin" valueType="num">
                                      <p:cBhvr>
                                        <p:cTn id="87" dur="2000"/>
                                        <p:tgtEl>
                                          <p:spTgt spid="5"/>
                                        </p:tgtEl>
                                        <p:attrNameLst>
                                          <p:attrName>ppt_x</p:attrName>
                                        </p:attrNameLst>
                                      </p:cBhvr>
                                      <p:tavLst>
                                        <p:tav tm="0">
                                          <p:val>
                                            <p:strVal val="ppt_x"/>
                                          </p:val>
                                        </p:tav>
                                        <p:tav tm="100000">
                                          <p:val>
                                            <p:fltVal val="0.5"/>
                                          </p:val>
                                        </p:tav>
                                      </p:tavLst>
                                    </p:anim>
                                    <p:anim calcmode="lin" valueType="num">
                                      <p:cBhvr>
                                        <p:cTn id="88" dur="2000"/>
                                        <p:tgtEl>
                                          <p:spTgt spid="5"/>
                                        </p:tgtEl>
                                        <p:attrNameLst>
                                          <p:attrName>ppt_y</p:attrName>
                                        </p:attrNameLst>
                                      </p:cBhvr>
                                      <p:tavLst>
                                        <p:tav tm="0">
                                          <p:val>
                                            <p:strVal val="ppt_y"/>
                                          </p:val>
                                        </p:tav>
                                        <p:tav tm="100000">
                                          <p:val>
                                            <p:fltVal val="0.5"/>
                                          </p:val>
                                        </p:tav>
                                      </p:tavLst>
                                    </p:anim>
                                    <p:set>
                                      <p:cBhvr>
                                        <p:cTn id="89" dur="1" fill="hold">
                                          <p:stCondLst>
                                            <p:cond delay="1999"/>
                                          </p:stCondLst>
                                        </p:cTn>
                                        <p:tgtEl>
                                          <p:spTgt spid="5"/>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6"/>
                                        </p:tgtEl>
                                        <p:attrNameLst>
                                          <p:attrName>ppt_w</p:attrName>
                                        </p:attrNameLst>
                                      </p:cBhvr>
                                      <p:tavLst>
                                        <p:tav tm="0">
                                          <p:val>
                                            <p:strVal val="ppt_w"/>
                                          </p:val>
                                        </p:tav>
                                        <p:tav tm="100000">
                                          <p:val>
                                            <p:fltVal val="0"/>
                                          </p:val>
                                        </p:tav>
                                      </p:tavLst>
                                    </p:anim>
                                    <p:anim calcmode="lin" valueType="num">
                                      <p:cBhvr>
                                        <p:cTn id="92" dur="2000"/>
                                        <p:tgtEl>
                                          <p:spTgt spid="6"/>
                                        </p:tgtEl>
                                        <p:attrNameLst>
                                          <p:attrName>ppt_h</p:attrName>
                                        </p:attrNameLst>
                                      </p:cBhvr>
                                      <p:tavLst>
                                        <p:tav tm="0">
                                          <p:val>
                                            <p:strVal val="ppt_h"/>
                                          </p:val>
                                        </p:tav>
                                        <p:tav tm="100000">
                                          <p:val>
                                            <p:fltVal val="0"/>
                                          </p:val>
                                        </p:tav>
                                      </p:tavLst>
                                    </p:anim>
                                    <p:anim calcmode="lin" valueType="num">
                                      <p:cBhvr>
                                        <p:cTn id="93" dur="2000"/>
                                        <p:tgtEl>
                                          <p:spTgt spid="6"/>
                                        </p:tgtEl>
                                        <p:attrNameLst>
                                          <p:attrName>ppt_x</p:attrName>
                                        </p:attrNameLst>
                                      </p:cBhvr>
                                      <p:tavLst>
                                        <p:tav tm="0">
                                          <p:val>
                                            <p:strVal val="ppt_x"/>
                                          </p:val>
                                        </p:tav>
                                        <p:tav tm="100000">
                                          <p:val>
                                            <p:fltVal val="0.5"/>
                                          </p:val>
                                        </p:tav>
                                      </p:tavLst>
                                    </p:anim>
                                    <p:anim calcmode="lin" valueType="num">
                                      <p:cBhvr>
                                        <p:cTn id="94" dur="2000"/>
                                        <p:tgtEl>
                                          <p:spTgt spid="6"/>
                                        </p:tgtEl>
                                        <p:attrNameLst>
                                          <p:attrName>ppt_y</p:attrName>
                                        </p:attrNameLst>
                                      </p:cBhvr>
                                      <p:tavLst>
                                        <p:tav tm="0">
                                          <p:val>
                                            <p:strVal val="ppt_y"/>
                                          </p:val>
                                        </p:tav>
                                        <p:tav tm="100000">
                                          <p:val>
                                            <p:fltVal val="0.5"/>
                                          </p:val>
                                        </p:tav>
                                      </p:tavLst>
                                    </p:anim>
                                    <p:set>
                                      <p:cBhvr>
                                        <p:cTn id="95" dur="1" fill="hold">
                                          <p:stCondLst>
                                            <p:cond delay="1999"/>
                                          </p:stCondLst>
                                        </p:cTn>
                                        <p:tgtEl>
                                          <p:spTgt spid="6"/>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7"/>
                                        </p:tgtEl>
                                        <p:attrNameLst>
                                          <p:attrName>ppt_w</p:attrName>
                                        </p:attrNameLst>
                                      </p:cBhvr>
                                      <p:tavLst>
                                        <p:tav tm="0">
                                          <p:val>
                                            <p:strVal val="ppt_w"/>
                                          </p:val>
                                        </p:tav>
                                        <p:tav tm="100000">
                                          <p:val>
                                            <p:fltVal val="0"/>
                                          </p:val>
                                        </p:tav>
                                      </p:tavLst>
                                    </p:anim>
                                    <p:anim calcmode="lin" valueType="num">
                                      <p:cBhvr>
                                        <p:cTn id="98" dur="2000"/>
                                        <p:tgtEl>
                                          <p:spTgt spid="7"/>
                                        </p:tgtEl>
                                        <p:attrNameLst>
                                          <p:attrName>ppt_h</p:attrName>
                                        </p:attrNameLst>
                                      </p:cBhvr>
                                      <p:tavLst>
                                        <p:tav tm="0">
                                          <p:val>
                                            <p:strVal val="ppt_h"/>
                                          </p:val>
                                        </p:tav>
                                        <p:tav tm="100000">
                                          <p:val>
                                            <p:fltVal val="0"/>
                                          </p:val>
                                        </p:tav>
                                      </p:tavLst>
                                    </p:anim>
                                    <p:anim calcmode="lin" valueType="num">
                                      <p:cBhvr>
                                        <p:cTn id="99" dur="2000"/>
                                        <p:tgtEl>
                                          <p:spTgt spid="7"/>
                                        </p:tgtEl>
                                        <p:attrNameLst>
                                          <p:attrName>ppt_x</p:attrName>
                                        </p:attrNameLst>
                                      </p:cBhvr>
                                      <p:tavLst>
                                        <p:tav tm="0">
                                          <p:val>
                                            <p:strVal val="ppt_x"/>
                                          </p:val>
                                        </p:tav>
                                        <p:tav tm="100000">
                                          <p:val>
                                            <p:fltVal val="0.5"/>
                                          </p:val>
                                        </p:tav>
                                      </p:tavLst>
                                    </p:anim>
                                    <p:anim calcmode="lin" valueType="num">
                                      <p:cBhvr>
                                        <p:cTn id="100" dur="2000"/>
                                        <p:tgtEl>
                                          <p:spTgt spid="7"/>
                                        </p:tgtEl>
                                        <p:attrNameLst>
                                          <p:attrName>ppt_y</p:attrName>
                                        </p:attrNameLst>
                                      </p:cBhvr>
                                      <p:tavLst>
                                        <p:tav tm="0">
                                          <p:val>
                                            <p:strVal val="ppt_y"/>
                                          </p:val>
                                        </p:tav>
                                        <p:tav tm="100000">
                                          <p:val>
                                            <p:fltVal val="0.5"/>
                                          </p:val>
                                        </p:tav>
                                      </p:tavLst>
                                    </p:anim>
                                    <p:set>
                                      <p:cBhvr>
                                        <p:cTn id="101" dur="1" fill="hold">
                                          <p:stCondLst>
                                            <p:cond delay="1999"/>
                                          </p:stCondLst>
                                        </p:cTn>
                                        <p:tgtEl>
                                          <p:spTgt spid="7"/>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8"/>
                                        </p:tgtEl>
                                        <p:attrNameLst>
                                          <p:attrName>ppt_w</p:attrName>
                                        </p:attrNameLst>
                                      </p:cBhvr>
                                      <p:tavLst>
                                        <p:tav tm="0">
                                          <p:val>
                                            <p:strVal val="ppt_w"/>
                                          </p:val>
                                        </p:tav>
                                        <p:tav tm="100000">
                                          <p:val>
                                            <p:fltVal val="0"/>
                                          </p:val>
                                        </p:tav>
                                      </p:tavLst>
                                    </p:anim>
                                    <p:anim calcmode="lin" valueType="num">
                                      <p:cBhvr>
                                        <p:cTn id="104" dur="2000"/>
                                        <p:tgtEl>
                                          <p:spTgt spid="8"/>
                                        </p:tgtEl>
                                        <p:attrNameLst>
                                          <p:attrName>ppt_h</p:attrName>
                                        </p:attrNameLst>
                                      </p:cBhvr>
                                      <p:tavLst>
                                        <p:tav tm="0">
                                          <p:val>
                                            <p:strVal val="ppt_h"/>
                                          </p:val>
                                        </p:tav>
                                        <p:tav tm="100000">
                                          <p:val>
                                            <p:fltVal val="0"/>
                                          </p:val>
                                        </p:tav>
                                      </p:tavLst>
                                    </p:anim>
                                    <p:anim calcmode="lin" valueType="num">
                                      <p:cBhvr>
                                        <p:cTn id="105" dur="2000"/>
                                        <p:tgtEl>
                                          <p:spTgt spid="8"/>
                                        </p:tgtEl>
                                        <p:attrNameLst>
                                          <p:attrName>ppt_x</p:attrName>
                                        </p:attrNameLst>
                                      </p:cBhvr>
                                      <p:tavLst>
                                        <p:tav tm="0">
                                          <p:val>
                                            <p:strVal val="ppt_x"/>
                                          </p:val>
                                        </p:tav>
                                        <p:tav tm="100000">
                                          <p:val>
                                            <p:fltVal val="0.5"/>
                                          </p:val>
                                        </p:tav>
                                      </p:tavLst>
                                    </p:anim>
                                    <p:anim calcmode="lin" valueType="num">
                                      <p:cBhvr>
                                        <p:cTn id="106" dur="2000"/>
                                        <p:tgtEl>
                                          <p:spTgt spid="8"/>
                                        </p:tgtEl>
                                        <p:attrNameLst>
                                          <p:attrName>ppt_y</p:attrName>
                                        </p:attrNameLst>
                                      </p:cBhvr>
                                      <p:tavLst>
                                        <p:tav tm="0">
                                          <p:val>
                                            <p:strVal val="ppt_y"/>
                                          </p:val>
                                        </p:tav>
                                        <p:tav tm="100000">
                                          <p:val>
                                            <p:fltVal val="0.5"/>
                                          </p:val>
                                        </p:tav>
                                      </p:tavLst>
                                    </p:anim>
                                    <p:set>
                                      <p:cBhvr>
                                        <p:cTn id="107" dur="1" fill="hold">
                                          <p:stCondLst>
                                            <p:cond delay="1999"/>
                                          </p:stCondLst>
                                        </p:cTn>
                                        <p:tgtEl>
                                          <p:spTgt spid="8"/>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9"/>
                                        </p:tgtEl>
                                        <p:attrNameLst>
                                          <p:attrName>ppt_w</p:attrName>
                                        </p:attrNameLst>
                                      </p:cBhvr>
                                      <p:tavLst>
                                        <p:tav tm="0">
                                          <p:val>
                                            <p:strVal val="ppt_w"/>
                                          </p:val>
                                        </p:tav>
                                        <p:tav tm="100000">
                                          <p:val>
                                            <p:fltVal val="0"/>
                                          </p:val>
                                        </p:tav>
                                      </p:tavLst>
                                    </p:anim>
                                    <p:anim calcmode="lin" valueType="num">
                                      <p:cBhvr>
                                        <p:cTn id="110" dur="2000"/>
                                        <p:tgtEl>
                                          <p:spTgt spid="9"/>
                                        </p:tgtEl>
                                        <p:attrNameLst>
                                          <p:attrName>ppt_h</p:attrName>
                                        </p:attrNameLst>
                                      </p:cBhvr>
                                      <p:tavLst>
                                        <p:tav tm="0">
                                          <p:val>
                                            <p:strVal val="ppt_h"/>
                                          </p:val>
                                        </p:tav>
                                        <p:tav tm="100000">
                                          <p:val>
                                            <p:fltVal val="0"/>
                                          </p:val>
                                        </p:tav>
                                      </p:tavLst>
                                    </p:anim>
                                    <p:anim calcmode="lin" valueType="num">
                                      <p:cBhvr>
                                        <p:cTn id="111" dur="2000"/>
                                        <p:tgtEl>
                                          <p:spTgt spid="9"/>
                                        </p:tgtEl>
                                        <p:attrNameLst>
                                          <p:attrName>ppt_x</p:attrName>
                                        </p:attrNameLst>
                                      </p:cBhvr>
                                      <p:tavLst>
                                        <p:tav tm="0">
                                          <p:val>
                                            <p:strVal val="ppt_x"/>
                                          </p:val>
                                        </p:tav>
                                        <p:tav tm="100000">
                                          <p:val>
                                            <p:fltVal val="0.5"/>
                                          </p:val>
                                        </p:tav>
                                      </p:tavLst>
                                    </p:anim>
                                    <p:anim calcmode="lin" valueType="num">
                                      <p:cBhvr>
                                        <p:cTn id="112" dur="2000"/>
                                        <p:tgtEl>
                                          <p:spTgt spid="9"/>
                                        </p:tgtEl>
                                        <p:attrNameLst>
                                          <p:attrName>ppt_y</p:attrName>
                                        </p:attrNameLst>
                                      </p:cBhvr>
                                      <p:tavLst>
                                        <p:tav tm="0">
                                          <p:val>
                                            <p:strVal val="ppt_y"/>
                                          </p:val>
                                        </p:tav>
                                        <p:tav tm="100000">
                                          <p:val>
                                            <p:fltVal val="0.5"/>
                                          </p:val>
                                        </p:tav>
                                      </p:tavLst>
                                    </p:anim>
                                    <p:set>
                                      <p:cBhvr>
                                        <p:cTn id="113" dur="1" fill="hold">
                                          <p:stCondLst>
                                            <p:cond delay="1999"/>
                                          </p:stCondLst>
                                        </p:cTn>
                                        <p:tgtEl>
                                          <p:spTgt spid="9"/>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0"/>
                                        </p:tgtEl>
                                        <p:attrNameLst>
                                          <p:attrName>ppt_w</p:attrName>
                                        </p:attrNameLst>
                                      </p:cBhvr>
                                      <p:tavLst>
                                        <p:tav tm="0">
                                          <p:val>
                                            <p:strVal val="ppt_w"/>
                                          </p:val>
                                        </p:tav>
                                        <p:tav tm="100000">
                                          <p:val>
                                            <p:fltVal val="0"/>
                                          </p:val>
                                        </p:tav>
                                      </p:tavLst>
                                    </p:anim>
                                    <p:anim calcmode="lin" valueType="num">
                                      <p:cBhvr>
                                        <p:cTn id="116" dur="2000"/>
                                        <p:tgtEl>
                                          <p:spTgt spid="10"/>
                                        </p:tgtEl>
                                        <p:attrNameLst>
                                          <p:attrName>ppt_h</p:attrName>
                                        </p:attrNameLst>
                                      </p:cBhvr>
                                      <p:tavLst>
                                        <p:tav tm="0">
                                          <p:val>
                                            <p:strVal val="ppt_h"/>
                                          </p:val>
                                        </p:tav>
                                        <p:tav tm="100000">
                                          <p:val>
                                            <p:fltVal val="0"/>
                                          </p:val>
                                        </p:tav>
                                      </p:tavLst>
                                    </p:anim>
                                    <p:anim calcmode="lin" valueType="num">
                                      <p:cBhvr>
                                        <p:cTn id="117" dur="2000"/>
                                        <p:tgtEl>
                                          <p:spTgt spid="10"/>
                                        </p:tgtEl>
                                        <p:attrNameLst>
                                          <p:attrName>ppt_x</p:attrName>
                                        </p:attrNameLst>
                                      </p:cBhvr>
                                      <p:tavLst>
                                        <p:tav tm="0">
                                          <p:val>
                                            <p:strVal val="ppt_x"/>
                                          </p:val>
                                        </p:tav>
                                        <p:tav tm="100000">
                                          <p:val>
                                            <p:fltVal val="0.5"/>
                                          </p:val>
                                        </p:tav>
                                      </p:tavLst>
                                    </p:anim>
                                    <p:anim calcmode="lin" valueType="num">
                                      <p:cBhvr>
                                        <p:cTn id="118" dur="2000"/>
                                        <p:tgtEl>
                                          <p:spTgt spid="10"/>
                                        </p:tgtEl>
                                        <p:attrNameLst>
                                          <p:attrName>ppt_y</p:attrName>
                                        </p:attrNameLst>
                                      </p:cBhvr>
                                      <p:tavLst>
                                        <p:tav tm="0">
                                          <p:val>
                                            <p:strVal val="ppt_y"/>
                                          </p:val>
                                        </p:tav>
                                        <p:tav tm="100000">
                                          <p:val>
                                            <p:fltVal val="0.5"/>
                                          </p:val>
                                        </p:tav>
                                      </p:tavLst>
                                    </p:anim>
                                    <p:set>
                                      <p:cBhvr>
                                        <p:cTn id="119" dur="1" fill="hold">
                                          <p:stCondLst>
                                            <p:cond delay="1999"/>
                                          </p:stCondLst>
                                        </p:cTn>
                                        <p:tgtEl>
                                          <p:spTgt spid="10"/>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3"/>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4"/>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5"/>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6"/>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7"/>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8"/>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9"/>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0"/>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12000">
              <a:schemeClr val="tx1"/>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Baby-Cheetah-Wallpapers-02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512px-Darktable_icon.svg.png"/>
          <p:cNvPicPr>
            <a:picLocks noChangeAspect="1"/>
          </p:cNvPicPr>
          <p:nvPr/>
        </p:nvPicPr>
        <p:blipFill>
          <a:blip r:embed="rId3">
            <a:duotone>
              <a:prstClr val="black"/>
              <a:schemeClr val="accent6">
                <a:tint val="45000"/>
                <a:satMod val="400000"/>
              </a:schemeClr>
            </a:duotone>
          </a:blip>
          <a:stretch>
            <a:fillRect/>
          </a:stretch>
        </p:blipFill>
        <p:spPr>
          <a:xfrm>
            <a:off x="0" y="0"/>
            <a:ext cx="857238" cy="857238"/>
          </a:xfrm>
          <a:prstGeom prst="rect">
            <a:avLst/>
          </a:prstGeom>
        </p:spPr>
      </p:pic>
      <p:pic>
        <p:nvPicPr>
          <p:cNvPr id="5" name="4 Imagen" descr="512px-Darktable_icon.svg.png"/>
          <p:cNvPicPr>
            <a:picLocks noChangeAspect="1"/>
          </p:cNvPicPr>
          <p:nvPr/>
        </p:nvPicPr>
        <p:blipFill>
          <a:blip r:embed="rId3">
            <a:duotone>
              <a:prstClr val="black"/>
              <a:schemeClr val="accent6">
                <a:tint val="45000"/>
                <a:satMod val="400000"/>
              </a:schemeClr>
            </a:duotone>
          </a:blip>
          <a:stretch>
            <a:fillRect/>
          </a:stretch>
        </p:blipFill>
        <p:spPr>
          <a:xfrm>
            <a:off x="785786" y="428610"/>
            <a:ext cx="857238" cy="857238"/>
          </a:xfrm>
          <a:prstGeom prst="rect">
            <a:avLst/>
          </a:prstGeom>
        </p:spPr>
      </p:pic>
      <p:pic>
        <p:nvPicPr>
          <p:cNvPr id="6" name="5 Imagen" descr="512px-Darktable_icon.svg.png"/>
          <p:cNvPicPr>
            <a:picLocks noChangeAspect="1"/>
          </p:cNvPicPr>
          <p:nvPr/>
        </p:nvPicPr>
        <p:blipFill>
          <a:blip r:embed="rId3">
            <a:duotone>
              <a:prstClr val="black"/>
              <a:schemeClr val="accent6">
                <a:tint val="45000"/>
                <a:satMod val="400000"/>
              </a:schemeClr>
            </a:duotone>
          </a:blip>
          <a:stretch>
            <a:fillRect/>
          </a:stretch>
        </p:blipFill>
        <p:spPr>
          <a:xfrm>
            <a:off x="3714744" y="4286262"/>
            <a:ext cx="857238" cy="857238"/>
          </a:xfrm>
          <a:prstGeom prst="rect">
            <a:avLst/>
          </a:prstGeom>
        </p:spPr>
      </p:pic>
      <p:pic>
        <p:nvPicPr>
          <p:cNvPr id="7" name="6 Imagen" descr="512px-Darktable_icon.svg.png"/>
          <p:cNvPicPr>
            <a:picLocks noChangeAspect="1"/>
          </p:cNvPicPr>
          <p:nvPr/>
        </p:nvPicPr>
        <p:blipFill>
          <a:blip r:embed="rId4" cstate="print">
            <a:duotone>
              <a:prstClr val="black"/>
              <a:schemeClr val="accent6">
                <a:tint val="45000"/>
                <a:satMod val="400000"/>
              </a:schemeClr>
            </a:duotone>
          </a:blip>
          <a:stretch>
            <a:fillRect/>
          </a:stretch>
        </p:blipFill>
        <p:spPr>
          <a:xfrm flipH="1">
            <a:off x="4572000" y="4357700"/>
            <a:ext cx="785833" cy="785800"/>
          </a:xfrm>
          <a:prstGeom prst="rect">
            <a:avLst/>
          </a:prstGeom>
        </p:spPr>
      </p:pic>
      <p:pic>
        <p:nvPicPr>
          <p:cNvPr id="8" name="7 Imagen" descr="512px-Darktable_icon.svg.png"/>
          <p:cNvPicPr>
            <a:picLocks noChangeAspect="1"/>
          </p:cNvPicPr>
          <p:nvPr/>
        </p:nvPicPr>
        <p:blipFill>
          <a:blip r:embed="rId3">
            <a:duotone>
              <a:prstClr val="black"/>
              <a:schemeClr val="accent6">
                <a:tint val="45000"/>
                <a:satMod val="400000"/>
              </a:schemeClr>
            </a:duotone>
          </a:blip>
          <a:stretch>
            <a:fillRect/>
          </a:stretch>
        </p:blipFill>
        <p:spPr>
          <a:xfrm>
            <a:off x="1500166" y="928676"/>
            <a:ext cx="857238" cy="857238"/>
          </a:xfrm>
          <a:prstGeom prst="rect">
            <a:avLst/>
          </a:prstGeom>
        </p:spPr>
      </p:pic>
      <p:pic>
        <p:nvPicPr>
          <p:cNvPr id="9" name="8 Imagen" descr="512px-Darktable_icon.svg.png"/>
          <p:cNvPicPr>
            <a:picLocks noChangeAspect="1"/>
          </p:cNvPicPr>
          <p:nvPr/>
        </p:nvPicPr>
        <p:blipFill>
          <a:blip r:embed="rId3">
            <a:duotone>
              <a:prstClr val="black"/>
              <a:schemeClr val="accent6">
                <a:tint val="45000"/>
                <a:satMod val="400000"/>
              </a:schemeClr>
            </a:duotone>
          </a:blip>
          <a:stretch>
            <a:fillRect/>
          </a:stretch>
        </p:blipFill>
        <p:spPr>
          <a:xfrm>
            <a:off x="2143108" y="1571618"/>
            <a:ext cx="857238" cy="857238"/>
          </a:xfrm>
          <a:prstGeom prst="rect">
            <a:avLst/>
          </a:prstGeom>
        </p:spPr>
      </p:pic>
      <p:pic>
        <p:nvPicPr>
          <p:cNvPr id="10" name="9 Imagen" descr="512px-Darktable_icon.svg.png"/>
          <p:cNvPicPr>
            <a:picLocks noChangeAspect="1"/>
          </p:cNvPicPr>
          <p:nvPr/>
        </p:nvPicPr>
        <p:blipFill>
          <a:blip r:embed="rId3">
            <a:duotone>
              <a:prstClr val="black"/>
              <a:schemeClr val="accent6">
                <a:tint val="45000"/>
                <a:satMod val="400000"/>
              </a:schemeClr>
            </a:duotone>
          </a:blip>
          <a:stretch>
            <a:fillRect/>
          </a:stretch>
        </p:blipFill>
        <p:spPr>
          <a:xfrm>
            <a:off x="2714612" y="2143122"/>
            <a:ext cx="857238" cy="857238"/>
          </a:xfrm>
          <a:prstGeom prst="rect">
            <a:avLst/>
          </a:prstGeom>
        </p:spPr>
      </p:pic>
      <p:pic>
        <p:nvPicPr>
          <p:cNvPr id="11" name="10 Imagen" descr="512px-Darktable_icon.svg.png"/>
          <p:cNvPicPr>
            <a:picLocks noChangeAspect="1"/>
          </p:cNvPicPr>
          <p:nvPr/>
        </p:nvPicPr>
        <p:blipFill>
          <a:blip r:embed="rId3">
            <a:duotone>
              <a:prstClr val="black"/>
              <a:schemeClr val="accent6">
                <a:tint val="45000"/>
                <a:satMod val="400000"/>
              </a:schemeClr>
            </a:duotone>
          </a:blip>
          <a:stretch>
            <a:fillRect/>
          </a:stretch>
        </p:blipFill>
        <p:spPr>
          <a:xfrm>
            <a:off x="3214678" y="2786064"/>
            <a:ext cx="857238" cy="857238"/>
          </a:xfrm>
          <a:prstGeom prst="rect">
            <a:avLst/>
          </a:prstGeom>
        </p:spPr>
      </p:pic>
      <p:pic>
        <p:nvPicPr>
          <p:cNvPr id="12" name="11 Imagen" descr="512px-Darktable_icon.svg.png"/>
          <p:cNvPicPr>
            <a:picLocks noChangeAspect="1"/>
          </p:cNvPicPr>
          <p:nvPr/>
        </p:nvPicPr>
        <p:blipFill>
          <a:blip r:embed="rId3">
            <a:duotone>
              <a:prstClr val="black"/>
              <a:schemeClr val="accent6">
                <a:tint val="45000"/>
                <a:satMod val="400000"/>
              </a:schemeClr>
            </a:duotone>
          </a:blip>
          <a:stretch>
            <a:fillRect/>
          </a:stretch>
        </p:blipFill>
        <p:spPr>
          <a:xfrm>
            <a:off x="3643306" y="3500444"/>
            <a:ext cx="857238" cy="857238"/>
          </a:xfrm>
          <a:prstGeom prst="rect">
            <a:avLst/>
          </a:prstGeom>
        </p:spPr>
      </p:pic>
      <p:pic>
        <p:nvPicPr>
          <p:cNvPr id="13" name="12 Imagen" descr="512px-Darktable_icon.svg.png"/>
          <p:cNvPicPr>
            <a:picLocks noChangeAspect="1"/>
          </p:cNvPicPr>
          <p:nvPr/>
        </p:nvPicPr>
        <p:blipFill>
          <a:blip r:embed="rId4" cstate="print">
            <a:duotone>
              <a:prstClr val="black"/>
              <a:schemeClr val="accent6">
                <a:tint val="45000"/>
                <a:satMod val="400000"/>
              </a:schemeClr>
            </a:duotone>
          </a:blip>
          <a:stretch>
            <a:fillRect/>
          </a:stretch>
        </p:blipFill>
        <p:spPr>
          <a:xfrm flipH="1">
            <a:off x="8358167" y="0"/>
            <a:ext cx="785833" cy="785800"/>
          </a:xfrm>
          <a:prstGeom prst="rect">
            <a:avLst/>
          </a:prstGeom>
        </p:spPr>
      </p:pic>
      <p:pic>
        <p:nvPicPr>
          <p:cNvPr id="14" name="13 Imagen" descr="512px-Darktable_icon.svg.png"/>
          <p:cNvPicPr>
            <a:picLocks noChangeAspect="1"/>
          </p:cNvPicPr>
          <p:nvPr/>
        </p:nvPicPr>
        <p:blipFill>
          <a:blip r:embed="rId4" cstate="print">
            <a:duotone>
              <a:prstClr val="black"/>
              <a:schemeClr val="accent6">
                <a:tint val="45000"/>
                <a:satMod val="400000"/>
              </a:schemeClr>
            </a:duotone>
          </a:blip>
          <a:stretch>
            <a:fillRect/>
          </a:stretch>
        </p:blipFill>
        <p:spPr>
          <a:xfrm flipH="1">
            <a:off x="7715272" y="357172"/>
            <a:ext cx="785833" cy="785800"/>
          </a:xfrm>
          <a:prstGeom prst="rect">
            <a:avLst/>
          </a:prstGeom>
        </p:spPr>
      </p:pic>
      <p:pic>
        <p:nvPicPr>
          <p:cNvPr id="15" name="14 Imagen" descr="512px-Darktable_icon.svg.png"/>
          <p:cNvPicPr>
            <a:picLocks noChangeAspect="1"/>
          </p:cNvPicPr>
          <p:nvPr/>
        </p:nvPicPr>
        <p:blipFill>
          <a:blip r:embed="rId4" cstate="print">
            <a:duotone>
              <a:prstClr val="black"/>
              <a:schemeClr val="accent6">
                <a:tint val="45000"/>
                <a:satMod val="400000"/>
              </a:schemeClr>
            </a:duotone>
          </a:blip>
          <a:stretch>
            <a:fillRect/>
          </a:stretch>
        </p:blipFill>
        <p:spPr>
          <a:xfrm flipH="1">
            <a:off x="7000892" y="928676"/>
            <a:ext cx="785833" cy="785800"/>
          </a:xfrm>
          <a:prstGeom prst="rect">
            <a:avLst/>
          </a:prstGeom>
        </p:spPr>
      </p:pic>
      <p:pic>
        <p:nvPicPr>
          <p:cNvPr id="16" name="15 Imagen" descr="512px-Darktable_icon.svg.png"/>
          <p:cNvPicPr>
            <a:picLocks noChangeAspect="1"/>
          </p:cNvPicPr>
          <p:nvPr/>
        </p:nvPicPr>
        <p:blipFill>
          <a:blip r:embed="rId4" cstate="print">
            <a:duotone>
              <a:prstClr val="black"/>
              <a:schemeClr val="accent6">
                <a:tint val="45000"/>
                <a:satMod val="400000"/>
              </a:schemeClr>
            </a:duotone>
          </a:blip>
          <a:stretch>
            <a:fillRect/>
          </a:stretch>
        </p:blipFill>
        <p:spPr>
          <a:xfrm flipH="1">
            <a:off x="6357950" y="1428742"/>
            <a:ext cx="785833" cy="785800"/>
          </a:xfrm>
          <a:prstGeom prst="rect">
            <a:avLst/>
          </a:prstGeom>
        </p:spPr>
      </p:pic>
      <p:pic>
        <p:nvPicPr>
          <p:cNvPr id="17" name="16 Imagen" descr="512px-Darktable_icon.svg.png"/>
          <p:cNvPicPr>
            <a:picLocks noChangeAspect="1"/>
          </p:cNvPicPr>
          <p:nvPr/>
        </p:nvPicPr>
        <p:blipFill>
          <a:blip r:embed="rId4" cstate="print">
            <a:duotone>
              <a:prstClr val="black"/>
              <a:schemeClr val="accent6">
                <a:tint val="45000"/>
                <a:satMod val="400000"/>
              </a:schemeClr>
            </a:duotone>
          </a:blip>
          <a:stretch>
            <a:fillRect/>
          </a:stretch>
        </p:blipFill>
        <p:spPr>
          <a:xfrm flipH="1">
            <a:off x="5786446" y="2071684"/>
            <a:ext cx="785833" cy="785800"/>
          </a:xfrm>
          <a:prstGeom prst="rect">
            <a:avLst/>
          </a:prstGeom>
        </p:spPr>
      </p:pic>
      <p:pic>
        <p:nvPicPr>
          <p:cNvPr id="18" name="17 Imagen" descr="512px-Darktable_icon.svg.png"/>
          <p:cNvPicPr>
            <a:picLocks noChangeAspect="1"/>
          </p:cNvPicPr>
          <p:nvPr/>
        </p:nvPicPr>
        <p:blipFill>
          <a:blip r:embed="rId4" cstate="print">
            <a:duotone>
              <a:prstClr val="black"/>
              <a:schemeClr val="accent6">
                <a:tint val="45000"/>
                <a:satMod val="400000"/>
              </a:schemeClr>
            </a:duotone>
          </a:blip>
          <a:stretch>
            <a:fillRect/>
          </a:stretch>
        </p:blipFill>
        <p:spPr>
          <a:xfrm flipH="1">
            <a:off x="5357818" y="2714626"/>
            <a:ext cx="785833" cy="785800"/>
          </a:xfrm>
          <a:prstGeom prst="rect">
            <a:avLst/>
          </a:prstGeom>
        </p:spPr>
      </p:pic>
      <p:pic>
        <p:nvPicPr>
          <p:cNvPr id="19" name="18 Imagen" descr="512px-Darktable_icon.svg.png"/>
          <p:cNvPicPr>
            <a:picLocks noChangeAspect="1"/>
          </p:cNvPicPr>
          <p:nvPr/>
        </p:nvPicPr>
        <p:blipFill>
          <a:blip r:embed="rId4" cstate="print">
            <a:duotone>
              <a:prstClr val="black"/>
              <a:schemeClr val="accent6">
                <a:tint val="45000"/>
                <a:satMod val="400000"/>
              </a:schemeClr>
            </a:duotone>
          </a:blip>
          <a:stretch>
            <a:fillRect/>
          </a:stretch>
        </p:blipFill>
        <p:spPr>
          <a:xfrm flipH="1">
            <a:off x="4929190" y="3500444"/>
            <a:ext cx="785833" cy="785800"/>
          </a:xfrm>
          <a:prstGeom prst="rect">
            <a:avLst/>
          </a:prstGeom>
        </p:spPr>
      </p:pic>
      <p:sp>
        <p:nvSpPr>
          <p:cNvPr id="20" name="19 Rectángulo"/>
          <p:cNvSpPr/>
          <p:nvPr/>
        </p:nvSpPr>
        <p:spPr>
          <a:xfrm>
            <a:off x="-428660" y="-285770"/>
            <a:ext cx="9858444" cy="5643602"/>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1+#ppt_w/2"/>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1+#ppt_w/2"/>
                                          </p:val>
                                        </p:tav>
                                        <p:tav tm="100000">
                                          <p:val>
                                            <p:strVal val="#ppt_x"/>
                                          </p:val>
                                        </p:tav>
                                      </p:tavLst>
                                    </p:anim>
                                    <p:anim calcmode="lin" valueType="num">
                                      <p:cBhvr additive="base">
                                        <p:cTn id="26" dur="2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1+#ppt_w/2"/>
                                          </p:val>
                                        </p:tav>
                                        <p:tav tm="100000">
                                          <p:val>
                                            <p:strVal val="#ppt_x"/>
                                          </p:val>
                                        </p:tav>
                                      </p:tavLst>
                                    </p:anim>
                                    <p:anim calcmode="lin" valueType="num">
                                      <p:cBhvr additive="base">
                                        <p:cTn id="30" dur="20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1+#ppt_w/2"/>
                                          </p:val>
                                        </p:tav>
                                        <p:tav tm="100000">
                                          <p:val>
                                            <p:strVal val="#ppt_x"/>
                                          </p:val>
                                        </p:tav>
                                      </p:tavLst>
                                    </p:anim>
                                    <p:anim calcmode="lin" valueType="num">
                                      <p:cBhvr additive="base">
                                        <p:cTn id="34" dur="2000" fill="hold"/>
                                        <p:tgtEl>
                                          <p:spTgt spid="11"/>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1+#ppt_w/2"/>
                                          </p:val>
                                        </p:tav>
                                        <p:tav tm="100000">
                                          <p:val>
                                            <p:strVal val="#ppt_x"/>
                                          </p:val>
                                        </p:tav>
                                      </p:tavLst>
                                    </p:anim>
                                    <p:anim calcmode="lin" valueType="num">
                                      <p:cBhvr additive="base">
                                        <p:cTn id="38" dur="2000" fill="hold"/>
                                        <p:tgtEl>
                                          <p:spTgt spid="12"/>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2000" fill="hold"/>
                                        <p:tgtEl>
                                          <p:spTgt spid="7"/>
                                        </p:tgtEl>
                                        <p:attrNameLst>
                                          <p:attrName>ppt_x</p:attrName>
                                        </p:attrNameLst>
                                      </p:cBhvr>
                                      <p:tavLst>
                                        <p:tav tm="0">
                                          <p:val>
                                            <p:strVal val="0-#ppt_w/2"/>
                                          </p:val>
                                        </p:tav>
                                        <p:tav tm="100000">
                                          <p:val>
                                            <p:strVal val="#ppt_x"/>
                                          </p:val>
                                        </p:tav>
                                      </p:tavLst>
                                    </p:anim>
                                    <p:anim calcmode="lin" valueType="num">
                                      <p:cBhvr additive="base">
                                        <p:cTn id="42" dur="2000" fill="hold"/>
                                        <p:tgtEl>
                                          <p:spTgt spid="7"/>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7"/>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3"/>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4"/>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5"/>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6"/>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7"/>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8"/>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9"/>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5"/>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6"/>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8"/>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9"/>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0"/>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1"/>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2"/>
                                        </p:tgtEl>
                                        <p:attrNameLst>
                                          <p:attrName>r</p:attrName>
                                        </p:attrNameLst>
                                      </p:cBhvr>
                                    </p:animRot>
                                  </p:childTnLst>
                                </p:cTn>
                              </p:par>
                            </p:childTnLst>
                          </p:cTn>
                        </p:par>
                        <p:par>
                          <p:cTn id="103" fill="hold">
                            <p:stCondLst>
                              <p:cond delay="4000"/>
                            </p:stCondLst>
                            <p:childTnLst>
                              <p:par>
                                <p:cTn id="104" presetID="2" presetClass="exit" presetSubtype="6" fill="hold" nodeType="after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1+ppt_w/2"/>
                                          </p:val>
                                        </p:tav>
                                      </p:tavLst>
                                    </p:anim>
                                    <p:anim calcmode="lin" valueType="num">
                                      <p:cBhvr additive="base">
                                        <p:cTn id="106" dur="2000"/>
                                        <p:tgtEl>
                                          <p:spTgt spid="4"/>
                                        </p:tgtEl>
                                        <p:attrNameLst>
                                          <p:attrName>ppt_y</p:attrName>
                                        </p:attrNameLst>
                                      </p:cBhvr>
                                      <p:tavLst>
                                        <p:tav tm="0">
                                          <p:val>
                                            <p:strVal val="ppt_y"/>
                                          </p:val>
                                        </p:tav>
                                        <p:tav tm="100000">
                                          <p:val>
                                            <p:strVal val="1+ppt_h/2"/>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5"/>
                                        </p:tgtEl>
                                        <p:attrNameLst>
                                          <p:attrName>ppt_x</p:attrName>
                                        </p:attrNameLst>
                                      </p:cBhvr>
                                      <p:tavLst>
                                        <p:tav tm="0">
                                          <p:val>
                                            <p:strVal val="ppt_x"/>
                                          </p:val>
                                        </p:tav>
                                        <p:tav tm="100000">
                                          <p:val>
                                            <p:strVal val="1+ppt_w/2"/>
                                          </p:val>
                                        </p:tav>
                                      </p:tavLst>
                                    </p:anim>
                                    <p:anim calcmode="lin" valueType="num">
                                      <p:cBhvr additive="base">
                                        <p:cTn id="110" dur="2000"/>
                                        <p:tgtEl>
                                          <p:spTgt spid="5"/>
                                        </p:tgtEl>
                                        <p:attrNameLst>
                                          <p:attrName>ppt_y</p:attrName>
                                        </p:attrNameLst>
                                      </p:cBhvr>
                                      <p:tavLst>
                                        <p:tav tm="0">
                                          <p:val>
                                            <p:strVal val="ppt_y"/>
                                          </p:val>
                                        </p:tav>
                                        <p:tav tm="100000">
                                          <p:val>
                                            <p:strVal val="1+ppt_h/2"/>
                                          </p:val>
                                        </p:tav>
                                      </p:tavLst>
                                    </p:anim>
                                    <p:set>
                                      <p:cBhvr>
                                        <p:cTn id="111" dur="1" fill="hold">
                                          <p:stCondLst>
                                            <p:cond delay="1999"/>
                                          </p:stCondLst>
                                        </p:cTn>
                                        <p:tgtEl>
                                          <p:spTgt spid="5"/>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6"/>
                                        </p:tgtEl>
                                        <p:attrNameLst>
                                          <p:attrName>ppt_x</p:attrName>
                                        </p:attrNameLst>
                                      </p:cBhvr>
                                      <p:tavLst>
                                        <p:tav tm="0">
                                          <p:val>
                                            <p:strVal val="ppt_x"/>
                                          </p:val>
                                        </p:tav>
                                        <p:tav tm="100000">
                                          <p:val>
                                            <p:strVal val="1+ppt_w/2"/>
                                          </p:val>
                                        </p:tav>
                                      </p:tavLst>
                                    </p:anim>
                                    <p:anim calcmode="lin" valueType="num">
                                      <p:cBhvr additive="base">
                                        <p:cTn id="114" dur="2000"/>
                                        <p:tgtEl>
                                          <p:spTgt spid="6"/>
                                        </p:tgtEl>
                                        <p:attrNameLst>
                                          <p:attrName>ppt_y</p:attrName>
                                        </p:attrNameLst>
                                      </p:cBhvr>
                                      <p:tavLst>
                                        <p:tav tm="0">
                                          <p:val>
                                            <p:strVal val="ppt_y"/>
                                          </p:val>
                                        </p:tav>
                                        <p:tav tm="100000">
                                          <p:val>
                                            <p:strVal val="1+ppt_h/2"/>
                                          </p:val>
                                        </p:tav>
                                      </p:tavLst>
                                    </p:anim>
                                    <p:set>
                                      <p:cBhvr>
                                        <p:cTn id="115" dur="1" fill="hold">
                                          <p:stCondLst>
                                            <p:cond delay="1999"/>
                                          </p:stCondLst>
                                        </p:cTn>
                                        <p:tgtEl>
                                          <p:spTgt spid="6"/>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8"/>
                                        </p:tgtEl>
                                        <p:attrNameLst>
                                          <p:attrName>ppt_x</p:attrName>
                                        </p:attrNameLst>
                                      </p:cBhvr>
                                      <p:tavLst>
                                        <p:tav tm="0">
                                          <p:val>
                                            <p:strVal val="ppt_x"/>
                                          </p:val>
                                        </p:tav>
                                        <p:tav tm="100000">
                                          <p:val>
                                            <p:strVal val="1+ppt_w/2"/>
                                          </p:val>
                                        </p:tav>
                                      </p:tavLst>
                                    </p:anim>
                                    <p:anim calcmode="lin" valueType="num">
                                      <p:cBhvr additive="base">
                                        <p:cTn id="118" dur="2000"/>
                                        <p:tgtEl>
                                          <p:spTgt spid="8"/>
                                        </p:tgtEl>
                                        <p:attrNameLst>
                                          <p:attrName>ppt_y</p:attrName>
                                        </p:attrNameLst>
                                      </p:cBhvr>
                                      <p:tavLst>
                                        <p:tav tm="0">
                                          <p:val>
                                            <p:strVal val="ppt_y"/>
                                          </p:val>
                                        </p:tav>
                                        <p:tav tm="100000">
                                          <p:val>
                                            <p:strVal val="1+ppt_h/2"/>
                                          </p:val>
                                        </p:tav>
                                      </p:tavLst>
                                    </p:anim>
                                    <p:set>
                                      <p:cBhvr>
                                        <p:cTn id="119" dur="1" fill="hold">
                                          <p:stCondLst>
                                            <p:cond delay="1999"/>
                                          </p:stCondLst>
                                        </p:cTn>
                                        <p:tgtEl>
                                          <p:spTgt spid="8"/>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9"/>
                                        </p:tgtEl>
                                        <p:attrNameLst>
                                          <p:attrName>ppt_x</p:attrName>
                                        </p:attrNameLst>
                                      </p:cBhvr>
                                      <p:tavLst>
                                        <p:tav tm="0">
                                          <p:val>
                                            <p:strVal val="ppt_x"/>
                                          </p:val>
                                        </p:tav>
                                        <p:tav tm="100000">
                                          <p:val>
                                            <p:strVal val="1+ppt_w/2"/>
                                          </p:val>
                                        </p:tav>
                                      </p:tavLst>
                                    </p:anim>
                                    <p:anim calcmode="lin" valueType="num">
                                      <p:cBhvr additive="base">
                                        <p:cTn id="122" dur="2000"/>
                                        <p:tgtEl>
                                          <p:spTgt spid="9"/>
                                        </p:tgtEl>
                                        <p:attrNameLst>
                                          <p:attrName>ppt_y</p:attrName>
                                        </p:attrNameLst>
                                      </p:cBhvr>
                                      <p:tavLst>
                                        <p:tav tm="0">
                                          <p:val>
                                            <p:strVal val="ppt_y"/>
                                          </p:val>
                                        </p:tav>
                                        <p:tav tm="100000">
                                          <p:val>
                                            <p:strVal val="1+ppt_h/2"/>
                                          </p:val>
                                        </p:tav>
                                      </p:tavLst>
                                    </p:anim>
                                    <p:set>
                                      <p:cBhvr>
                                        <p:cTn id="123" dur="1" fill="hold">
                                          <p:stCondLst>
                                            <p:cond delay="1999"/>
                                          </p:stCondLst>
                                        </p:cTn>
                                        <p:tgtEl>
                                          <p:spTgt spid="9"/>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10"/>
                                        </p:tgtEl>
                                        <p:attrNameLst>
                                          <p:attrName>ppt_x</p:attrName>
                                        </p:attrNameLst>
                                      </p:cBhvr>
                                      <p:tavLst>
                                        <p:tav tm="0">
                                          <p:val>
                                            <p:strVal val="ppt_x"/>
                                          </p:val>
                                        </p:tav>
                                        <p:tav tm="100000">
                                          <p:val>
                                            <p:strVal val="1+ppt_w/2"/>
                                          </p:val>
                                        </p:tav>
                                      </p:tavLst>
                                    </p:anim>
                                    <p:anim calcmode="lin" valueType="num">
                                      <p:cBhvr additive="base">
                                        <p:cTn id="126" dur="2000"/>
                                        <p:tgtEl>
                                          <p:spTgt spid="10"/>
                                        </p:tgtEl>
                                        <p:attrNameLst>
                                          <p:attrName>ppt_y</p:attrName>
                                        </p:attrNameLst>
                                      </p:cBhvr>
                                      <p:tavLst>
                                        <p:tav tm="0">
                                          <p:val>
                                            <p:strVal val="ppt_y"/>
                                          </p:val>
                                        </p:tav>
                                        <p:tav tm="100000">
                                          <p:val>
                                            <p:strVal val="1+ppt_h/2"/>
                                          </p:val>
                                        </p:tav>
                                      </p:tavLst>
                                    </p:anim>
                                    <p:set>
                                      <p:cBhvr>
                                        <p:cTn id="127" dur="1" fill="hold">
                                          <p:stCondLst>
                                            <p:cond delay="1999"/>
                                          </p:stCondLst>
                                        </p:cTn>
                                        <p:tgtEl>
                                          <p:spTgt spid="10"/>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11"/>
                                        </p:tgtEl>
                                        <p:attrNameLst>
                                          <p:attrName>ppt_x</p:attrName>
                                        </p:attrNameLst>
                                      </p:cBhvr>
                                      <p:tavLst>
                                        <p:tav tm="0">
                                          <p:val>
                                            <p:strVal val="ppt_x"/>
                                          </p:val>
                                        </p:tav>
                                        <p:tav tm="100000">
                                          <p:val>
                                            <p:strVal val="1+ppt_w/2"/>
                                          </p:val>
                                        </p:tav>
                                      </p:tavLst>
                                    </p:anim>
                                    <p:anim calcmode="lin" valueType="num">
                                      <p:cBhvr additive="base">
                                        <p:cTn id="130" dur="2000"/>
                                        <p:tgtEl>
                                          <p:spTgt spid="11"/>
                                        </p:tgtEl>
                                        <p:attrNameLst>
                                          <p:attrName>ppt_y</p:attrName>
                                        </p:attrNameLst>
                                      </p:cBhvr>
                                      <p:tavLst>
                                        <p:tav tm="0">
                                          <p:val>
                                            <p:strVal val="ppt_y"/>
                                          </p:val>
                                        </p:tav>
                                        <p:tav tm="100000">
                                          <p:val>
                                            <p:strVal val="1+ppt_h/2"/>
                                          </p:val>
                                        </p:tav>
                                      </p:tavLst>
                                    </p:anim>
                                    <p:set>
                                      <p:cBhvr>
                                        <p:cTn id="131" dur="1" fill="hold">
                                          <p:stCondLst>
                                            <p:cond delay="1999"/>
                                          </p:stCondLst>
                                        </p:cTn>
                                        <p:tgtEl>
                                          <p:spTgt spid="11"/>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12"/>
                                        </p:tgtEl>
                                        <p:attrNameLst>
                                          <p:attrName>ppt_x</p:attrName>
                                        </p:attrNameLst>
                                      </p:cBhvr>
                                      <p:tavLst>
                                        <p:tav tm="0">
                                          <p:val>
                                            <p:strVal val="ppt_x"/>
                                          </p:val>
                                        </p:tav>
                                        <p:tav tm="100000">
                                          <p:val>
                                            <p:strVal val="1+ppt_w/2"/>
                                          </p:val>
                                        </p:tav>
                                      </p:tavLst>
                                    </p:anim>
                                    <p:anim calcmode="lin" valueType="num">
                                      <p:cBhvr additive="base">
                                        <p:cTn id="134" dur="2000"/>
                                        <p:tgtEl>
                                          <p:spTgt spid="12"/>
                                        </p:tgtEl>
                                        <p:attrNameLst>
                                          <p:attrName>ppt_y</p:attrName>
                                        </p:attrNameLst>
                                      </p:cBhvr>
                                      <p:tavLst>
                                        <p:tav tm="0">
                                          <p:val>
                                            <p:strVal val="ppt_y"/>
                                          </p:val>
                                        </p:tav>
                                        <p:tav tm="100000">
                                          <p:val>
                                            <p:strVal val="1+ppt_h/2"/>
                                          </p:val>
                                        </p:tav>
                                      </p:tavLst>
                                    </p:anim>
                                    <p:set>
                                      <p:cBhvr>
                                        <p:cTn id="135" dur="1" fill="hold">
                                          <p:stCondLst>
                                            <p:cond delay="1999"/>
                                          </p:stCondLst>
                                        </p:cTn>
                                        <p:tgtEl>
                                          <p:spTgt spid="12"/>
                                        </p:tgtEl>
                                        <p:attrNameLst>
                                          <p:attrName>style.visibility</p:attrName>
                                        </p:attrNameLst>
                                      </p:cBhvr>
                                      <p:to>
                                        <p:strVal val="hidden"/>
                                      </p:to>
                                    </p:set>
                                  </p:childTnLst>
                                </p:cTn>
                              </p:par>
                              <p:par>
                                <p:cTn id="136" presetID="2" presetClass="exit" presetSubtype="12" fill="hold" nodeType="withEffect">
                                  <p:stCondLst>
                                    <p:cond delay="0"/>
                                  </p:stCondLst>
                                  <p:childTnLst>
                                    <p:anim calcmode="lin" valueType="num">
                                      <p:cBhvr additive="base">
                                        <p:cTn id="137" dur="2000"/>
                                        <p:tgtEl>
                                          <p:spTgt spid="7"/>
                                        </p:tgtEl>
                                        <p:attrNameLst>
                                          <p:attrName>ppt_x</p:attrName>
                                        </p:attrNameLst>
                                      </p:cBhvr>
                                      <p:tavLst>
                                        <p:tav tm="0">
                                          <p:val>
                                            <p:strVal val="ppt_x"/>
                                          </p:val>
                                        </p:tav>
                                        <p:tav tm="100000">
                                          <p:val>
                                            <p:strVal val="0-ppt_w/2"/>
                                          </p:val>
                                        </p:tav>
                                      </p:tavLst>
                                    </p:anim>
                                    <p:anim calcmode="lin" valueType="num">
                                      <p:cBhvr additive="base">
                                        <p:cTn id="138" dur="2000"/>
                                        <p:tgtEl>
                                          <p:spTgt spid="7"/>
                                        </p:tgtEl>
                                        <p:attrNameLst>
                                          <p:attrName>ppt_y</p:attrName>
                                        </p:attrNameLst>
                                      </p:cBhvr>
                                      <p:tavLst>
                                        <p:tav tm="0">
                                          <p:val>
                                            <p:strVal val="ppt_y"/>
                                          </p:val>
                                        </p:tav>
                                        <p:tav tm="100000">
                                          <p:val>
                                            <p:strVal val="1+ppt_h/2"/>
                                          </p:val>
                                        </p:tav>
                                      </p:tavLst>
                                    </p:anim>
                                    <p:set>
                                      <p:cBhvr>
                                        <p:cTn id="139" dur="1" fill="hold">
                                          <p:stCondLst>
                                            <p:cond delay="1999"/>
                                          </p:stCondLst>
                                        </p:cTn>
                                        <p:tgtEl>
                                          <p:spTgt spid="7"/>
                                        </p:tgtEl>
                                        <p:attrNameLst>
                                          <p:attrName>style.visibility</p:attrName>
                                        </p:attrNameLst>
                                      </p:cBhvr>
                                      <p:to>
                                        <p:strVal val="hidden"/>
                                      </p:to>
                                    </p:set>
                                  </p:childTnLst>
                                </p:cTn>
                              </p:par>
                              <p:par>
                                <p:cTn id="140" presetID="2" presetClass="exit" presetSubtype="12" fill="hold" nodeType="withEffect">
                                  <p:stCondLst>
                                    <p:cond delay="0"/>
                                  </p:stCondLst>
                                  <p:childTnLst>
                                    <p:anim calcmode="lin" valueType="num">
                                      <p:cBhvr additive="base">
                                        <p:cTn id="141" dur="2000"/>
                                        <p:tgtEl>
                                          <p:spTgt spid="13"/>
                                        </p:tgtEl>
                                        <p:attrNameLst>
                                          <p:attrName>ppt_x</p:attrName>
                                        </p:attrNameLst>
                                      </p:cBhvr>
                                      <p:tavLst>
                                        <p:tav tm="0">
                                          <p:val>
                                            <p:strVal val="ppt_x"/>
                                          </p:val>
                                        </p:tav>
                                        <p:tav tm="100000">
                                          <p:val>
                                            <p:strVal val="0-ppt_w/2"/>
                                          </p:val>
                                        </p:tav>
                                      </p:tavLst>
                                    </p:anim>
                                    <p:anim calcmode="lin" valueType="num">
                                      <p:cBhvr additive="base">
                                        <p:cTn id="142" dur="2000"/>
                                        <p:tgtEl>
                                          <p:spTgt spid="13"/>
                                        </p:tgtEl>
                                        <p:attrNameLst>
                                          <p:attrName>ppt_y</p:attrName>
                                        </p:attrNameLst>
                                      </p:cBhvr>
                                      <p:tavLst>
                                        <p:tav tm="0">
                                          <p:val>
                                            <p:strVal val="ppt_y"/>
                                          </p:val>
                                        </p:tav>
                                        <p:tav tm="100000">
                                          <p:val>
                                            <p:strVal val="1+ppt_h/2"/>
                                          </p:val>
                                        </p:tav>
                                      </p:tavLst>
                                    </p:anim>
                                    <p:set>
                                      <p:cBhvr>
                                        <p:cTn id="143" dur="1" fill="hold">
                                          <p:stCondLst>
                                            <p:cond delay="1999"/>
                                          </p:stCondLst>
                                        </p:cTn>
                                        <p:tgtEl>
                                          <p:spTgt spid="13"/>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2000"/>
                                        <p:tgtEl>
                                          <p:spTgt spid="14"/>
                                        </p:tgtEl>
                                        <p:attrNameLst>
                                          <p:attrName>ppt_x</p:attrName>
                                        </p:attrNameLst>
                                      </p:cBhvr>
                                      <p:tavLst>
                                        <p:tav tm="0">
                                          <p:val>
                                            <p:strVal val="ppt_x"/>
                                          </p:val>
                                        </p:tav>
                                        <p:tav tm="100000">
                                          <p:val>
                                            <p:strVal val="0-ppt_w/2"/>
                                          </p:val>
                                        </p:tav>
                                      </p:tavLst>
                                    </p:anim>
                                    <p:anim calcmode="lin" valueType="num">
                                      <p:cBhvr additive="base">
                                        <p:cTn id="146" dur="2000"/>
                                        <p:tgtEl>
                                          <p:spTgt spid="14"/>
                                        </p:tgtEl>
                                        <p:attrNameLst>
                                          <p:attrName>ppt_y</p:attrName>
                                        </p:attrNameLst>
                                      </p:cBhvr>
                                      <p:tavLst>
                                        <p:tav tm="0">
                                          <p:val>
                                            <p:strVal val="ppt_y"/>
                                          </p:val>
                                        </p:tav>
                                        <p:tav tm="100000">
                                          <p:val>
                                            <p:strVal val="1+ppt_h/2"/>
                                          </p:val>
                                        </p:tav>
                                      </p:tavLst>
                                    </p:anim>
                                    <p:set>
                                      <p:cBhvr>
                                        <p:cTn id="147" dur="1" fill="hold">
                                          <p:stCondLst>
                                            <p:cond delay="1999"/>
                                          </p:stCondLst>
                                        </p:cTn>
                                        <p:tgtEl>
                                          <p:spTgt spid="14"/>
                                        </p:tgtEl>
                                        <p:attrNameLst>
                                          <p:attrName>style.visibility</p:attrName>
                                        </p:attrNameLst>
                                      </p:cBhvr>
                                      <p:to>
                                        <p:strVal val="hidden"/>
                                      </p:to>
                                    </p:set>
                                  </p:childTnLst>
                                </p:cTn>
                              </p:par>
                              <p:par>
                                <p:cTn id="148" presetID="2" presetClass="exit" presetSubtype="12" fill="hold" nodeType="withEffect">
                                  <p:stCondLst>
                                    <p:cond delay="0"/>
                                  </p:stCondLst>
                                  <p:childTnLst>
                                    <p:anim calcmode="lin" valueType="num">
                                      <p:cBhvr additive="base">
                                        <p:cTn id="149" dur="2000"/>
                                        <p:tgtEl>
                                          <p:spTgt spid="15"/>
                                        </p:tgtEl>
                                        <p:attrNameLst>
                                          <p:attrName>ppt_x</p:attrName>
                                        </p:attrNameLst>
                                      </p:cBhvr>
                                      <p:tavLst>
                                        <p:tav tm="0">
                                          <p:val>
                                            <p:strVal val="ppt_x"/>
                                          </p:val>
                                        </p:tav>
                                        <p:tav tm="100000">
                                          <p:val>
                                            <p:strVal val="0-ppt_w/2"/>
                                          </p:val>
                                        </p:tav>
                                      </p:tavLst>
                                    </p:anim>
                                    <p:anim calcmode="lin" valueType="num">
                                      <p:cBhvr additive="base">
                                        <p:cTn id="150" dur="2000"/>
                                        <p:tgtEl>
                                          <p:spTgt spid="15"/>
                                        </p:tgtEl>
                                        <p:attrNameLst>
                                          <p:attrName>ppt_y</p:attrName>
                                        </p:attrNameLst>
                                      </p:cBhvr>
                                      <p:tavLst>
                                        <p:tav tm="0">
                                          <p:val>
                                            <p:strVal val="ppt_y"/>
                                          </p:val>
                                        </p:tav>
                                        <p:tav tm="100000">
                                          <p:val>
                                            <p:strVal val="1+ppt_h/2"/>
                                          </p:val>
                                        </p:tav>
                                      </p:tavLst>
                                    </p:anim>
                                    <p:set>
                                      <p:cBhvr>
                                        <p:cTn id="151" dur="1" fill="hold">
                                          <p:stCondLst>
                                            <p:cond delay="1999"/>
                                          </p:stCondLst>
                                        </p:cTn>
                                        <p:tgtEl>
                                          <p:spTgt spid="15"/>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16"/>
                                        </p:tgtEl>
                                        <p:attrNameLst>
                                          <p:attrName>ppt_x</p:attrName>
                                        </p:attrNameLst>
                                      </p:cBhvr>
                                      <p:tavLst>
                                        <p:tav tm="0">
                                          <p:val>
                                            <p:strVal val="ppt_x"/>
                                          </p:val>
                                        </p:tav>
                                        <p:tav tm="100000">
                                          <p:val>
                                            <p:strVal val="0-ppt_w/2"/>
                                          </p:val>
                                        </p:tav>
                                      </p:tavLst>
                                    </p:anim>
                                    <p:anim calcmode="lin" valueType="num">
                                      <p:cBhvr additive="base">
                                        <p:cTn id="154" dur="2000"/>
                                        <p:tgtEl>
                                          <p:spTgt spid="16"/>
                                        </p:tgtEl>
                                        <p:attrNameLst>
                                          <p:attrName>ppt_y</p:attrName>
                                        </p:attrNameLst>
                                      </p:cBhvr>
                                      <p:tavLst>
                                        <p:tav tm="0">
                                          <p:val>
                                            <p:strVal val="ppt_y"/>
                                          </p:val>
                                        </p:tav>
                                        <p:tav tm="100000">
                                          <p:val>
                                            <p:strVal val="1+ppt_h/2"/>
                                          </p:val>
                                        </p:tav>
                                      </p:tavLst>
                                    </p:anim>
                                    <p:set>
                                      <p:cBhvr>
                                        <p:cTn id="155" dur="1" fill="hold">
                                          <p:stCondLst>
                                            <p:cond delay="1999"/>
                                          </p:stCondLst>
                                        </p:cTn>
                                        <p:tgtEl>
                                          <p:spTgt spid="16"/>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17"/>
                                        </p:tgtEl>
                                        <p:attrNameLst>
                                          <p:attrName>ppt_x</p:attrName>
                                        </p:attrNameLst>
                                      </p:cBhvr>
                                      <p:tavLst>
                                        <p:tav tm="0">
                                          <p:val>
                                            <p:strVal val="ppt_x"/>
                                          </p:val>
                                        </p:tav>
                                        <p:tav tm="100000">
                                          <p:val>
                                            <p:strVal val="0-ppt_w/2"/>
                                          </p:val>
                                        </p:tav>
                                      </p:tavLst>
                                    </p:anim>
                                    <p:anim calcmode="lin" valueType="num">
                                      <p:cBhvr additive="base">
                                        <p:cTn id="158" dur="2000"/>
                                        <p:tgtEl>
                                          <p:spTgt spid="17"/>
                                        </p:tgtEl>
                                        <p:attrNameLst>
                                          <p:attrName>ppt_y</p:attrName>
                                        </p:attrNameLst>
                                      </p:cBhvr>
                                      <p:tavLst>
                                        <p:tav tm="0">
                                          <p:val>
                                            <p:strVal val="ppt_y"/>
                                          </p:val>
                                        </p:tav>
                                        <p:tav tm="100000">
                                          <p:val>
                                            <p:strVal val="1+ppt_h/2"/>
                                          </p:val>
                                        </p:tav>
                                      </p:tavLst>
                                    </p:anim>
                                    <p:set>
                                      <p:cBhvr>
                                        <p:cTn id="159" dur="1" fill="hold">
                                          <p:stCondLst>
                                            <p:cond delay="1999"/>
                                          </p:stCondLst>
                                        </p:cTn>
                                        <p:tgtEl>
                                          <p:spTgt spid="17"/>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18"/>
                                        </p:tgtEl>
                                        <p:attrNameLst>
                                          <p:attrName>ppt_x</p:attrName>
                                        </p:attrNameLst>
                                      </p:cBhvr>
                                      <p:tavLst>
                                        <p:tav tm="0">
                                          <p:val>
                                            <p:strVal val="ppt_x"/>
                                          </p:val>
                                        </p:tav>
                                        <p:tav tm="100000">
                                          <p:val>
                                            <p:strVal val="0-ppt_w/2"/>
                                          </p:val>
                                        </p:tav>
                                      </p:tavLst>
                                    </p:anim>
                                    <p:anim calcmode="lin" valueType="num">
                                      <p:cBhvr additive="base">
                                        <p:cTn id="162" dur="2000"/>
                                        <p:tgtEl>
                                          <p:spTgt spid="18"/>
                                        </p:tgtEl>
                                        <p:attrNameLst>
                                          <p:attrName>ppt_y</p:attrName>
                                        </p:attrNameLst>
                                      </p:cBhvr>
                                      <p:tavLst>
                                        <p:tav tm="0">
                                          <p:val>
                                            <p:strVal val="ppt_y"/>
                                          </p:val>
                                        </p:tav>
                                        <p:tav tm="100000">
                                          <p:val>
                                            <p:strVal val="1+ppt_h/2"/>
                                          </p:val>
                                        </p:tav>
                                      </p:tavLst>
                                    </p:anim>
                                    <p:set>
                                      <p:cBhvr>
                                        <p:cTn id="163" dur="1" fill="hold">
                                          <p:stCondLst>
                                            <p:cond delay="1999"/>
                                          </p:stCondLst>
                                        </p:cTn>
                                        <p:tgtEl>
                                          <p:spTgt spid="18"/>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19"/>
                                        </p:tgtEl>
                                        <p:attrNameLst>
                                          <p:attrName>ppt_x</p:attrName>
                                        </p:attrNameLst>
                                      </p:cBhvr>
                                      <p:tavLst>
                                        <p:tav tm="0">
                                          <p:val>
                                            <p:strVal val="ppt_x"/>
                                          </p:val>
                                        </p:tav>
                                        <p:tav tm="100000">
                                          <p:val>
                                            <p:strVal val="0-ppt_w/2"/>
                                          </p:val>
                                        </p:tav>
                                      </p:tavLst>
                                    </p:anim>
                                    <p:anim calcmode="lin" valueType="num">
                                      <p:cBhvr additive="base">
                                        <p:cTn id="166" dur="2000"/>
                                        <p:tgtEl>
                                          <p:spTgt spid="19"/>
                                        </p:tgtEl>
                                        <p:attrNameLst>
                                          <p:attrName>ppt_y</p:attrName>
                                        </p:attrNameLst>
                                      </p:cBhvr>
                                      <p:tavLst>
                                        <p:tav tm="0">
                                          <p:val>
                                            <p:strVal val="ppt_y"/>
                                          </p:val>
                                        </p:tav>
                                        <p:tav tm="100000">
                                          <p:val>
                                            <p:strVal val="1+ppt_h/2"/>
                                          </p:val>
                                        </p:tav>
                                      </p:tavLst>
                                    </p:anim>
                                    <p:set>
                                      <p:cBhvr>
                                        <p:cTn id="167" dur="1" fill="hold">
                                          <p:stCondLst>
                                            <p:cond delay="1999"/>
                                          </p:stCondLst>
                                        </p:cTn>
                                        <p:tgtEl>
                                          <p:spTgt spid="19"/>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7"/>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13"/>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4"/>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5"/>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16"/>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17"/>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18"/>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19"/>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4"/>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5"/>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6"/>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8"/>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9"/>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0"/>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1"/>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2"/>
                                        </p:tgtEl>
                                        <p:attrNameLst>
                                          <p:attrName>r</p:attrName>
                                        </p:attrNameLst>
                                      </p:cBhvr>
                                    </p:animRot>
                                  </p:childTnLst>
                                </p:cTn>
                              </p:par>
                              <p:par>
                                <p:cTn id="200" presetID="17" presetClass="entr" presetSubtype="1"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ppt_x</p:attrName>
                                        </p:attrNameLst>
                                      </p:cBhvr>
                                      <p:tavLst>
                                        <p:tav tm="0">
                                          <p:val>
                                            <p:strVal val="#ppt_x"/>
                                          </p:val>
                                        </p:tav>
                                        <p:tav tm="100000">
                                          <p:val>
                                            <p:strVal val="#ppt_x"/>
                                          </p:val>
                                        </p:tav>
                                      </p:tavLst>
                                    </p:anim>
                                    <p:anim calcmode="lin" valueType="num">
                                      <p:cBhvr>
                                        <p:cTn id="203" dur="2000" fill="hold"/>
                                        <p:tgtEl>
                                          <p:spTgt spid="2"/>
                                        </p:tgtEl>
                                        <p:attrNameLst>
                                          <p:attrName>ppt_y</p:attrName>
                                        </p:attrNameLst>
                                      </p:cBhvr>
                                      <p:tavLst>
                                        <p:tav tm="0">
                                          <p:val>
                                            <p:strVal val="#ppt_y-#ppt_h/2"/>
                                          </p:val>
                                        </p:tav>
                                        <p:tav tm="100000">
                                          <p:val>
                                            <p:strVal val="#ppt_y"/>
                                          </p:val>
                                        </p:tav>
                                      </p:tavLst>
                                    </p:anim>
                                    <p:anim calcmode="lin" valueType="num">
                                      <p:cBhvr>
                                        <p:cTn id="204" dur="2000" fill="hold"/>
                                        <p:tgtEl>
                                          <p:spTgt spid="2"/>
                                        </p:tgtEl>
                                        <p:attrNameLst>
                                          <p:attrName>ppt_w</p:attrName>
                                        </p:attrNameLst>
                                      </p:cBhvr>
                                      <p:tavLst>
                                        <p:tav tm="0">
                                          <p:val>
                                            <p:strVal val="#ppt_w"/>
                                          </p:val>
                                        </p:tav>
                                        <p:tav tm="100000">
                                          <p:val>
                                            <p:strVal val="#ppt_w"/>
                                          </p:val>
                                        </p:tav>
                                      </p:tavLst>
                                    </p:anim>
                                    <p:anim calcmode="lin" valueType="num">
                                      <p:cBhvr>
                                        <p:cTn id="205" dur="2000" fill="hold"/>
                                        <p:tgtEl>
                                          <p:spTgt spid="2"/>
                                        </p:tgtEl>
                                        <p:attrNameLst>
                                          <p:attrName>ppt_h</p:attrName>
                                        </p:attrNameLst>
                                      </p:cBhvr>
                                      <p:tavLst>
                                        <p:tav tm="0">
                                          <p:val>
                                            <p:fltVal val="0"/>
                                          </p:val>
                                        </p:tav>
                                        <p:tav tm="100000">
                                          <p:val>
                                            <p:strVal val="#ppt_h"/>
                                          </p:val>
                                        </p:tav>
                                      </p:tavLst>
                                    </p:anim>
                                  </p:childTnLst>
                                </p:cTn>
                              </p:par>
                              <p:par>
                                <p:cTn id="206" presetID="16" presetClass="entr" presetSubtype="37" fill="hold" nodeType="withEffect">
                                  <p:stCondLst>
                                    <p:cond delay="0"/>
                                  </p:stCondLst>
                                  <p:childTnLst>
                                    <p:set>
                                      <p:cBhvr>
                                        <p:cTn id="207" dur="1" fill="hold">
                                          <p:stCondLst>
                                            <p:cond delay="0"/>
                                          </p:stCondLst>
                                        </p:cTn>
                                        <p:tgtEl>
                                          <p:spTgt spid="2"/>
                                        </p:tgtEl>
                                        <p:attrNameLst>
                                          <p:attrName>style.visibility</p:attrName>
                                        </p:attrNameLst>
                                      </p:cBhvr>
                                      <p:to>
                                        <p:strVal val="visible"/>
                                      </p:to>
                                    </p:set>
                                    <p:animEffect transition="in" filter="barn(outVertical)">
                                      <p:cBhvr>
                                        <p:cTn id="20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048322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0"/>
            <a:ext cx="1143008" cy="904539"/>
          </a:xfrm>
          <a:prstGeom prst="rect">
            <a:avLst/>
          </a:prstGeom>
        </p:spPr>
      </p:pic>
      <p:pic>
        <p:nvPicPr>
          <p:cNvPr id="4" name="3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0"/>
            <a:ext cx="1071570" cy="904539"/>
          </a:xfrm>
          <a:prstGeom prst="rect">
            <a:avLst/>
          </a:prstGeom>
        </p:spPr>
      </p:pic>
      <p:pic>
        <p:nvPicPr>
          <p:cNvPr id="5" name="4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357172"/>
            <a:ext cx="1143008" cy="904539"/>
          </a:xfrm>
          <a:prstGeom prst="rect">
            <a:avLst/>
          </a:prstGeom>
        </p:spPr>
      </p:pic>
      <p:pic>
        <p:nvPicPr>
          <p:cNvPr id="6" name="5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357172"/>
            <a:ext cx="1071570" cy="904539"/>
          </a:xfrm>
          <a:prstGeom prst="rect">
            <a:avLst/>
          </a:prstGeom>
        </p:spPr>
      </p:pic>
      <p:pic>
        <p:nvPicPr>
          <p:cNvPr id="7" name="6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714380"/>
            <a:ext cx="1143008" cy="904539"/>
          </a:xfrm>
          <a:prstGeom prst="rect">
            <a:avLst/>
          </a:prstGeom>
        </p:spPr>
      </p:pic>
      <p:pic>
        <p:nvPicPr>
          <p:cNvPr id="8" name="7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714380"/>
            <a:ext cx="1071570" cy="904539"/>
          </a:xfrm>
          <a:prstGeom prst="rect">
            <a:avLst/>
          </a:prstGeom>
        </p:spPr>
      </p:pic>
      <p:pic>
        <p:nvPicPr>
          <p:cNvPr id="9" name="8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1071552"/>
            <a:ext cx="1143008" cy="904539"/>
          </a:xfrm>
          <a:prstGeom prst="rect">
            <a:avLst/>
          </a:prstGeom>
        </p:spPr>
      </p:pic>
      <p:pic>
        <p:nvPicPr>
          <p:cNvPr id="10" name="9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1071552"/>
            <a:ext cx="1071570" cy="904539"/>
          </a:xfrm>
          <a:prstGeom prst="rect">
            <a:avLst/>
          </a:prstGeom>
        </p:spPr>
      </p:pic>
      <p:pic>
        <p:nvPicPr>
          <p:cNvPr id="11" name="10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1357322"/>
            <a:ext cx="1143008" cy="904539"/>
          </a:xfrm>
          <a:prstGeom prst="rect">
            <a:avLst/>
          </a:prstGeom>
        </p:spPr>
      </p:pic>
      <p:pic>
        <p:nvPicPr>
          <p:cNvPr id="12" name="11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1357322"/>
            <a:ext cx="1071570" cy="904539"/>
          </a:xfrm>
          <a:prstGeom prst="rect">
            <a:avLst/>
          </a:prstGeom>
        </p:spPr>
      </p:pic>
      <p:pic>
        <p:nvPicPr>
          <p:cNvPr id="13" name="12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1714494"/>
            <a:ext cx="1143008" cy="904539"/>
          </a:xfrm>
          <a:prstGeom prst="rect">
            <a:avLst/>
          </a:prstGeom>
        </p:spPr>
      </p:pic>
      <p:pic>
        <p:nvPicPr>
          <p:cNvPr id="14" name="13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1714494"/>
            <a:ext cx="1071570" cy="904539"/>
          </a:xfrm>
          <a:prstGeom prst="rect">
            <a:avLst/>
          </a:prstGeom>
        </p:spPr>
      </p:pic>
      <p:pic>
        <p:nvPicPr>
          <p:cNvPr id="15" name="14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2071702"/>
            <a:ext cx="1143008" cy="904539"/>
          </a:xfrm>
          <a:prstGeom prst="rect">
            <a:avLst/>
          </a:prstGeom>
        </p:spPr>
      </p:pic>
      <p:pic>
        <p:nvPicPr>
          <p:cNvPr id="16" name="15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2071702"/>
            <a:ext cx="1071570" cy="904539"/>
          </a:xfrm>
          <a:prstGeom prst="rect">
            <a:avLst/>
          </a:prstGeom>
        </p:spPr>
      </p:pic>
      <p:pic>
        <p:nvPicPr>
          <p:cNvPr id="17" name="16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2428874"/>
            <a:ext cx="1143008" cy="904539"/>
          </a:xfrm>
          <a:prstGeom prst="rect">
            <a:avLst/>
          </a:prstGeom>
        </p:spPr>
      </p:pic>
      <p:pic>
        <p:nvPicPr>
          <p:cNvPr id="18" name="17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2428874"/>
            <a:ext cx="1071570" cy="904539"/>
          </a:xfrm>
          <a:prstGeom prst="rect">
            <a:avLst/>
          </a:prstGeom>
        </p:spPr>
      </p:pic>
      <p:pic>
        <p:nvPicPr>
          <p:cNvPr id="19" name="18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2714644"/>
            <a:ext cx="1143008" cy="904539"/>
          </a:xfrm>
          <a:prstGeom prst="rect">
            <a:avLst/>
          </a:prstGeom>
        </p:spPr>
      </p:pic>
      <p:pic>
        <p:nvPicPr>
          <p:cNvPr id="20" name="19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2714644"/>
            <a:ext cx="1071570" cy="904539"/>
          </a:xfrm>
          <a:prstGeom prst="rect">
            <a:avLst/>
          </a:prstGeom>
        </p:spPr>
      </p:pic>
      <p:pic>
        <p:nvPicPr>
          <p:cNvPr id="21" name="20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3071816"/>
            <a:ext cx="1143008" cy="904539"/>
          </a:xfrm>
          <a:prstGeom prst="rect">
            <a:avLst/>
          </a:prstGeom>
        </p:spPr>
      </p:pic>
      <p:pic>
        <p:nvPicPr>
          <p:cNvPr id="22" name="21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3071816"/>
            <a:ext cx="1071570" cy="904539"/>
          </a:xfrm>
          <a:prstGeom prst="rect">
            <a:avLst/>
          </a:prstGeom>
        </p:spPr>
      </p:pic>
      <p:pic>
        <p:nvPicPr>
          <p:cNvPr id="23" name="22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3429024"/>
            <a:ext cx="1143008" cy="904539"/>
          </a:xfrm>
          <a:prstGeom prst="rect">
            <a:avLst/>
          </a:prstGeom>
        </p:spPr>
      </p:pic>
      <p:pic>
        <p:nvPicPr>
          <p:cNvPr id="24" name="23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3429024"/>
            <a:ext cx="1071570" cy="904539"/>
          </a:xfrm>
          <a:prstGeom prst="rect">
            <a:avLst/>
          </a:prstGeom>
        </p:spPr>
      </p:pic>
      <p:pic>
        <p:nvPicPr>
          <p:cNvPr id="25" name="24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3786196"/>
            <a:ext cx="1143008" cy="904539"/>
          </a:xfrm>
          <a:prstGeom prst="rect">
            <a:avLst/>
          </a:prstGeom>
        </p:spPr>
      </p:pic>
      <p:pic>
        <p:nvPicPr>
          <p:cNvPr id="26" name="25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3786196"/>
            <a:ext cx="1071570" cy="904539"/>
          </a:xfrm>
          <a:prstGeom prst="rect">
            <a:avLst/>
          </a:prstGeom>
        </p:spPr>
      </p:pic>
      <p:pic>
        <p:nvPicPr>
          <p:cNvPr id="27" name="26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3881789"/>
            <a:ext cx="1143008" cy="904539"/>
          </a:xfrm>
          <a:prstGeom prst="rect">
            <a:avLst/>
          </a:prstGeom>
        </p:spPr>
      </p:pic>
      <p:pic>
        <p:nvPicPr>
          <p:cNvPr id="28" name="27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3881789"/>
            <a:ext cx="1071570" cy="904539"/>
          </a:xfrm>
          <a:prstGeom prst="rect">
            <a:avLst/>
          </a:prstGeom>
        </p:spPr>
      </p:pic>
      <p:pic>
        <p:nvPicPr>
          <p:cNvPr id="29" name="28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4238961"/>
            <a:ext cx="1143008" cy="904539"/>
          </a:xfrm>
          <a:prstGeom prst="rect">
            <a:avLst/>
          </a:prstGeom>
        </p:spPr>
      </p:pic>
      <p:pic>
        <p:nvPicPr>
          <p:cNvPr id="30" name="29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4238961"/>
            <a:ext cx="1071570" cy="904539"/>
          </a:xfrm>
          <a:prstGeom prst="rect">
            <a:avLst/>
          </a:prstGeom>
        </p:spPr>
      </p:pic>
      <p:sp>
        <p:nvSpPr>
          <p:cNvPr id="31" name="30 Rectángulo"/>
          <p:cNvSpPr/>
          <p:nvPr/>
        </p:nvSpPr>
        <p:spPr>
          <a:xfrm>
            <a:off x="-428660" y="-285770"/>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1"/>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1+#ppt_w/2"/>
                                          </p:val>
                                        </p:tav>
                                        <p:tav tm="100000">
                                          <p:val>
                                            <p:strVal val="#ppt_x"/>
                                          </p:val>
                                        </p:tav>
                                      </p:tavLst>
                                    </p:anim>
                                    <p:anim calcmode="lin" valueType="num">
                                      <p:cBhvr additive="base">
                                        <p:cTn id="34" dur="2000" fill="hold"/>
                                        <p:tgtEl>
                                          <p:spTgt spid="15"/>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1+#ppt_w/2"/>
                                          </p:val>
                                        </p:tav>
                                        <p:tav tm="100000">
                                          <p:val>
                                            <p:strVal val="#ppt_x"/>
                                          </p:val>
                                        </p:tav>
                                      </p:tavLst>
                                    </p:anim>
                                    <p:anim calcmode="lin" valueType="num">
                                      <p:cBhvr additive="base">
                                        <p:cTn id="38" dur="2000" fill="hold"/>
                                        <p:tgtEl>
                                          <p:spTgt spid="17"/>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1+#ppt_w/2"/>
                                          </p:val>
                                        </p:tav>
                                        <p:tav tm="100000">
                                          <p:val>
                                            <p:strVal val="#ppt_x"/>
                                          </p:val>
                                        </p:tav>
                                      </p:tavLst>
                                    </p:anim>
                                    <p:anim calcmode="lin" valueType="num">
                                      <p:cBhvr additive="base">
                                        <p:cTn id="42" dur="2000" fill="hold"/>
                                        <p:tgtEl>
                                          <p:spTgt spid="19"/>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1+#ppt_w/2"/>
                                          </p:val>
                                        </p:tav>
                                        <p:tav tm="100000">
                                          <p:val>
                                            <p:strVal val="#ppt_x"/>
                                          </p:val>
                                        </p:tav>
                                      </p:tavLst>
                                    </p:anim>
                                    <p:anim calcmode="lin" valueType="num">
                                      <p:cBhvr additive="base">
                                        <p:cTn id="46" dur="2000" fill="hold"/>
                                        <p:tgtEl>
                                          <p:spTgt spid="21"/>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2000" fill="hold"/>
                                        <p:tgtEl>
                                          <p:spTgt spid="23"/>
                                        </p:tgtEl>
                                        <p:attrNameLst>
                                          <p:attrName>ppt_x</p:attrName>
                                        </p:attrNameLst>
                                      </p:cBhvr>
                                      <p:tavLst>
                                        <p:tav tm="0">
                                          <p:val>
                                            <p:strVal val="1+#ppt_w/2"/>
                                          </p:val>
                                        </p:tav>
                                        <p:tav tm="100000">
                                          <p:val>
                                            <p:strVal val="#ppt_x"/>
                                          </p:val>
                                        </p:tav>
                                      </p:tavLst>
                                    </p:anim>
                                    <p:anim calcmode="lin" valueType="num">
                                      <p:cBhvr additive="base">
                                        <p:cTn id="50" dur="2000" fill="hold"/>
                                        <p:tgtEl>
                                          <p:spTgt spid="23"/>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additive="base">
                                        <p:cTn id="53" dur="2000" fill="hold"/>
                                        <p:tgtEl>
                                          <p:spTgt spid="25"/>
                                        </p:tgtEl>
                                        <p:attrNameLst>
                                          <p:attrName>ppt_x</p:attrName>
                                        </p:attrNameLst>
                                      </p:cBhvr>
                                      <p:tavLst>
                                        <p:tav tm="0">
                                          <p:val>
                                            <p:strVal val="1+#ppt_w/2"/>
                                          </p:val>
                                        </p:tav>
                                        <p:tav tm="100000">
                                          <p:val>
                                            <p:strVal val="#ppt_x"/>
                                          </p:val>
                                        </p:tav>
                                      </p:tavLst>
                                    </p:anim>
                                    <p:anim calcmode="lin" valueType="num">
                                      <p:cBhvr additive="base">
                                        <p:cTn id="54" dur="2000" fill="hold"/>
                                        <p:tgtEl>
                                          <p:spTgt spid="25"/>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27"/>
                                        </p:tgtEl>
                                        <p:attrNameLst>
                                          <p:attrName>style.visibility</p:attrName>
                                        </p:attrNameLst>
                                      </p:cBhvr>
                                      <p:to>
                                        <p:strVal val="visible"/>
                                      </p:to>
                                    </p:set>
                                    <p:anim calcmode="lin" valueType="num">
                                      <p:cBhvr additive="base">
                                        <p:cTn id="57" dur="2000" fill="hold"/>
                                        <p:tgtEl>
                                          <p:spTgt spid="27"/>
                                        </p:tgtEl>
                                        <p:attrNameLst>
                                          <p:attrName>ppt_x</p:attrName>
                                        </p:attrNameLst>
                                      </p:cBhvr>
                                      <p:tavLst>
                                        <p:tav tm="0">
                                          <p:val>
                                            <p:strVal val="1+#ppt_w/2"/>
                                          </p:val>
                                        </p:tav>
                                        <p:tav tm="100000">
                                          <p:val>
                                            <p:strVal val="#ppt_x"/>
                                          </p:val>
                                        </p:tav>
                                      </p:tavLst>
                                    </p:anim>
                                    <p:anim calcmode="lin" valueType="num">
                                      <p:cBhvr additive="base">
                                        <p:cTn id="58" dur="2000" fill="hold"/>
                                        <p:tgtEl>
                                          <p:spTgt spid="27"/>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29"/>
                                        </p:tgtEl>
                                        <p:attrNameLst>
                                          <p:attrName>style.visibility</p:attrName>
                                        </p:attrNameLst>
                                      </p:cBhvr>
                                      <p:to>
                                        <p:strVal val="visible"/>
                                      </p:to>
                                    </p:set>
                                    <p:anim calcmode="lin" valueType="num">
                                      <p:cBhvr additive="base">
                                        <p:cTn id="61" dur="2000" fill="hold"/>
                                        <p:tgtEl>
                                          <p:spTgt spid="29"/>
                                        </p:tgtEl>
                                        <p:attrNameLst>
                                          <p:attrName>ppt_x</p:attrName>
                                        </p:attrNameLst>
                                      </p:cBhvr>
                                      <p:tavLst>
                                        <p:tav tm="0">
                                          <p:val>
                                            <p:strVal val="1+#ppt_w/2"/>
                                          </p:val>
                                        </p:tav>
                                        <p:tav tm="100000">
                                          <p:val>
                                            <p:strVal val="#ppt_x"/>
                                          </p:val>
                                        </p:tav>
                                      </p:tavLst>
                                    </p:anim>
                                    <p:anim calcmode="lin" valueType="num">
                                      <p:cBhvr additive="base">
                                        <p:cTn id="62" dur="2000" fill="hold"/>
                                        <p:tgtEl>
                                          <p:spTgt spid="29"/>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4"/>
                                        </p:tgtEl>
                                        <p:attrNameLst>
                                          <p:attrName>style.visibility</p:attrName>
                                        </p:attrNameLst>
                                      </p:cBhvr>
                                      <p:to>
                                        <p:strVal val="visible"/>
                                      </p:to>
                                    </p:set>
                                    <p:anim calcmode="lin" valueType="num">
                                      <p:cBhvr additive="base">
                                        <p:cTn id="65" dur="2000" fill="hold"/>
                                        <p:tgtEl>
                                          <p:spTgt spid="4"/>
                                        </p:tgtEl>
                                        <p:attrNameLst>
                                          <p:attrName>ppt_x</p:attrName>
                                        </p:attrNameLst>
                                      </p:cBhvr>
                                      <p:tavLst>
                                        <p:tav tm="0">
                                          <p:val>
                                            <p:strVal val="0-#ppt_w/2"/>
                                          </p:val>
                                        </p:tav>
                                        <p:tav tm="100000">
                                          <p:val>
                                            <p:strVal val="#ppt_x"/>
                                          </p:val>
                                        </p:tav>
                                      </p:tavLst>
                                    </p:anim>
                                    <p:anim calcmode="lin" valueType="num">
                                      <p:cBhvr additive="base">
                                        <p:cTn id="66" dur="2000" fill="hold"/>
                                        <p:tgtEl>
                                          <p:spTgt spid="4"/>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6"/>
                                        </p:tgtEl>
                                        <p:attrNameLst>
                                          <p:attrName>style.visibility</p:attrName>
                                        </p:attrNameLst>
                                      </p:cBhvr>
                                      <p:to>
                                        <p:strVal val="visible"/>
                                      </p:to>
                                    </p:set>
                                    <p:anim calcmode="lin" valueType="num">
                                      <p:cBhvr additive="base">
                                        <p:cTn id="69" dur="2000" fill="hold"/>
                                        <p:tgtEl>
                                          <p:spTgt spid="6"/>
                                        </p:tgtEl>
                                        <p:attrNameLst>
                                          <p:attrName>ppt_x</p:attrName>
                                        </p:attrNameLst>
                                      </p:cBhvr>
                                      <p:tavLst>
                                        <p:tav tm="0">
                                          <p:val>
                                            <p:strVal val="0-#ppt_w/2"/>
                                          </p:val>
                                        </p:tav>
                                        <p:tav tm="100000">
                                          <p:val>
                                            <p:strVal val="#ppt_x"/>
                                          </p:val>
                                        </p:tav>
                                      </p:tavLst>
                                    </p:anim>
                                    <p:anim calcmode="lin" valueType="num">
                                      <p:cBhvr additive="base">
                                        <p:cTn id="70" dur="2000" fill="hold"/>
                                        <p:tgtEl>
                                          <p:spTgt spid="6"/>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8"/>
                                        </p:tgtEl>
                                        <p:attrNameLst>
                                          <p:attrName>style.visibility</p:attrName>
                                        </p:attrNameLst>
                                      </p:cBhvr>
                                      <p:to>
                                        <p:strVal val="visible"/>
                                      </p:to>
                                    </p:set>
                                    <p:anim calcmode="lin" valueType="num">
                                      <p:cBhvr additive="base">
                                        <p:cTn id="73" dur="2000" fill="hold"/>
                                        <p:tgtEl>
                                          <p:spTgt spid="8"/>
                                        </p:tgtEl>
                                        <p:attrNameLst>
                                          <p:attrName>ppt_x</p:attrName>
                                        </p:attrNameLst>
                                      </p:cBhvr>
                                      <p:tavLst>
                                        <p:tav tm="0">
                                          <p:val>
                                            <p:strVal val="0-#ppt_w/2"/>
                                          </p:val>
                                        </p:tav>
                                        <p:tav tm="100000">
                                          <p:val>
                                            <p:strVal val="#ppt_x"/>
                                          </p:val>
                                        </p:tav>
                                      </p:tavLst>
                                    </p:anim>
                                    <p:anim calcmode="lin" valueType="num">
                                      <p:cBhvr additive="base">
                                        <p:cTn id="74" dur="2000" fill="hold"/>
                                        <p:tgtEl>
                                          <p:spTgt spid="8"/>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10"/>
                                        </p:tgtEl>
                                        <p:attrNameLst>
                                          <p:attrName>style.visibility</p:attrName>
                                        </p:attrNameLst>
                                      </p:cBhvr>
                                      <p:to>
                                        <p:strVal val="visible"/>
                                      </p:to>
                                    </p:set>
                                    <p:anim calcmode="lin" valueType="num">
                                      <p:cBhvr additive="base">
                                        <p:cTn id="77" dur="2000" fill="hold"/>
                                        <p:tgtEl>
                                          <p:spTgt spid="10"/>
                                        </p:tgtEl>
                                        <p:attrNameLst>
                                          <p:attrName>ppt_x</p:attrName>
                                        </p:attrNameLst>
                                      </p:cBhvr>
                                      <p:tavLst>
                                        <p:tav tm="0">
                                          <p:val>
                                            <p:strVal val="0-#ppt_w/2"/>
                                          </p:val>
                                        </p:tav>
                                        <p:tav tm="100000">
                                          <p:val>
                                            <p:strVal val="#ppt_x"/>
                                          </p:val>
                                        </p:tav>
                                      </p:tavLst>
                                    </p:anim>
                                    <p:anim calcmode="lin" valueType="num">
                                      <p:cBhvr additive="base">
                                        <p:cTn id="78" dur="2000" fill="hold"/>
                                        <p:tgtEl>
                                          <p:spTgt spid="10"/>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12"/>
                                        </p:tgtEl>
                                        <p:attrNameLst>
                                          <p:attrName>style.visibility</p:attrName>
                                        </p:attrNameLst>
                                      </p:cBhvr>
                                      <p:to>
                                        <p:strVal val="visible"/>
                                      </p:to>
                                    </p:set>
                                    <p:anim calcmode="lin" valueType="num">
                                      <p:cBhvr additive="base">
                                        <p:cTn id="81" dur="2000" fill="hold"/>
                                        <p:tgtEl>
                                          <p:spTgt spid="12"/>
                                        </p:tgtEl>
                                        <p:attrNameLst>
                                          <p:attrName>ppt_x</p:attrName>
                                        </p:attrNameLst>
                                      </p:cBhvr>
                                      <p:tavLst>
                                        <p:tav tm="0">
                                          <p:val>
                                            <p:strVal val="0-#ppt_w/2"/>
                                          </p:val>
                                        </p:tav>
                                        <p:tav tm="100000">
                                          <p:val>
                                            <p:strVal val="#ppt_x"/>
                                          </p:val>
                                        </p:tav>
                                      </p:tavLst>
                                    </p:anim>
                                    <p:anim calcmode="lin" valueType="num">
                                      <p:cBhvr additive="base">
                                        <p:cTn id="82" dur="2000" fill="hold"/>
                                        <p:tgtEl>
                                          <p:spTgt spid="12"/>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2000" fill="hold"/>
                                        <p:tgtEl>
                                          <p:spTgt spid="14"/>
                                        </p:tgtEl>
                                        <p:attrNameLst>
                                          <p:attrName>ppt_x</p:attrName>
                                        </p:attrNameLst>
                                      </p:cBhvr>
                                      <p:tavLst>
                                        <p:tav tm="0">
                                          <p:val>
                                            <p:strVal val="0-#ppt_w/2"/>
                                          </p:val>
                                        </p:tav>
                                        <p:tav tm="100000">
                                          <p:val>
                                            <p:strVal val="#ppt_x"/>
                                          </p:val>
                                        </p:tav>
                                      </p:tavLst>
                                    </p:anim>
                                    <p:anim calcmode="lin" valueType="num">
                                      <p:cBhvr additive="base">
                                        <p:cTn id="86" dur="2000" fill="hold"/>
                                        <p:tgtEl>
                                          <p:spTgt spid="14"/>
                                        </p:tgtEl>
                                        <p:attrNameLst>
                                          <p:attrName>ppt_y</p:attrName>
                                        </p:attrNameLst>
                                      </p:cBhvr>
                                      <p:tavLst>
                                        <p:tav tm="0">
                                          <p:val>
                                            <p:strVal val="0-#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16"/>
                                        </p:tgtEl>
                                        <p:attrNameLst>
                                          <p:attrName>style.visibility</p:attrName>
                                        </p:attrNameLst>
                                      </p:cBhvr>
                                      <p:to>
                                        <p:strVal val="visible"/>
                                      </p:to>
                                    </p:set>
                                    <p:anim calcmode="lin" valueType="num">
                                      <p:cBhvr additive="base">
                                        <p:cTn id="89" dur="2000" fill="hold"/>
                                        <p:tgtEl>
                                          <p:spTgt spid="16"/>
                                        </p:tgtEl>
                                        <p:attrNameLst>
                                          <p:attrName>ppt_x</p:attrName>
                                        </p:attrNameLst>
                                      </p:cBhvr>
                                      <p:tavLst>
                                        <p:tav tm="0">
                                          <p:val>
                                            <p:strVal val="0-#ppt_w/2"/>
                                          </p:val>
                                        </p:tav>
                                        <p:tav tm="100000">
                                          <p:val>
                                            <p:strVal val="#ppt_x"/>
                                          </p:val>
                                        </p:tav>
                                      </p:tavLst>
                                    </p:anim>
                                    <p:anim calcmode="lin" valueType="num">
                                      <p:cBhvr additive="base">
                                        <p:cTn id="90" dur="2000" fill="hold"/>
                                        <p:tgtEl>
                                          <p:spTgt spid="16"/>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18"/>
                                        </p:tgtEl>
                                        <p:attrNameLst>
                                          <p:attrName>style.visibility</p:attrName>
                                        </p:attrNameLst>
                                      </p:cBhvr>
                                      <p:to>
                                        <p:strVal val="visible"/>
                                      </p:to>
                                    </p:set>
                                    <p:anim calcmode="lin" valueType="num">
                                      <p:cBhvr additive="base">
                                        <p:cTn id="93" dur="2000" fill="hold"/>
                                        <p:tgtEl>
                                          <p:spTgt spid="18"/>
                                        </p:tgtEl>
                                        <p:attrNameLst>
                                          <p:attrName>ppt_x</p:attrName>
                                        </p:attrNameLst>
                                      </p:cBhvr>
                                      <p:tavLst>
                                        <p:tav tm="0">
                                          <p:val>
                                            <p:strVal val="0-#ppt_w/2"/>
                                          </p:val>
                                        </p:tav>
                                        <p:tav tm="100000">
                                          <p:val>
                                            <p:strVal val="#ppt_x"/>
                                          </p:val>
                                        </p:tav>
                                      </p:tavLst>
                                    </p:anim>
                                    <p:anim calcmode="lin" valueType="num">
                                      <p:cBhvr additive="base">
                                        <p:cTn id="94" dur="2000" fill="hold"/>
                                        <p:tgtEl>
                                          <p:spTgt spid="18"/>
                                        </p:tgtEl>
                                        <p:attrNameLst>
                                          <p:attrName>ppt_y</p:attrName>
                                        </p:attrNameLst>
                                      </p:cBhvr>
                                      <p:tavLst>
                                        <p:tav tm="0">
                                          <p:val>
                                            <p:strVal val="0-#ppt_h/2"/>
                                          </p:val>
                                        </p:tav>
                                        <p:tav tm="100000">
                                          <p:val>
                                            <p:strVal val="#ppt_y"/>
                                          </p:val>
                                        </p:tav>
                                      </p:tavLst>
                                    </p:anim>
                                  </p:childTnLst>
                                </p:cTn>
                              </p:par>
                              <p:par>
                                <p:cTn id="95" presetID="2" presetClass="entr" presetSubtype="9" fill="hold" nodeType="withEffect">
                                  <p:stCondLst>
                                    <p:cond delay="0"/>
                                  </p:stCondLst>
                                  <p:childTnLst>
                                    <p:set>
                                      <p:cBhvr>
                                        <p:cTn id="96" dur="1" fill="hold">
                                          <p:stCondLst>
                                            <p:cond delay="0"/>
                                          </p:stCondLst>
                                        </p:cTn>
                                        <p:tgtEl>
                                          <p:spTgt spid="20"/>
                                        </p:tgtEl>
                                        <p:attrNameLst>
                                          <p:attrName>style.visibility</p:attrName>
                                        </p:attrNameLst>
                                      </p:cBhvr>
                                      <p:to>
                                        <p:strVal val="visible"/>
                                      </p:to>
                                    </p:set>
                                    <p:anim calcmode="lin" valueType="num">
                                      <p:cBhvr additive="base">
                                        <p:cTn id="97" dur="2000" fill="hold"/>
                                        <p:tgtEl>
                                          <p:spTgt spid="20"/>
                                        </p:tgtEl>
                                        <p:attrNameLst>
                                          <p:attrName>ppt_x</p:attrName>
                                        </p:attrNameLst>
                                      </p:cBhvr>
                                      <p:tavLst>
                                        <p:tav tm="0">
                                          <p:val>
                                            <p:strVal val="0-#ppt_w/2"/>
                                          </p:val>
                                        </p:tav>
                                        <p:tav tm="100000">
                                          <p:val>
                                            <p:strVal val="#ppt_x"/>
                                          </p:val>
                                        </p:tav>
                                      </p:tavLst>
                                    </p:anim>
                                    <p:anim calcmode="lin" valueType="num">
                                      <p:cBhvr additive="base">
                                        <p:cTn id="98" dur="2000" fill="hold"/>
                                        <p:tgtEl>
                                          <p:spTgt spid="20"/>
                                        </p:tgtEl>
                                        <p:attrNameLst>
                                          <p:attrName>ppt_y</p:attrName>
                                        </p:attrNameLst>
                                      </p:cBhvr>
                                      <p:tavLst>
                                        <p:tav tm="0">
                                          <p:val>
                                            <p:strVal val="0-#ppt_h/2"/>
                                          </p:val>
                                        </p:tav>
                                        <p:tav tm="100000">
                                          <p:val>
                                            <p:strVal val="#ppt_y"/>
                                          </p:val>
                                        </p:tav>
                                      </p:tavLst>
                                    </p:anim>
                                  </p:childTnLst>
                                </p:cTn>
                              </p:par>
                              <p:par>
                                <p:cTn id="99" presetID="2" presetClass="entr" presetSubtype="9" fill="hold" nodeType="withEffect">
                                  <p:stCondLst>
                                    <p:cond delay="0"/>
                                  </p:stCondLst>
                                  <p:childTnLst>
                                    <p:set>
                                      <p:cBhvr>
                                        <p:cTn id="100" dur="1" fill="hold">
                                          <p:stCondLst>
                                            <p:cond delay="0"/>
                                          </p:stCondLst>
                                        </p:cTn>
                                        <p:tgtEl>
                                          <p:spTgt spid="22"/>
                                        </p:tgtEl>
                                        <p:attrNameLst>
                                          <p:attrName>style.visibility</p:attrName>
                                        </p:attrNameLst>
                                      </p:cBhvr>
                                      <p:to>
                                        <p:strVal val="visible"/>
                                      </p:to>
                                    </p:set>
                                    <p:anim calcmode="lin" valueType="num">
                                      <p:cBhvr additive="base">
                                        <p:cTn id="101" dur="2000" fill="hold"/>
                                        <p:tgtEl>
                                          <p:spTgt spid="22"/>
                                        </p:tgtEl>
                                        <p:attrNameLst>
                                          <p:attrName>ppt_x</p:attrName>
                                        </p:attrNameLst>
                                      </p:cBhvr>
                                      <p:tavLst>
                                        <p:tav tm="0">
                                          <p:val>
                                            <p:strVal val="0-#ppt_w/2"/>
                                          </p:val>
                                        </p:tav>
                                        <p:tav tm="100000">
                                          <p:val>
                                            <p:strVal val="#ppt_x"/>
                                          </p:val>
                                        </p:tav>
                                      </p:tavLst>
                                    </p:anim>
                                    <p:anim calcmode="lin" valueType="num">
                                      <p:cBhvr additive="base">
                                        <p:cTn id="102" dur="2000" fill="hold"/>
                                        <p:tgtEl>
                                          <p:spTgt spid="22"/>
                                        </p:tgtEl>
                                        <p:attrNameLst>
                                          <p:attrName>ppt_y</p:attrName>
                                        </p:attrNameLst>
                                      </p:cBhvr>
                                      <p:tavLst>
                                        <p:tav tm="0">
                                          <p:val>
                                            <p:strVal val="0-#ppt_h/2"/>
                                          </p:val>
                                        </p:tav>
                                        <p:tav tm="100000">
                                          <p:val>
                                            <p:strVal val="#ppt_y"/>
                                          </p:val>
                                        </p:tav>
                                      </p:tavLst>
                                    </p:anim>
                                  </p:childTnLst>
                                </p:cTn>
                              </p:par>
                              <p:par>
                                <p:cTn id="103" presetID="2" presetClass="entr" presetSubtype="9" fill="hold" nodeType="withEffect">
                                  <p:stCondLst>
                                    <p:cond delay="0"/>
                                  </p:stCondLst>
                                  <p:childTnLst>
                                    <p:set>
                                      <p:cBhvr>
                                        <p:cTn id="104" dur="1" fill="hold">
                                          <p:stCondLst>
                                            <p:cond delay="0"/>
                                          </p:stCondLst>
                                        </p:cTn>
                                        <p:tgtEl>
                                          <p:spTgt spid="24"/>
                                        </p:tgtEl>
                                        <p:attrNameLst>
                                          <p:attrName>style.visibility</p:attrName>
                                        </p:attrNameLst>
                                      </p:cBhvr>
                                      <p:to>
                                        <p:strVal val="visible"/>
                                      </p:to>
                                    </p:set>
                                    <p:anim calcmode="lin" valueType="num">
                                      <p:cBhvr additive="base">
                                        <p:cTn id="105" dur="2000" fill="hold"/>
                                        <p:tgtEl>
                                          <p:spTgt spid="24"/>
                                        </p:tgtEl>
                                        <p:attrNameLst>
                                          <p:attrName>ppt_x</p:attrName>
                                        </p:attrNameLst>
                                      </p:cBhvr>
                                      <p:tavLst>
                                        <p:tav tm="0">
                                          <p:val>
                                            <p:strVal val="0-#ppt_w/2"/>
                                          </p:val>
                                        </p:tav>
                                        <p:tav tm="100000">
                                          <p:val>
                                            <p:strVal val="#ppt_x"/>
                                          </p:val>
                                        </p:tav>
                                      </p:tavLst>
                                    </p:anim>
                                    <p:anim calcmode="lin" valueType="num">
                                      <p:cBhvr additive="base">
                                        <p:cTn id="106" dur="2000" fill="hold"/>
                                        <p:tgtEl>
                                          <p:spTgt spid="24"/>
                                        </p:tgtEl>
                                        <p:attrNameLst>
                                          <p:attrName>ppt_y</p:attrName>
                                        </p:attrNameLst>
                                      </p:cBhvr>
                                      <p:tavLst>
                                        <p:tav tm="0">
                                          <p:val>
                                            <p:strVal val="0-#ppt_h/2"/>
                                          </p:val>
                                        </p:tav>
                                        <p:tav tm="100000">
                                          <p:val>
                                            <p:strVal val="#ppt_y"/>
                                          </p:val>
                                        </p:tav>
                                      </p:tavLst>
                                    </p:anim>
                                  </p:childTnLst>
                                </p:cTn>
                              </p:par>
                              <p:par>
                                <p:cTn id="107" presetID="2" presetClass="entr" presetSubtype="9" fill="hold" nodeType="withEffect">
                                  <p:stCondLst>
                                    <p:cond delay="0"/>
                                  </p:stCondLst>
                                  <p:childTnLst>
                                    <p:set>
                                      <p:cBhvr>
                                        <p:cTn id="108" dur="1" fill="hold">
                                          <p:stCondLst>
                                            <p:cond delay="0"/>
                                          </p:stCondLst>
                                        </p:cTn>
                                        <p:tgtEl>
                                          <p:spTgt spid="26"/>
                                        </p:tgtEl>
                                        <p:attrNameLst>
                                          <p:attrName>style.visibility</p:attrName>
                                        </p:attrNameLst>
                                      </p:cBhvr>
                                      <p:to>
                                        <p:strVal val="visible"/>
                                      </p:to>
                                    </p:set>
                                    <p:anim calcmode="lin" valueType="num">
                                      <p:cBhvr additive="base">
                                        <p:cTn id="109" dur="2000" fill="hold"/>
                                        <p:tgtEl>
                                          <p:spTgt spid="26"/>
                                        </p:tgtEl>
                                        <p:attrNameLst>
                                          <p:attrName>ppt_x</p:attrName>
                                        </p:attrNameLst>
                                      </p:cBhvr>
                                      <p:tavLst>
                                        <p:tav tm="0">
                                          <p:val>
                                            <p:strVal val="0-#ppt_w/2"/>
                                          </p:val>
                                        </p:tav>
                                        <p:tav tm="100000">
                                          <p:val>
                                            <p:strVal val="#ppt_x"/>
                                          </p:val>
                                        </p:tav>
                                      </p:tavLst>
                                    </p:anim>
                                    <p:anim calcmode="lin" valueType="num">
                                      <p:cBhvr additive="base">
                                        <p:cTn id="110" dur="2000" fill="hold"/>
                                        <p:tgtEl>
                                          <p:spTgt spid="26"/>
                                        </p:tgtEl>
                                        <p:attrNameLst>
                                          <p:attrName>ppt_y</p:attrName>
                                        </p:attrNameLst>
                                      </p:cBhvr>
                                      <p:tavLst>
                                        <p:tav tm="0">
                                          <p:val>
                                            <p:strVal val="0-#ppt_h/2"/>
                                          </p:val>
                                        </p:tav>
                                        <p:tav tm="100000">
                                          <p:val>
                                            <p:strVal val="#ppt_y"/>
                                          </p:val>
                                        </p:tav>
                                      </p:tavLst>
                                    </p:anim>
                                  </p:childTnLst>
                                </p:cTn>
                              </p:par>
                              <p:par>
                                <p:cTn id="111" presetID="2" presetClass="entr" presetSubtype="9" fill="hold" nodeType="withEffect">
                                  <p:stCondLst>
                                    <p:cond delay="0"/>
                                  </p:stCondLst>
                                  <p:childTnLst>
                                    <p:set>
                                      <p:cBhvr>
                                        <p:cTn id="112" dur="1" fill="hold">
                                          <p:stCondLst>
                                            <p:cond delay="0"/>
                                          </p:stCondLst>
                                        </p:cTn>
                                        <p:tgtEl>
                                          <p:spTgt spid="28"/>
                                        </p:tgtEl>
                                        <p:attrNameLst>
                                          <p:attrName>style.visibility</p:attrName>
                                        </p:attrNameLst>
                                      </p:cBhvr>
                                      <p:to>
                                        <p:strVal val="visible"/>
                                      </p:to>
                                    </p:set>
                                    <p:anim calcmode="lin" valueType="num">
                                      <p:cBhvr additive="base">
                                        <p:cTn id="113" dur="2000" fill="hold"/>
                                        <p:tgtEl>
                                          <p:spTgt spid="28"/>
                                        </p:tgtEl>
                                        <p:attrNameLst>
                                          <p:attrName>ppt_x</p:attrName>
                                        </p:attrNameLst>
                                      </p:cBhvr>
                                      <p:tavLst>
                                        <p:tav tm="0">
                                          <p:val>
                                            <p:strVal val="0-#ppt_w/2"/>
                                          </p:val>
                                        </p:tav>
                                        <p:tav tm="100000">
                                          <p:val>
                                            <p:strVal val="#ppt_x"/>
                                          </p:val>
                                        </p:tav>
                                      </p:tavLst>
                                    </p:anim>
                                    <p:anim calcmode="lin" valueType="num">
                                      <p:cBhvr additive="base">
                                        <p:cTn id="114" dur="2000" fill="hold"/>
                                        <p:tgtEl>
                                          <p:spTgt spid="28"/>
                                        </p:tgtEl>
                                        <p:attrNameLst>
                                          <p:attrName>ppt_y</p:attrName>
                                        </p:attrNameLst>
                                      </p:cBhvr>
                                      <p:tavLst>
                                        <p:tav tm="0">
                                          <p:val>
                                            <p:strVal val="0-#ppt_h/2"/>
                                          </p:val>
                                        </p:tav>
                                        <p:tav tm="100000">
                                          <p:val>
                                            <p:strVal val="#ppt_y"/>
                                          </p:val>
                                        </p:tav>
                                      </p:tavLst>
                                    </p:anim>
                                  </p:childTnLst>
                                </p:cTn>
                              </p:par>
                              <p:par>
                                <p:cTn id="115" presetID="2" presetClass="entr" presetSubtype="9" fill="hold"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2000" fill="hold"/>
                                        <p:tgtEl>
                                          <p:spTgt spid="30"/>
                                        </p:tgtEl>
                                        <p:attrNameLst>
                                          <p:attrName>ppt_x</p:attrName>
                                        </p:attrNameLst>
                                      </p:cBhvr>
                                      <p:tavLst>
                                        <p:tav tm="0">
                                          <p:val>
                                            <p:strVal val="0-#ppt_w/2"/>
                                          </p:val>
                                        </p:tav>
                                        <p:tav tm="100000">
                                          <p:val>
                                            <p:strVal val="#ppt_x"/>
                                          </p:val>
                                        </p:tav>
                                      </p:tavLst>
                                    </p:anim>
                                    <p:anim calcmode="lin" valueType="num">
                                      <p:cBhvr additive="base">
                                        <p:cTn id="118" dur="2000" fill="hold"/>
                                        <p:tgtEl>
                                          <p:spTgt spid="30"/>
                                        </p:tgtEl>
                                        <p:attrNameLst>
                                          <p:attrName>ppt_y</p:attrName>
                                        </p:attrNameLst>
                                      </p:cBhvr>
                                      <p:tavLst>
                                        <p:tav tm="0">
                                          <p:val>
                                            <p:strVal val="0-#ppt_h/2"/>
                                          </p:val>
                                        </p:tav>
                                        <p:tav tm="100000">
                                          <p:val>
                                            <p:strVal val="#ppt_y"/>
                                          </p:val>
                                        </p:tav>
                                      </p:tavLst>
                                    </p:anim>
                                  </p:childTnLst>
                                </p:cTn>
                              </p:par>
                              <p:par>
                                <p:cTn id="119" presetID="8" presetClass="emph" presetSubtype="0" autoRev="1" fill="hold" nodeType="withEffect">
                                  <p:stCondLst>
                                    <p:cond delay="0"/>
                                  </p:stCondLst>
                                  <p:childTnLst>
                                    <p:animRot by="-21600000">
                                      <p:cBhvr>
                                        <p:cTn id="120" dur="2000" fill="hold"/>
                                        <p:tgtEl>
                                          <p:spTgt spid="4"/>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6"/>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8"/>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0"/>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12"/>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14"/>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6"/>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8"/>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0"/>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2"/>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24"/>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26"/>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8"/>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30"/>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3"/>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5"/>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7"/>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9"/>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11"/>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13"/>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15"/>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17"/>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19"/>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21"/>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23"/>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25"/>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27"/>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29"/>
                                        </p:tgtEl>
                                        <p:attrNameLst>
                                          <p:attrName>r</p:attrName>
                                        </p:attrNameLst>
                                      </p:cBhvr>
                                    </p:animRot>
                                  </p:childTnLst>
                                </p:cTn>
                              </p:par>
                            </p:childTnLst>
                          </p:cTn>
                        </p:par>
                        <p:par>
                          <p:cTn id="175" fill="hold">
                            <p:stCondLst>
                              <p:cond delay="4000"/>
                            </p:stCondLst>
                            <p:childTnLst>
                              <p:par>
                                <p:cTn id="176" presetID="2" presetClass="exit" presetSubtype="4" fill="hold" nodeType="afterEffect">
                                  <p:stCondLst>
                                    <p:cond delay="0"/>
                                  </p:stCondLst>
                                  <p:childTnLst>
                                    <p:anim calcmode="lin" valueType="num">
                                      <p:cBhvr additive="base">
                                        <p:cTn id="177" dur="2000"/>
                                        <p:tgtEl>
                                          <p:spTgt spid="3"/>
                                        </p:tgtEl>
                                        <p:attrNameLst>
                                          <p:attrName>ppt_x</p:attrName>
                                        </p:attrNameLst>
                                      </p:cBhvr>
                                      <p:tavLst>
                                        <p:tav tm="0">
                                          <p:val>
                                            <p:strVal val="ppt_x"/>
                                          </p:val>
                                        </p:tav>
                                        <p:tav tm="100000">
                                          <p:val>
                                            <p:strVal val="ppt_x"/>
                                          </p:val>
                                        </p:tav>
                                      </p:tavLst>
                                    </p:anim>
                                    <p:anim calcmode="lin" valueType="num">
                                      <p:cBhvr additive="base">
                                        <p:cTn id="178" dur="2000"/>
                                        <p:tgtEl>
                                          <p:spTgt spid="3"/>
                                        </p:tgtEl>
                                        <p:attrNameLst>
                                          <p:attrName>ppt_y</p:attrName>
                                        </p:attrNameLst>
                                      </p:cBhvr>
                                      <p:tavLst>
                                        <p:tav tm="0">
                                          <p:val>
                                            <p:strVal val="ppt_y"/>
                                          </p:val>
                                        </p:tav>
                                        <p:tav tm="100000">
                                          <p:val>
                                            <p:strVal val="1+ppt_h/2"/>
                                          </p:val>
                                        </p:tav>
                                      </p:tavLst>
                                    </p:anim>
                                    <p:set>
                                      <p:cBhvr>
                                        <p:cTn id="179" dur="1" fill="hold">
                                          <p:stCondLst>
                                            <p:cond delay="1999"/>
                                          </p:stCondLst>
                                        </p:cTn>
                                        <p:tgtEl>
                                          <p:spTgt spid="3"/>
                                        </p:tgtEl>
                                        <p:attrNameLst>
                                          <p:attrName>style.visibility</p:attrName>
                                        </p:attrNameLst>
                                      </p:cBhvr>
                                      <p:to>
                                        <p:strVal val="hidden"/>
                                      </p:to>
                                    </p:set>
                                  </p:childTnLst>
                                </p:cTn>
                              </p:par>
                              <p:par>
                                <p:cTn id="180" presetID="2" presetClass="exit" presetSubtype="4" fill="hold" nodeType="withEffect">
                                  <p:stCondLst>
                                    <p:cond delay="0"/>
                                  </p:stCondLst>
                                  <p:childTnLst>
                                    <p:anim calcmode="lin" valueType="num">
                                      <p:cBhvr additive="base">
                                        <p:cTn id="181" dur="2000"/>
                                        <p:tgtEl>
                                          <p:spTgt spid="4"/>
                                        </p:tgtEl>
                                        <p:attrNameLst>
                                          <p:attrName>ppt_x</p:attrName>
                                        </p:attrNameLst>
                                      </p:cBhvr>
                                      <p:tavLst>
                                        <p:tav tm="0">
                                          <p:val>
                                            <p:strVal val="ppt_x"/>
                                          </p:val>
                                        </p:tav>
                                        <p:tav tm="100000">
                                          <p:val>
                                            <p:strVal val="ppt_x"/>
                                          </p:val>
                                        </p:tav>
                                      </p:tavLst>
                                    </p:anim>
                                    <p:anim calcmode="lin" valueType="num">
                                      <p:cBhvr additive="base">
                                        <p:cTn id="182" dur="2000"/>
                                        <p:tgtEl>
                                          <p:spTgt spid="4"/>
                                        </p:tgtEl>
                                        <p:attrNameLst>
                                          <p:attrName>ppt_y</p:attrName>
                                        </p:attrNameLst>
                                      </p:cBhvr>
                                      <p:tavLst>
                                        <p:tav tm="0">
                                          <p:val>
                                            <p:strVal val="ppt_y"/>
                                          </p:val>
                                        </p:tav>
                                        <p:tav tm="100000">
                                          <p:val>
                                            <p:strVal val="1+ppt_h/2"/>
                                          </p:val>
                                        </p:tav>
                                      </p:tavLst>
                                    </p:anim>
                                    <p:set>
                                      <p:cBhvr>
                                        <p:cTn id="183" dur="1" fill="hold">
                                          <p:stCondLst>
                                            <p:cond delay="1999"/>
                                          </p:stCondLst>
                                        </p:cTn>
                                        <p:tgtEl>
                                          <p:spTgt spid="4"/>
                                        </p:tgtEl>
                                        <p:attrNameLst>
                                          <p:attrName>style.visibility</p:attrName>
                                        </p:attrNameLst>
                                      </p:cBhvr>
                                      <p:to>
                                        <p:strVal val="hidden"/>
                                      </p:to>
                                    </p:set>
                                  </p:childTnLst>
                                </p:cTn>
                              </p:par>
                              <p:par>
                                <p:cTn id="184" presetID="2" presetClass="exit" presetSubtype="4" fill="hold" nodeType="withEffect">
                                  <p:stCondLst>
                                    <p:cond delay="0"/>
                                  </p:stCondLst>
                                  <p:childTnLst>
                                    <p:anim calcmode="lin" valueType="num">
                                      <p:cBhvr additive="base">
                                        <p:cTn id="185" dur="2000"/>
                                        <p:tgtEl>
                                          <p:spTgt spid="5"/>
                                        </p:tgtEl>
                                        <p:attrNameLst>
                                          <p:attrName>ppt_x</p:attrName>
                                        </p:attrNameLst>
                                      </p:cBhvr>
                                      <p:tavLst>
                                        <p:tav tm="0">
                                          <p:val>
                                            <p:strVal val="ppt_x"/>
                                          </p:val>
                                        </p:tav>
                                        <p:tav tm="100000">
                                          <p:val>
                                            <p:strVal val="ppt_x"/>
                                          </p:val>
                                        </p:tav>
                                      </p:tavLst>
                                    </p:anim>
                                    <p:anim calcmode="lin" valueType="num">
                                      <p:cBhvr additive="base">
                                        <p:cTn id="186" dur="2000"/>
                                        <p:tgtEl>
                                          <p:spTgt spid="5"/>
                                        </p:tgtEl>
                                        <p:attrNameLst>
                                          <p:attrName>ppt_y</p:attrName>
                                        </p:attrNameLst>
                                      </p:cBhvr>
                                      <p:tavLst>
                                        <p:tav tm="0">
                                          <p:val>
                                            <p:strVal val="ppt_y"/>
                                          </p:val>
                                        </p:tav>
                                        <p:tav tm="100000">
                                          <p:val>
                                            <p:strVal val="1+ppt_h/2"/>
                                          </p:val>
                                        </p:tav>
                                      </p:tavLst>
                                    </p:anim>
                                    <p:set>
                                      <p:cBhvr>
                                        <p:cTn id="187" dur="1" fill="hold">
                                          <p:stCondLst>
                                            <p:cond delay="1999"/>
                                          </p:stCondLst>
                                        </p:cTn>
                                        <p:tgtEl>
                                          <p:spTgt spid="5"/>
                                        </p:tgtEl>
                                        <p:attrNameLst>
                                          <p:attrName>style.visibility</p:attrName>
                                        </p:attrNameLst>
                                      </p:cBhvr>
                                      <p:to>
                                        <p:strVal val="hidden"/>
                                      </p:to>
                                    </p:set>
                                  </p:childTnLst>
                                </p:cTn>
                              </p:par>
                              <p:par>
                                <p:cTn id="188" presetID="2" presetClass="exit" presetSubtype="4" fill="hold" nodeType="withEffect">
                                  <p:stCondLst>
                                    <p:cond delay="0"/>
                                  </p:stCondLst>
                                  <p:childTnLst>
                                    <p:anim calcmode="lin" valueType="num">
                                      <p:cBhvr additive="base">
                                        <p:cTn id="189" dur="2000"/>
                                        <p:tgtEl>
                                          <p:spTgt spid="6"/>
                                        </p:tgtEl>
                                        <p:attrNameLst>
                                          <p:attrName>ppt_x</p:attrName>
                                        </p:attrNameLst>
                                      </p:cBhvr>
                                      <p:tavLst>
                                        <p:tav tm="0">
                                          <p:val>
                                            <p:strVal val="ppt_x"/>
                                          </p:val>
                                        </p:tav>
                                        <p:tav tm="100000">
                                          <p:val>
                                            <p:strVal val="ppt_x"/>
                                          </p:val>
                                        </p:tav>
                                      </p:tavLst>
                                    </p:anim>
                                    <p:anim calcmode="lin" valueType="num">
                                      <p:cBhvr additive="base">
                                        <p:cTn id="190" dur="2000"/>
                                        <p:tgtEl>
                                          <p:spTgt spid="6"/>
                                        </p:tgtEl>
                                        <p:attrNameLst>
                                          <p:attrName>ppt_y</p:attrName>
                                        </p:attrNameLst>
                                      </p:cBhvr>
                                      <p:tavLst>
                                        <p:tav tm="0">
                                          <p:val>
                                            <p:strVal val="ppt_y"/>
                                          </p:val>
                                        </p:tav>
                                        <p:tav tm="100000">
                                          <p:val>
                                            <p:strVal val="1+ppt_h/2"/>
                                          </p:val>
                                        </p:tav>
                                      </p:tavLst>
                                    </p:anim>
                                    <p:set>
                                      <p:cBhvr>
                                        <p:cTn id="191" dur="1" fill="hold">
                                          <p:stCondLst>
                                            <p:cond delay="1999"/>
                                          </p:stCondLst>
                                        </p:cTn>
                                        <p:tgtEl>
                                          <p:spTgt spid="6"/>
                                        </p:tgtEl>
                                        <p:attrNameLst>
                                          <p:attrName>style.visibility</p:attrName>
                                        </p:attrNameLst>
                                      </p:cBhvr>
                                      <p:to>
                                        <p:strVal val="hidden"/>
                                      </p:to>
                                    </p:set>
                                  </p:childTnLst>
                                </p:cTn>
                              </p:par>
                              <p:par>
                                <p:cTn id="192" presetID="2" presetClass="exit" presetSubtype="4" fill="hold" nodeType="withEffect">
                                  <p:stCondLst>
                                    <p:cond delay="0"/>
                                  </p:stCondLst>
                                  <p:childTnLst>
                                    <p:anim calcmode="lin" valueType="num">
                                      <p:cBhvr additive="base">
                                        <p:cTn id="193" dur="2000"/>
                                        <p:tgtEl>
                                          <p:spTgt spid="7"/>
                                        </p:tgtEl>
                                        <p:attrNameLst>
                                          <p:attrName>ppt_x</p:attrName>
                                        </p:attrNameLst>
                                      </p:cBhvr>
                                      <p:tavLst>
                                        <p:tav tm="0">
                                          <p:val>
                                            <p:strVal val="ppt_x"/>
                                          </p:val>
                                        </p:tav>
                                        <p:tav tm="100000">
                                          <p:val>
                                            <p:strVal val="ppt_x"/>
                                          </p:val>
                                        </p:tav>
                                      </p:tavLst>
                                    </p:anim>
                                    <p:anim calcmode="lin" valueType="num">
                                      <p:cBhvr additive="base">
                                        <p:cTn id="194" dur="2000"/>
                                        <p:tgtEl>
                                          <p:spTgt spid="7"/>
                                        </p:tgtEl>
                                        <p:attrNameLst>
                                          <p:attrName>ppt_y</p:attrName>
                                        </p:attrNameLst>
                                      </p:cBhvr>
                                      <p:tavLst>
                                        <p:tav tm="0">
                                          <p:val>
                                            <p:strVal val="ppt_y"/>
                                          </p:val>
                                        </p:tav>
                                        <p:tav tm="100000">
                                          <p:val>
                                            <p:strVal val="1+ppt_h/2"/>
                                          </p:val>
                                        </p:tav>
                                      </p:tavLst>
                                    </p:anim>
                                    <p:set>
                                      <p:cBhvr>
                                        <p:cTn id="195" dur="1" fill="hold">
                                          <p:stCondLst>
                                            <p:cond delay="1999"/>
                                          </p:stCondLst>
                                        </p:cTn>
                                        <p:tgtEl>
                                          <p:spTgt spid="7"/>
                                        </p:tgtEl>
                                        <p:attrNameLst>
                                          <p:attrName>style.visibility</p:attrName>
                                        </p:attrNameLst>
                                      </p:cBhvr>
                                      <p:to>
                                        <p:strVal val="hidden"/>
                                      </p:to>
                                    </p:set>
                                  </p:childTnLst>
                                </p:cTn>
                              </p:par>
                              <p:par>
                                <p:cTn id="196" presetID="2" presetClass="exit" presetSubtype="4" fill="hold" nodeType="withEffect">
                                  <p:stCondLst>
                                    <p:cond delay="0"/>
                                  </p:stCondLst>
                                  <p:childTnLst>
                                    <p:anim calcmode="lin" valueType="num">
                                      <p:cBhvr additive="base">
                                        <p:cTn id="197" dur="2000"/>
                                        <p:tgtEl>
                                          <p:spTgt spid="8"/>
                                        </p:tgtEl>
                                        <p:attrNameLst>
                                          <p:attrName>ppt_x</p:attrName>
                                        </p:attrNameLst>
                                      </p:cBhvr>
                                      <p:tavLst>
                                        <p:tav tm="0">
                                          <p:val>
                                            <p:strVal val="ppt_x"/>
                                          </p:val>
                                        </p:tav>
                                        <p:tav tm="100000">
                                          <p:val>
                                            <p:strVal val="ppt_x"/>
                                          </p:val>
                                        </p:tav>
                                      </p:tavLst>
                                    </p:anim>
                                    <p:anim calcmode="lin" valueType="num">
                                      <p:cBhvr additive="base">
                                        <p:cTn id="198" dur="2000"/>
                                        <p:tgtEl>
                                          <p:spTgt spid="8"/>
                                        </p:tgtEl>
                                        <p:attrNameLst>
                                          <p:attrName>ppt_y</p:attrName>
                                        </p:attrNameLst>
                                      </p:cBhvr>
                                      <p:tavLst>
                                        <p:tav tm="0">
                                          <p:val>
                                            <p:strVal val="ppt_y"/>
                                          </p:val>
                                        </p:tav>
                                        <p:tav tm="100000">
                                          <p:val>
                                            <p:strVal val="1+ppt_h/2"/>
                                          </p:val>
                                        </p:tav>
                                      </p:tavLst>
                                    </p:anim>
                                    <p:set>
                                      <p:cBhvr>
                                        <p:cTn id="199" dur="1" fill="hold">
                                          <p:stCondLst>
                                            <p:cond delay="1999"/>
                                          </p:stCondLst>
                                        </p:cTn>
                                        <p:tgtEl>
                                          <p:spTgt spid="8"/>
                                        </p:tgtEl>
                                        <p:attrNameLst>
                                          <p:attrName>style.visibility</p:attrName>
                                        </p:attrNameLst>
                                      </p:cBhvr>
                                      <p:to>
                                        <p:strVal val="hidden"/>
                                      </p:to>
                                    </p:set>
                                  </p:childTnLst>
                                </p:cTn>
                              </p:par>
                              <p:par>
                                <p:cTn id="200" presetID="2" presetClass="exit" presetSubtype="4" fill="hold" nodeType="withEffect">
                                  <p:stCondLst>
                                    <p:cond delay="0"/>
                                  </p:stCondLst>
                                  <p:childTnLst>
                                    <p:anim calcmode="lin" valueType="num">
                                      <p:cBhvr additive="base">
                                        <p:cTn id="201" dur="2000"/>
                                        <p:tgtEl>
                                          <p:spTgt spid="9"/>
                                        </p:tgtEl>
                                        <p:attrNameLst>
                                          <p:attrName>ppt_x</p:attrName>
                                        </p:attrNameLst>
                                      </p:cBhvr>
                                      <p:tavLst>
                                        <p:tav tm="0">
                                          <p:val>
                                            <p:strVal val="ppt_x"/>
                                          </p:val>
                                        </p:tav>
                                        <p:tav tm="100000">
                                          <p:val>
                                            <p:strVal val="ppt_x"/>
                                          </p:val>
                                        </p:tav>
                                      </p:tavLst>
                                    </p:anim>
                                    <p:anim calcmode="lin" valueType="num">
                                      <p:cBhvr additive="base">
                                        <p:cTn id="202" dur="2000"/>
                                        <p:tgtEl>
                                          <p:spTgt spid="9"/>
                                        </p:tgtEl>
                                        <p:attrNameLst>
                                          <p:attrName>ppt_y</p:attrName>
                                        </p:attrNameLst>
                                      </p:cBhvr>
                                      <p:tavLst>
                                        <p:tav tm="0">
                                          <p:val>
                                            <p:strVal val="ppt_y"/>
                                          </p:val>
                                        </p:tav>
                                        <p:tav tm="100000">
                                          <p:val>
                                            <p:strVal val="1+ppt_h/2"/>
                                          </p:val>
                                        </p:tav>
                                      </p:tavLst>
                                    </p:anim>
                                    <p:set>
                                      <p:cBhvr>
                                        <p:cTn id="203" dur="1" fill="hold">
                                          <p:stCondLst>
                                            <p:cond delay="1999"/>
                                          </p:stCondLst>
                                        </p:cTn>
                                        <p:tgtEl>
                                          <p:spTgt spid="9"/>
                                        </p:tgtEl>
                                        <p:attrNameLst>
                                          <p:attrName>style.visibility</p:attrName>
                                        </p:attrNameLst>
                                      </p:cBhvr>
                                      <p:to>
                                        <p:strVal val="hidden"/>
                                      </p:to>
                                    </p:set>
                                  </p:childTnLst>
                                </p:cTn>
                              </p:par>
                              <p:par>
                                <p:cTn id="204" presetID="2" presetClass="exit" presetSubtype="4" fill="hold" nodeType="withEffect">
                                  <p:stCondLst>
                                    <p:cond delay="0"/>
                                  </p:stCondLst>
                                  <p:childTnLst>
                                    <p:anim calcmode="lin" valueType="num">
                                      <p:cBhvr additive="base">
                                        <p:cTn id="205" dur="2000"/>
                                        <p:tgtEl>
                                          <p:spTgt spid="10"/>
                                        </p:tgtEl>
                                        <p:attrNameLst>
                                          <p:attrName>ppt_x</p:attrName>
                                        </p:attrNameLst>
                                      </p:cBhvr>
                                      <p:tavLst>
                                        <p:tav tm="0">
                                          <p:val>
                                            <p:strVal val="ppt_x"/>
                                          </p:val>
                                        </p:tav>
                                        <p:tav tm="100000">
                                          <p:val>
                                            <p:strVal val="ppt_x"/>
                                          </p:val>
                                        </p:tav>
                                      </p:tavLst>
                                    </p:anim>
                                    <p:anim calcmode="lin" valueType="num">
                                      <p:cBhvr additive="base">
                                        <p:cTn id="206" dur="2000"/>
                                        <p:tgtEl>
                                          <p:spTgt spid="10"/>
                                        </p:tgtEl>
                                        <p:attrNameLst>
                                          <p:attrName>ppt_y</p:attrName>
                                        </p:attrNameLst>
                                      </p:cBhvr>
                                      <p:tavLst>
                                        <p:tav tm="0">
                                          <p:val>
                                            <p:strVal val="ppt_y"/>
                                          </p:val>
                                        </p:tav>
                                        <p:tav tm="100000">
                                          <p:val>
                                            <p:strVal val="1+ppt_h/2"/>
                                          </p:val>
                                        </p:tav>
                                      </p:tavLst>
                                    </p:anim>
                                    <p:set>
                                      <p:cBhvr>
                                        <p:cTn id="207" dur="1" fill="hold">
                                          <p:stCondLst>
                                            <p:cond delay="1999"/>
                                          </p:stCondLst>
                                        </p:cTn>
                                        <p:tgtEl>
                                          <p:spTgt spid="10"/>
                                        </p:tgtEl>
                                        <p:attrNameLst>
                                          <p:attrName>style.visibility</p:attrName>
                                        </p:attrNameLst>
                                      </p:cBhvr>
                                      <p:to>
                                        <p:strVal val="hidden"/>
                                      </p:to>
                                    </p:set>
                                  </p:childTnLst>
                                </p:cTn>
                              </p:par>
                              <p:par>
                                <p:cTn id="208" presetID="2" presetClass="exit" presetSubtype="4" fill="hold" nodeType="withEffect">
                                  <p:stCondLst>
                                    <p:cond delay="0"/>
                                  </p:stCondLst>
                                  <p:childTnLst>
                                    <p:anim calcmode="lin" valueType="num">
                                      <p:cBhvr additive="base">
                                        <p:cTn id="209" dur="2000"/>
                                        <p:tgtEl>
                                          <p:spTgt spid="11"/>
                                        </p:tgtEl>
                                        <p:attrNameLst>
                                          <p:attrName>ppt_x</p:attrName>
                                        </p:attrNameLst>
                                      </p:cBhvr>
                                      <p:tavLst>
                                        <p:tav tm="0">
                                          <p:val>
                                            <p:strVal val="ppt_x"/>
                                          </p:val>
                                        </p:tav>
                                        <p:tav tm="100000">
                                          <p:val>
                                            <p:strVal val="ppt_x"/>
                                          </p:val>
                                        </p:tav>
                                      </p:tavLst>
                                    </p:anim>
                                    <p:anim calcmode="lin" valueType="num">
                                      <p:cBhvr additive="base">
                                        <p:cTn id="210" dur="2000"/>
                                        <p:tgtEl>
                                          <p:spTgt spid="11"/>
                                        </p:tgtEl>
                                        <p:attrNameLst>
                                          <p:attrName>ppt_y</p:attrName>
                                        </p:attrNameLst>
                                      </p:cBhvr>
                                      <p:tavLst>
                                        <p:tav tm="0">
                                          <p:val>
                                            <p:strVal val="ppt_y"/>
                                          </p:val>
                                        </p:tav>
                                        <p:tav tm="100000">
                                          <p:val>
                                            <p:strVal val="1+ppt_h/2"/>
                                          </p:val>
                                        </p:tav>
                                      </p:tavLst>
                                    </p:anim>
                                    <p:set>
                                      <p:cBhvr>
                                        <p:cTn id="211" dur="1" fill="hold">
                                          <p:stCondLst>
                                            <p:cond delay="1999"/>
                                          </p:stCondLst>
                                        </p:cTn>
                                        <p:tgtEl>
                                          <p:spTgt spid="11"/>
                                        </p:tgtEl>
                                        <p:attrNameLst>
                                          <p:attrName>style.visibility</p:attrName>
                                        </p:attrNameLst>
                                      </p:cBhvr>
                                      <p:to>
                                        <p:strVal val="hidden"/>
                                      </p:to>
                                    </p:set>
                                  </p:childTnLst>
                                </p:cTn>
                              </p:par>
                              <p:par>
                                <p:cTn id="212" presetID="2" presetClass="exit" presetSubtype="4" fill="hold" nodeType="withEffect">
                                  <p:stCondLst>
                                    <p:cond delay="0"/>
                                  </p:stCondLst>
                                  <p:childTnLst>
                                    <p:anim calcmode="lin" valueType="num">
                                      <p:cBhvr additive="base">
                                        <p:cTn id="213" dur="2000"/>
                                        <p:tgtEl>
                                          <p:spTgt spid="12"/>
                                        </p:tgtEl>
                                        <p:attrNameLst>
                                          <p:attrName>ppt_x</p:attrName>
                                        </p:attrNameLst>
                                      </p:cBhvr>
                                      <p:tavLst>
                                        <p:tav tm="0">
                                          <p:val>
                                            <p:strVal val="ppt_x"/>
                                          </p:val>
                                        </p:tav>
                                        <p:tav tm="100000">
                                          <p:val>
                                            <p:strVal val="ppt_x"/>
                                          </p:val>
                                        </p:tav>
                                      </p:tavLst>
                                    </p:anim>
                                    <p:anim calcmode="lin" valueType="num">
                                      <p:cBhvr additive="base">
                                        <p:cTn id="214" dur="2000"/>
                                        <p:tgtEl>
                                          <p:spTgt spid="12"/>
                                        </p:tgtEl>
                                        <p:attrNameLst>
                                          <p:attrName>ppt_y</p:attrName>
                                        </p:attrNameLst>
                                      </p:cBhvr>
                                      <p:tavLst>
                                        <p:tav tm="0">
                                          <p:val>
                                            <p:strVal val="ppt_y"/>
                                          </p:val>
                                        </p:tav>
                                        <p:tav tm="100000">
                                          <p:val>
                                            <p:strVal val="1+ppt_h/2"/>
                                          </p:val>
                                        </p:tav>
                                      </p:tavLst>
                                    </p:anim>
                                    <p:set>
                                      <p:cBhvr>
                                        <p:cTn id="215" dur="1" fill="hold">
                                          <p:stCondLst>
                                            <p:cond delay="1999"/>
                                          </p:stCondLst>
                                        </p:cTn>
                                        <p:tgtEl>
                                          <p:spTgt spid="12"/>
                                        </p:tgtEl>
                                        <p:attrNameLst>
                                          <p:attrName>style.visibility</p:attrName>
                                        </p:attrNameLst>
                                      </p:cBhvr>
                                      <p:to>
                                        <p:strVal val="hidden"/>
                                      </p:to>
                                    </p:set>
                                  </p:childTnLst>
                                </p:cTn>
                              </p:par>
                              <p:par>
                                <p:cTn id="216" presetID="2" presetClass="exit" presetSubtype="4" fill="hold" nodeType="withEffect">
                                  <p:stCondLst>
                                    <p:cond delay="0"/>
                                  </p:stCondLst>
                                  <p:childTnLst>
                                    <p:anim calcmode="lin" valueType="num">
                                      <p:cBhvr additive="base">
                                        <p:cTn id="217" dur="2000"/>
                                        <p:tgtEl>
                                          <p:spTgt spid="13"/>
                                        </p:tgtEl>
                                        <p:attrNameLst>
                                          <p:attrName>ppt_x</p:attrName>
                                        </p:attrNameLst>
                                      </p:cBhvr>
                                      <p:tavLst>
                                        <p:tav tm="0">
                                          <p:val>
                                            <p:strVal val="ppt_x"/>
                                          </p:val>
                                        </p:tav>
                                        <p:tav tm="100000">
                                          <p:val>
                                            <p:strVal val="ppt_x"/>
                                          </p:val>
                                        </p:tav>
                                      </p:tavLst>
                                    </p:anim>
                                    <p:anim calcmode="lin" valueType="num">
                                      <p:cBhvr additive="base">
                                        <p:cTn id="218" dur="2000"/>
                                        <p:tgtEl>
                                          <p:spTgt spid="13"/>
                                        </p:tgtEl>
                                        <p:attrNameLst>
                                          <p:attrName>ppt_y</p:attrName>
                                        </p:attrNameLst>
                                      </p:cBhvr>
                                      <p:tavLst>
                                        <p:tav tm="0">
                                          <p:val>
                                            <p:strVal val="ppt_y"/>
                                          </p:val>
                                        </p:tav>
                                        <p:tav tm="100000">
                                          <p:val>
                                            <p:strVal val="1+ppt_h/2"/>
                                          </p:val>
                                        </p:tav>
                                      </p:tavLst>
                                    </p:anim>
                                    <p:set>
                                      <p:cBhvr>
                                        <p:cTn id="219" dur="1" fill="hold">
                                          <p:stCondLst>
                                            <p:cond delay="1999"/>
                                          </p:stCondLst>
                                        </p:cTn>
                                        <p:tgtEl>
                                          <p:spTgt spid="13"/>
                                        </p:tgtEl>
                                        <p:attrNameLst>
                                          <p:attrName>style.visibility</p:attrName>
                                        </p:attrNameLst>
                                      </p:cBhvr>
                                      <p:to>
                                        <p:strVal val="hidden"/>
                                      </p:to>
                                    </p:set>
                                  </p:childTnLst>
                                </p:cTn>
                              </p:par>
                              <p:par>
                                <p:cTn id="220" presetID="2" presetClass="exit" presetSubtype="4" fill="hold" nodeType="withEffect">
                                  <p:stCondLst>
                                    <p:cond delay="0"/>
                                  </p:stCondLst>
                                  <p:childTnLst>
                                    <p:anim calcmode="lin" valueType="num">
                                      <p:cBhvr additive="base">
                                        <p:cTn id="221" dur="2000"/>
                                        <p:tgtEl>
                                          <p:spTgt spid="14"/>
                                        </p:tgtEl>
                                        <p:attrNameLst>
                                          <p:attrName>ppt_x</p:attrName>
                                        </p:attrNameLst>
                                      </p:cBhvr>
                                      <p:tavLst>
                                        <p:tav tm="0">
                                          <p:val>
                                            <p:strVal val="ppt_x"/>
                                          </p:val>
                                        </p:tav>
                                        <p:tav tm="100000">
                                          <p:val>
                                            <p:strVal val="ppt_x"/>
                                          </p:val>
                                        </p:tav>
                                      </p:tavLst>
                                    </p:anim>
                                    <p:anim calcmode="lin" valueType="num">
                                      <p:cBhvr additive="base">
                                        <p:cTn id="222" dur="2000"/>
                                        <p:tgtEl>
                                          <p:spTgt spid="14"/>
                                        </p:tgtEl>
                                        <p:attrNameLst>
                                          <p:attrName>ppt_y</p:attrName>
                                        </p:attrNameLst>
                                      </p:cBhvr>
                                      <p:tavLst>
                                        <p:tav tm="0">
                                          <p:val>
                                            <p:strVal val="ppt_y"/>
                                          </p:val>
                                        </p:tav>
                                        <p:tav tm="100000">
                                          <p:val>
                                            <p:strVal val="1+ppt_h/2"/>
                                          </p:val>
                                        </p:tav>
                                      </p:tavLst>
                                    </p:anim>
                                    <p:set>
                                      <p:cBhvr>
                                        <p:cTn id="223" dur="1" fill="hold">
                                          <p:stCondLst>
                                            <p:cond delay="1999"/>
                                          </p:stCondLst>
                                        </p:cTn>
                                        <p:tgtEl>
                                          <p:spTgt spid="14"/>
                                        </p:tgtEl>
                                        <p:attrNameLst>
                                          <p:attrName>style.visibility</p:attrName>
                                        </p:attrNameLst>
                                      </p:cBhvr>
                                      <p:to>
                                        <p:strVal val="hidden"/>
                                      </p:to>
                                    </p:set>
                                  </p:childTnLst>
                                </p:cTn>
                              </p:par>
                              <p:par>
                                <p:cTn id="224" presetID="2" presetClass="exit" presetSubtype="4" fill="hold" nodeType="withEffect">
                                  <p:stCondLst>
                                    <p:cond delay="0"/>
                                  </p:stCondLst>
                                  <p:childTnLst>
                                    <p:anim calcmode="lin" valueType="num">
                                      <p:cBhvr additive="base">
                                        <p:cTn id="225" dur="2000"/>
                                        <p:tgtEl>
                                          <p:spTgt spid="15"/>
                                        </p:tgtEl>
                                        <p:attrNameLst>
                                          <p:attrName>ppt_x</p:attrName>
                                        </p:attrNameLst>
                                      </p:cBhvr>
                                      <p:tavLst>
                                        <p:tav tm="0">
                                          <p:val>
                                            <p:strVal val="ppt_x"/>
                                          </p:val>
                                        </p:tav>
                                        <p:tav tm="100000">
                                          <p:val>
                                            <p:strVal val="ppt_x"/>
                                          </p:val>
                                        </p:tav>
                                      </p:tavLst>
                                    </p:anim>
                                    <p:anim calcmode="lin" valueType="num">
                                      <p:cBhvr additive="base">
                                        <p:cTn id="226" dur="2000"/>
                                        <p:tgtEl>
                                          <p:spTgt spid="15"/>
                                        </p:tgtEl>
                                        <p:attrNameLst>
                                          <p:attrName>ppt_y</p:attrName>
                                        </p:attrNameLst>
                                      </p:cBhvr>
                                      <p:tavLst>
                                        <p:tav tm="0">
                                          <p:val>
                                            <p:strVal val="ppt_y"/>
                                          </p:val>
                                        </p:tav>
                                        <p:tav tm="100000">
                                          <p:val>
                                            <p:strVal val="1+ppt_h/2"/>
                                          </p:val>
                                        </p:tav>
                                      </p:tavLst>
                                    </p:anim>
                                    <p:set>
                                      <p:cBhvr>
                                        <p:cTn id="227" dur="1" fill="hold">
                                          <p:stCondLst>
                                            <p:cond delay="1999"/>
                                          </p:stCondLst>
                                        </p:cTn>
                                        <p:tgtEl>
                                          <p:spTgt spid="15"/>
                                        </p:tgtEl>
                                        <p:attrNameLst>
                                          <p:attrName>style.visibility</p:attrName>
                                        </p:attrNameLst>
                                      </p:cBhvr>
                                      <p:to>
                                        <p:strVal val="hidden"/>
                                      </p:to>
                                    </p:set>
                                  </p:childTnLst>
                                </p:cTn>
                              </p:par>
                              <p:par>
                                <p:cTn id="228" presetID="2" presetClass="exit" presetSubtype="4" fill="hold" nodeType="withEffect">
                                  <p:stCondLst>
                                    <p:cond delay="0"/>
                                  </p:stCondLst>
                                  <p:childTnLst>
                                    <p:anim calcmode="lin" valueType="num">
                                      <p:cBhvr additive="base">
                                        <p:cTn id="229" dur="2000"/>
                                        <p:tgtEl>
                                          <p:spTgt spid="16"/>
                                        </p:tgtEl>
                                        <p:attrNameLst>
                                          <p:attrName>ppt_x</p:attrName>
                                        </p:attrNameLst>
                                      </p:cBhvr>
                                      <p:tavLst>
                                        <p:tav tm="0">
                                          <p:val>
                                            <p:strVal val="ppt_x"/>
                                          </p:val>
                                        </p:tav>
                                        <p:tav tm="100000">
                                          <p:val>
                                            <p:strVal val="ppt_x"/>
                                          </p:val>
                                        </p:tav>
                                      </p:tavLst>
                                    </p:anim>
                                    <p:anim calcmode="lin" valueType="num">
                                      <p:cBhvr additive="base">
                                        <p:cTn id="230" dur="2000"/>
                                        <p:tgtEl>
                                          <p:spTgt spid="16"/>
                                        </p:tgtEl>
                                        <p:attrNameLst>
                                          <p:attrName>ppt_y</p:attrName>
                                        </p:attrNameLst>
                                      </p:cBhvr>
                                      <p:tavLst>
                                        <p:tav tm="0">
                                          <p:val>
                                            <p:strVal val="ppt_y"/>
                                          </p:val>
                                        </p:tav>
                                        <p:tav tm="100000">
                                          <p:val>
                                            <p:strVal val="1+ppt_h/2"/>
                                          </p:val>
                                        </p:tav>
                                      </p:tavLst>
                                    </p:anim>
                                    <p:set>
                                      <p:cBhvr>
                                        <p:cTn id="231" dur="1" fill="hold">
                                          <p:stCondLst>
                                            <p:cond delay="1999"/>
                                          </p:stCondLst>
                                        </p:cTn>
                                        <p:tgtEl>
                                          <p:spTgt spid="16"/>
                                        </p:tgtEl>
                                        <p:attrNameLst>
                                          <p:attrName>style.visibility</p:attrName>
                                        </p:attrNameLst>
                                      </p:cBhvr>
                                      <p:to>
                                        <p:strVal val="hidden"/>
                                      </p:to>
                                    </p:set>
                                  </p:childTnLst>
                                </p:cTn>
                              </p:par>
                              <p:par>
                                <p:cTn id="232" presetID="2" presetClass="exit" presetSubtype="4" fill="hold" nodeType="withEffect">
                                  <p:stCondLst>
                                    <p:cond delay="0"/>
                                  </p:stCondLst>
                                  <p:childTnLst>
                                    <p:anim calcmode="lin" valueType="num">
                                      <p:cBhvr additive="base">
                                        <p:cTn id="233" dur="2000"/>
                                        <p:tgtEl>
                                          <p:spTgt spid="17"/>
                                        </p:tgtEl>
                                        <p:attrNameLst>
                                          <p:attrName>ppt_x</p:attrName>
                                        </p:attrNameLst>
                                      </p:cBhvr>
                                      <p:tavLst>
                                        <p:tav tm="0">
                                          <p:val>
                                            <p:strVal val="ppt_x"/>
                                          </p:val>
                                        </p:tav>
                                        <p:tav tm="100000">
                                          <p:val>
                                            <p:strVal val="ppt_x"/>
                                          </p:val>
                                        </p:tav>
                                      </p:tavLst>
                                    </p:anim>
                                    <p:anim calcmode="lin" valueType="num">
                                      <p:cBhvr additive="base">
                                        <p:cTn id="234" dur="2000"/>
                                        <p:tgtEl>
                                          <p:spTgt spid="17"/>
                                        </p:tgtEl>
                                        <p:attrNameLst>
                                          <p:attrName>ppt_y</p:attrName>
                                        </p:attrNameLst>
                                      </p:cBhvr>
                                      <p:tavLst>
                                        <p:tav tm="0">
                                          <p:val>
                                            <p:strVal val="ppt_y"/>
                                          </p:val>
                                        </p:tav>
                                        <p:tav tm="100000">
                                          <p:val>
                                            <p:strVal val="1+ppt_h/2"/>
                                          </p:val>
                                        </p:tav>
                                      </p:tavLst>
                                    </p:anim>
                                    <p:set>
                                      <p:cBhvr>
                                        <p:cTn id="235" dur="1" fill="hold">
                                          <p:stCondLst>
                                            <p:cond delay="1999"/>
                                          </p:stCondLst>
                                        </p:cTn>
                                        <p:tgtEl>
                                          <p:spTgt spid="17"/>
                                        </p:tgtEl>
                                        <p:attrNameLst>
                                          <p:attrName>style.visibility</p:attrName>
                                        </p:attrNameLst>
                                      </p:cBhvr>
                                      <p:to>
                                        <p:strVal val="hidden"/>
                                      </p:to>
                                    </p:set>
                                  </p:childTnLst>
                                </p:cTn>
                              </p:par>
                              <p:par>
                                <p:cTn id="236" presetID="2" presetClass="exit" presetSubtype="4" fill="hold" nodeType="withEffect">
                                  <p:stCondLst>
                                    <p:cond delay="0"/>
                                  </p:stCondLst>
                                  <p:childTnLst>
                                    <p:anim calcmode="lin" valueType="num">
                                      <p:cBhvr additive="base">
                                        <p:cTn id="237" dur="2000"/>
                                        <p:tgtEl>
                                          <p:spTgt spid="18"/>
                                        </p:tgtEl>
                                        <p:attrNameLst>
                                          <p:attrName>ppt_x</p:attrName>
                                        </p:attrNameLst>
                                      </p:cBhvr>
                                      <p:tavLst>
                                        <p:tav tm="0">
                                          <p:val>
                                            <p:strVal val="ppt_x"/>
                                          </p:val>
                                        </p:tav>
                                        <p:tav tm="100000">
                                          <p:val>
                                            <p:strVal val="ppt_x"/>
                                          </p:val>
                                        </p:tav>
                                      </p:tavLst>
                                    </p:anim>
                                    <p:anim calcmode="lin" valueType="num">
                                      <p:cBhvr additive="base">
                                        <p:cTn id="238" dur="2000"/>
                                        <p:tgtEl>
                                          <p:spTgt spid="18"/>
                                        </p:tgtEl>
                                        <p:attrNameLst>
                                          <p:attrName>ppt_y</p:attrName>
                                        </p:attrNameLst>
                                      </p:cBhvr>
                                      <p:tavLst>
                                        <p:tav tm="0">
                                          <p:val>
                                            <p:strVal val="ppt_y"/>
                                          </p:val>
                                        </p:tav>
                                        <p:tav tm="100000">
                                          <p:val>
                                            <p:strVal val="1+ppt_h/2"/>
                                          </p:val>
                                        </p:tav>
                                      </p:tavLst>
                                    </p:anim>
                                    <p:set>
                                      <p:cBhvr>
                                        <p:cTn id="239" dur="1" fill="hold">
                                          <p:stCondLst>
                                            <p:cond delay="1999"/>
                                          </p:stCondLst>
                                        </p:cTn>
                                        <p:tgtEl>
                                          <p:spTgt spid="18"/>
                                        </p:tgtEl>
                                        <p:attrNameLst>
                                          <p:attrName>style.visibility</p:attrName>
                                        </p:attrNameLst>
                                      </p:cBhvr>
                                      <p:to>
                                        <p:strVal val="hidden"/>
                                      </p:to>
                                    </p:set>
                                  </p:childTnLst>
                                </p:cTn>
                              </p:par>
                              <p:par>
                                <p:cTn id="240" presetID="2" presetClass="exit" presetSubtype="4" fill="hold" nodeType="withEffect">
                                  <p:stCondLst>
                                    <p:cond delay="0"/>
                                  </p:stCondLst>
                                  <p:childTnLst>
                                    <p:anim calcmode="lin" valueType="num">
                                      <p:cBhvr additive="base">
                                        <p:cTn id="241" dur="2000"/>
                                        <p:tgtEl>
                                          <p:spTgt spid="19"/>
                                        </p:tgtEl>
                                        <p:attrNameLst>
                                          <p:attrName>ppt_x</p:attrName>
                                        </p:attrNameLst>
                                      </p:cBhvr>
                                      <p:tavLst>
                                        <p:tav tm="0">
                                          <p:val>
                                            <p:strVal val="ppt_x"/>
                                          </p:val>
                                        </p:tav>
                                        <p:tav tm="100000">
                                          <p:val>
                                            <p:strVal val="ppt_x"/>
                                          </p:val>
                                        </p:tav>
                                      </p:tavLst>
                                    </p:anim>
                                    <p:anim calcmode="lin" valueType="num">
                                      <p:cBhvr additive="base">
                                        <p:cTn id="242" dur="2000"/>
                                        <p:tgtEl>
                                          <p:spTgt spid="19"/>
                                        </p:tgtEl>
                                        <p:attrNameLst>
                                          <p:attrName>ppt_y</p:attrName>
                                        </p:attrNameLst>
                                      </p:cBhvr>
                                      <p:tavLst>
                                        <p:tav tm="0">
                                          <p:val>
                                            <p:strVal val="ppt_y"/>
                                          </p:val>
                                        </p:tav>
                                        <p:tav tm="100000">
                                          <p:val>
                                            <p:strVal val="1+ppt_h/2"/>
                                          </p:val>
                                        </p:tav>
                                      </p:tavLst>
                                    </p:anim>
                                    <p:set>
                                      <p:cBhvr>
                                        <p:cTn id="243" dur="1" fill="hold">
                                          <p:stCondLst>
                                            <p:cond delay="1999"/>
                                          </p:stCondLst>
                                        </p:cTn>
                                        <p:tgtEl>
                                          <p:spTgt spid="19"/>
                                        </p:tgtEl>
                                        <p:attrNameLst>
                                          <p:attrName>style.visibility</p:attrName>
                                        </p:attrNameLst>
                                      </p:cBhvr>
                                      <p:to>
                                        <p:strVal val="hidden"/>
                                      </p:to>
                                    </p:set>
                                  </p:childTnLst>
                                </p:cTn>
                              </p:par>
                              <p:par>
                                <p:cTn id="244" presetID="2" presetClass="exit" presetSubtype="4" fill="hold" nodeType="withEffect">
                                  <p:stCondLst>
                                    <p:cond delay="0"/>
                                  </p:stCondLst>
                                  <p:childTnLst>
                                    <p:anim calcmode="lin" valueType="num">
                                      <p:cBhvr additive="base">
                                        <p:cTn id="245" dur="2000"/>
                                        <p:tgtEl>
                                          <p:spTgt spid="20"/>
                                        </p:tgtEl>
                                        <p:attrNameLst>
                                          <p:attrName>ppt_x</p:attrName>
                                        </p:attrNameLst>
                                      </p:cBhvr>
                                      <p:tavLst>
                                        <p:tav tm="0">
                                          <p:val>
                                            <p:strVal val="ppt_x"/>
                                          </p:val>
                                        </p:tav>
                                        <p:tav tm="100000">
                                          <p:val>
                                            <p:strVal val="ppt_x"/>
                                          </p:val>
                                        </p:tav>
                                      </p:tavLst>
                                    </p:anim>
                                    <p:anim calcmode="lin" valueType="num">
                                      <p:cBhvr additive="base">
                                        <p:cTn id="246" dur="2000"/>
                                        <p:tgtEl>
                                          <p:spTgt spid="20"/>
                                        </p:tgtEl>
                                        <p:attrNameLst>
                                          <p:attrName>ppt_y</p:attrName>
                                        </p:attrNameLst>
                                      </p:cBhvr>
                                      <p:tavLst>
                                        <p:tav tm="0">
                                          <p:val>
                                            <p:strVal val="ppt_y"/>
                                          </p:val>
                                        </p:tav>
                                        <p:tav tm="100000">
                                          <p:val>
                                            <p:strVal val="1+ppt_h/2"/>
                                          </p:val>
                                        </p:tav>
                                      </p:tavLst>
                                    </p:anim>
                                    <p:set>
                                      <p:cBhvr>
                                        <p:cTn id="247" dur="1" fill="hold">
                                          <p:stCondLst>
                                            <p:cond delay="1999"/>
                                          </p:stCondLst>
                                        </p:cTn>
                                        <p:tgtEl>
                                          <p:spTgt spid="20"/>
                                        </p:tgtEl>
                                        <p:attrNameLst>
                                          <p:attrName>style.visibility</p:attrName>
                                        </p:attrNameLst>
                                      </p:cBhvr>
                                      <p:to>
                                        <p:strVal val="hidden"/>
                                      </p:to>
                                    </p:set>
                                  </p:childTnLst>
                                </p:cTn>
                              </p:par>
                              <p:par>
                                <p:cTn id="248" presetID="2" presetClass="exit" presetSubtype="4" fill="hold" nodeType="withEffect">
                                  <p:stCondLst>
                                    <p:cond delay="0"/>
                                  </p:stCondLst>
                                  <p:childTnLst>
                                    <p:anim calcmode="lin" valueType="num">
                                      <p:cBhvr additive="base">
                                        <p:cTn id="249" dur="2000"/>
                                        <p:tgtEl>
                                          <p:spTgt spid="21"/>
                                        </p:tgtEl>
                                        <p:attrNameLst>
                                          <p:attrName>ppt_x</p:attrName>
                                        </p:attrNameLst>
                                      </p:cBhvr>
                                      <p:tavLst>
                                        <p:tav tm="0">
                                          <p:val>
                                            <p:strVal val="ppt_x"/>
                                          </p:val>
                                        </p:tav>
                                        <p:tav tm="100000">
                                          <p:val>
                                            <p:strVal val="ppt_x"/>
                                          </p:val>
                                        </p:tav>
                                      </p:tavLst>
                                    </p:anim>
                                    <p:anim calcmode="lin" valueType="num">
                                      <p:cBhvr additive="base">
                                        <p:cTn id="250" dur="2000"/>
                                        <p:tgtEl>
                                          <p:spTgt spid="21"/>
                                        </p:tgtEl>
                                        <p:attrNameLst>
                                          <p:attrName>ppt_y</p:attrName>
                                        </p:attrNameLst>
                                      </p:cBhvr>
                                      <p:tavLst>
                                        <p:tav tm="0">
                                          <p:val>
                                            <p:strVal val="ppt_y"/>
                                          </p:val>
                                        </p:tav>
                                        <p:tav tm="100000">
                                          <p:val>
                                            <p:strVal val="1+ppt_h/2"/>
                                          </p:val>
                                        </p:tav>
                                      </p:tavLst>
                                    </p:anim>
                                    <p:set>
                                      <p:cBhvr>
                                        <p:cTn id="251" dur="1" fill="hold">
                                          <p:stCondLst>
                                            <p:cond delay="1999"/>
                                          </p:stCondLst>
                                        </p:cTn>
                                        <p:tgtEl>
                                          <p:spTgt spid="21"/>
                                        </p:tgtEl>
                                        <p:attrNameLst>
                                          <p:attrName>style.visibility</p:attrName>
                                        </p:attrNameLst>
                                      </p:cBhvr>
                                      <p:to>
                                        <p:strVal val="hidden"/>
                                      </p:to>
                                    </p:set>
                                  </p:childTnLst>
                                </p:cTn>
                              </p:par>
                              <p:par>
                                <p:cTn id="252" presetID="2" presetClass="exit" presetSubtype="4" fill="hold" nodeType="withEffect">
                                  <p:stCondLst>
                                    <p:cond delay="0"/>
                                  </p:stCondLst>
                                  <p:childTnLst>
                                    <p:anim calcmode="lin" valueType="num">
                                      <p:cBhvr additive="base">
                                        <p:cTn id="253" dur="2000"/>
                                        <p:tgtEl>
                                          <p:spTgt spid="22"/>
                                        </p:tgtEl>
                                        <p:attrNameLst>
                                          <p:attrName>ppt_x</p:attrName>
                                        </p:attrNameLst>
                                      </p:cBhvr>
                                      <p:tavLst>
                                        <p:tav tm="0">
                                          <p:val>
                                            <p:strVal val="ppt_x"/>
                                          </p:val>
                                        </p:tav>
                                        <p:tav tm="100000">
                                          <p:val>
                                            <p:strVal val="ppt_x"/>
                                          </p:val>
                                        </p:tav>
                                      </p:tavLst>
                                    </p:anim>
                                    <p:anim calcmode="lin" valueType="num">
                                      <p:cBhvr additive="base">
                                        <p:cTn id="254" dur="2000"/>
                                        <p:tgtEl>
                                          <p:spTgt spid="22"/>
                                        </p:tgtEl>
                                        <p:attrNameLst>
                                          <p:attrName>ppt_y</p:attrName>
                                        </p:attrNameLst>
                                      </p:cBhvr>
                                      <p:tavLst>
                                        <p:tav tm="0">
                                          <p:val>
                                            <p:strVal val="ppt_y"/>
                                          </p:val>
                                        </p:tav>
                                        <p:tav tm="100000">
                                          <p:val>
                                            <p:strVal val="1+ppt_h/2"/>
                                          </p:val>
                                        </p:tav>
                                      </p:tavLst>
                                    </p:anim>
                                    <p:set>
                                      <p:cBhvr>
                                        <p:cTn id="255" dur="1" fill="hold">
                                          <p:stCondLst>
                                            <p:cond delay="1999"/>
                                          </p:stCondLst>
                                        </p:cTn>
                                        <p:tgtEl>
                                          <p:spTgt spid="22"/>
                                        </p:tgtEl>
                                        <p:attrNameLst>
                                          <p:attrName>style.visibility</p:attrName>
                                        </p:attrNameLst>
                                      </p:cBhvr>
                                      <p:to>
                                        <p:strVal val="hidden"/>
                                      </p:to>
                                    </p:set>
                                  </p:childTnLst>
                                </p:cTn>
                              </p:par>
                              <p:par>
                                <p:cTn id="256" presetID="2" presetClass="exit" presetSubtype="4" fill="hold" nodeType="withEffect">
                                  <p:stCondLst>
                                    <p:cond delay="0"/>
                                  </p:stCondLst>
                                  <p:childTnLst>
                                    <p:anim calcmode="lin" valueType="num">
                                      <p:cBhvr additive="base">
                                        <p:cTn id="257" dur="2000"/>
                                        <p:tgtEl>
                                          <p:spTgt spid="23"/>
                                        </p:tgtEl>
                                        <p:attrNameLst>
                                          <p:attrName>ppt_x</p:attrName>
                                        </p:attrNameLst>
                                      </p:cBhvr>
                                      <p:tavLst>
                                        <p:tav tm="0">
                                          <p:val>
                                            <p:strVal val="ppt_x"/>
                                          </p:val>
                                        </p:tav>
                                        <p:tav tm="100000">
                                          <p:val>
                                            <p:strVal val="ppt_x"/>
                                          </p:val>
                                        </p:tav>
                                      </p:tavLst>
                                    </p:anim>
                                    <p:anim calcmode="lin" valueType="num">
                                      <p:cBhvr additive="base">
                                        <p:cTn id="258" dur="2000"/>
                                        <p:tgtEl>
                                          <p:spTgt spid="23"/>
                                        </p:tgtEl>
                                        <p:attrNameLst>
                                          <p:attrName>ppt_y</p:attrName>
                                        </p:attrNameLst>
                                      </p:cBhvr>
                                      <p:tavLst>
                                        <p:tav tm="0">
                                          <p:val>
                                            <p:strVal val="ppt_y"/>
                                          </p:val>
                                        </p:tav>
                                        <p:tav tm="100000">
                                          <p:val>
                                            <p:strVal val="1+ppt_h/2"/>
                                          </p:val>
                                        </p:tav>
                                      </p:tavLst>
                                    </p:anim>
                                    <p:set>
                                      <p:cBhvr>
                                        <p:cTn id="259" dur="1" fill="hold">
                                          <p:stCondLst>
                                            <p:cond delay="1999"/>
                                          </p:stCondLst>
                                        </p:cTn>
                                        <p:tgtEl>
                                          <p:spTgt spid="23"/>
                                        </p:tgtEl>
                                        <p:attrNameLst>
                                          <p:attrName>style.visibility</p:attrName>
                                        </p:attrNameLst>
                                      </p:cBhvr>
                                      <p:to>
                                        <p:strVal val="hidden"/>
                                      </p:to>
                                    </p:set>
                                  </p:childTnLst>
                                </p:cTn>
                              </p:par>
                              <p:par>
                                <p:cTn id="260" presetID="2" presetClass="exit" presetSubtype="4" fill="hold" nodeType="withEffect">
                                  <p:stCondLst>
                                    <p:cond delay="0"/>
                                  </p:stCondLst>
                                  <p:childTnLst>
                                    <p:anim calcmode="lin" valueType="num">
                                      <p:cBhvr additive="base">
                                        <p:cTn id="261" dur="2000"/>
                                        <p:tgtEl>
                                          <p:spTgt spid="24"/>
                                        </p:tgtEl>
                                        <p:attrNameLst>
                                          <p:attrName>ppt_x</p:attrName>
                                        </p:attrNameLst>
                                      </p:cBhvr>
                                      <p:tavLst>
                                        <p:tav tm="0">
                                          <p:val>
                                            <p:strVal val="ppt_x"/>
                                          </p:val>
                                        </p:tav>
                                        <p:tav tm="100000">
                                          <p:val>
                                            <p:strVal val="ppt_x"/>
                                          </p:val>
                                        </p:tav>
                                      </p:tavLst>
                                    </p:anim>
                                    <p:anim calcmode="lin" valueType="num">
                                      <p:cBhvr additive="base">
                                        <p:cTn id="262" dur="2000"/>
                                        <p:tgtEl>
                                          <p:spTgt spid="24"/>
                                        </p:tgtEl>
                                        <p:attrNameLst>
                                          <p:attrName>ppt_y</p:attrName>
                                        </p:attrNameLst>
                                      </p:cBhvr>
                                      <p:tavLst>
                                        <p:tav tm="0">
                                          <p:val>
                                            <p:strVal val="ppt_y"/>
                                          </p:val>
                                        </p:tav>
                                        <p:tav tm="100000">
                                          <p:val>
                                            <p:strVal val="1+ppt_h/2"/>
                                          </p:val>
                                        </p:tav>
                                      </p:tavLst>
                                    </p:anim>
                                    <p:set>
                                      <p:cBhvr>
                                        <p:cTn id="263" dur="1" fill="hold">
                                          <p:stCondLst>
                                            <p:cond delay="1999"/>
                                          </p:stCondLst>
                                        </p:cTn>
                                        <p:tgtEl>
                                          <p:spTgt spid="24"/>
                                        </p:tgtEl>
                                        <p:attrNameLst>
                                          <p:attrName>style.visibility</p:attrName>
                                        </p:attrNameLst>
                                      </p:cBhvr>
                                      <p:to>
                                        <p:strVal val="hidden"/>
                                      </p:to>
                                    </p:set>
                                  </p:childTnLst>
                                </p:cTn>
                              </p:par>
                              <p:par>
                                <p:cTn id="264" presetID="2" presetClass="exit" presetSubtype="4" fill="hold" nodeType="withEffect">
                                  <p:stCondLst>
                                    <p:cond delay="0"/>
                                  </p:stCondLst>
                                  <p:childTnLst>
                                    <p:anim calcmode="lin" valueType="num">
                                      <p:cBhvr additive="base">
                                        <p:cTn id="265" dur="2000"/>
                                        <p:tgtEl>
                                          <p:spTgt spid="25"/>
                                        </p:tgtEl>
                                        <p:attrNameLst>
                                          <p:attrName>ppt_x</p:attrName>
                                        </p:attrNameLst>
                                      </p:cBhvr>
                                      <p:tavLst>
                                        <p:tav tm="0">
                                          <p:val>
                                            <p:strVal val="ppt_x"/>
                                          </p:val>
                                        </p:tav>
                                        <p:tav tm="100000">
                                          <p:val>
                                            <p:strVal val="ppt_x"/>
                                          </p:val>
                                        </p:tav>
                                      </p:tavLst>
                                    </p:anim>
                                    <p:anim calcmode="lin" valueType="num">
                                      <p:cBhvr additive="base">
                                        <p:cTn id="266" dur="2000"/>
                                        <p:tgtEl>
                                          <p:spTgt spid="25"/>
                                        </p:tgtEl>
                                        <p:attrNameLst>
                                          <p:attrName>ppt_y</p:attrName>
                                        </p:attrNameLst>
                                      </p:cBhvr>
                                      <p:tavLst>
                                        <p:tav tm="0">
                                          <p:val>
                                            <p:strVal val="ppt_y"/>
                                          </p:val>
                                        </p:tav>
                                        <p:tav tm="100000">
                                          <p:val>
                                            <p:strVal val="1+ppt_h/2"/>
                                          </p:val>
                                        </p:tav>
                                      </p:tavLst>
                                    </p:anim>
                                    <p:set>
                                      <p:cBhvr>
                                        <p:cTn id="267" dur="1" fill="hold">
                                          <p:stCondLst>
                                            <p:cond delay="1999"/>
                                          </p:stCondLst>
                                        </p:cTn>
                                        <p:tgtEl>
                                          <p:spTgt spid="25"/>
                                        </p:tgtEl>
                                        <p:attrNameLst>
                                          <p:attrName>style.visibility</p:attrName>
                                        </p:attrNameLst>
                                      </p:cBhvr>
                                      <p:to>
                                        <p:strVal val="hidden"/>
                                      </p:to>
                                    </p:set>
                                  </p:childTnLst>
                                </p:cTn>
                              </p:par>
                              <p:par>
                                <p:cTn id="268" presetID="2" presetClass="exit" presetSubtype="4" fill="hold" nodeType="withEffect">
                                  <p:stCondLst>
                                    <p:cond delay="0"/>
                                  </p:stCondLst>
                                  <p:childTnLst>
                                    <p:anim calcmode="lin" valueType="num">
                                      <p:cBhvr additive="base">
                                        <p:cTn id="269" dur="2000"/>
                                        <p:tgtEl>
                                          <p:spTgt spid="26"/>
                                        </p:tgtEl>
                                        <p:attrNameLst>
                                          <p:attrName>ppt_x</p:attrName>
                                        </p:attrNameLst>
                                      </p:cBhvr>
                                      <p:tavLst>
                                        <p:tav tm="0">
                                          <p:val>
                                            <p:strVal val="ppt_x"/>
                                          </p:val>
                                        </p:tav>
                                        <p:tav tm="100000">
                                          <p:val>
                                            <p:strVal val="ppt_x"/>
                                          </p:val>
                                        </p:tav>
                                      </p:tavLst>
                                    </p:anim>
                                    <p:anim calcmode="lin" valueType="num">
                                      <p:cBhvr additive="base">
                                        <p:cTn id="270" dur="2000"/>
                                        <p:tgtEl>
                                          <p:spTgt spid="26"/>
                                        </p:tgtEl>
                                        <p:attrNameLst>
                                          <p:attrName>ppt_y</p:attrName>
                                        </p:attrNameLst>
                                      </p:cBhvr>
                                      <p:tavLst>
                                        <p:tav tm="0">
                                          <p:val>
                                            <p:strVal val="ppt_y"/>
                                          </p:val>
                                        </p:tav>
                                        <p:tav tm="100000">
                                          <p:val>
                                            <p:strVal val="1+ppt_h/2"/>
                                          </p:val>
                                        </p:tav>
                                      </p:tavLst>
                                    </p:anim>
                                    <p:set>
                                      <p:cBhvr>
                                        <p:cTn id="271" dur="1" fill="hold">
                                          <p:stCondLst>
                                            <p:cond delay="1999"/>
                                          </p:stCondLst>
                                        </p:cTn>
                                        <p:tgtEl>
                                          <p:spTgt spid="26"/>
                                        </p:tgtEl>
                                        <p:attrNameLst>
                                          <p:attrName>style.visibility</p:attrName>
                                        </p:attrNameLst>
                                      </p:cBhvr>
                                      <p:to>
                                        <p:strVal val="hidden"/>
                                      </p:to>
                                    </p:set>
                                  </p:childTnLst>
                                </p:cTn>
                              </p:par>
                              <p:par>
                                <p:cTn id="272" presetID="2" presetClass="exit" presetSubtype="4" fill="hold" nodeType="withEffect">
                                  <p:stCondLst>
                                    <p:cond delay="0"/>
                                  </p:stCondLst>
                                  <p:childTnLst>
                                    <p:anim calcmode="lin" valueType="num">
                                      <p:cBhvr additive="base">
                                        <p:cTn id="273" dur="2000"/>
                                        <p:tgtEl>
                                          <p:spTgt spid="27"/>
                                        </p:tgtEl>
                                        <p:attrNameLst>
                                          <p:attrName>ppt_x</p:attrName>
                                        </p:attrNameLst>
                                      </p:cBhvr>
                                      <p:tavLst>
                                        <p:tav tm="0">
                                          <p:val>
                                            <p:strVal val="ppt_x"/>
                                          </p:val>
                                        </p:tav>
                                        <p:tav tm="100000">
                                          <p:val>
                                            <p:strVal val="ppt_x"/>
                                          </p:val>
                                        </p:tav>
                                      </p:tavLst>
                                    </p:anim>
                                    <p:anim calcmode="lin" valueType="num">
                                      <p:cBhvr additive="base">
                                        <p:cTn id="274" dur="2000"/>
                                        <p:tgtEl>
                                          <p:spTgt spid="27"/>
                                        </p:tgtEl>
                                        <p:attrNameLst>
                                          <p:attrName>ppt_y</p:attrName>
                                        </p:attrNameLst>
                                      </p:cBhvr>
                                      <p:tavLst>
                                        <p:tav tm="0">
                                          <p:val>
                                            <p:strVal val="ppt_y"/>
                                          </p:val>
                                        </p:tav>
                                        <p:tav tm="100000">
                                          <p:val>
                                            <p:strVal val="1+ppt_h/2"/>
                                          </p:val>
                                        </p:tav>
                                      </p:tavLst>
                                    </p:anim>
                                    <p:set>
                                      <p:cBhvr>
                                        <p:cTn id="275" dur="1" fill="hold">
                                          <p:stCondLst>
                                            <p:cond delay="1999"/>
                                          </p:stCondLst>
                                        </p:cTn>
                                        <p:tgtEl>
                                          <p:spTgt spid="27"/>
                                        </p:tgtEl>
                                        <p:attrNameLst>
                                          <p:attrName>style.visibility</p:attrName>
                                        </p:attrNameLst>
                                      </p:cBhvr>
                                      <p:to>
                                        <p:strVal val="hidden"/>
                                      </p:to>
                                    </p:set>
                                  </p:childTnLst>
                                </p:cTn>
                              </p:par>
                              <p:par>
                                <p:cTn id="276" presetID="2" presetClass="exit" presetSubtype="4" fill="hold" nodeType="withEffect">
                                  <p:stCondLst>
                                    <p:cond delay="0"/>
                                  </p:stCondLst>
                                  <p:childTnLst>
                                    <p:anim calcmode="lin" valueType="num">
                                      <p:cBhvr additive="base">
                                        <p:cTn id="277" dur="2000"/>
                                        <p:tgtEl>
                                          <p:spTgt spid="28"/>
                                        </p:tgtEl>
                                        <p:attrNameLst>
                                          <p:attrName>ppt_x</p:attrName>
                                        </p:attrNameLst>
                                      </p:cBhvr>
                                      <p:tavLst>
                                        <p:tav tm="0">
                                          <p:val>
                                            <p:strVal val="ppt_x"/>
                                          </p:val>
                                        </p:tav>
                                        <p:tav tm="100000">
                                          <p:val>
                                            <p:strVal val="ppt_x"/>
                                          </p:val>
                                        </p:tav>
                                      </p:tavLst>
                                    </p:anim>
                                    <p:anim calcmode="lin" valueType="num">
                                      <p:cBhvr additive="base">
                                        <p:cTn id="278" dur="2000"/>
                                        <p:tgtEl>
                                          <p:spTgt spid="28"/>
                                        </p:tgtEl>
                                        <p:attrNameLst>
                                          <p:attrName>ppt_y</p:attrName>
                                        </p:attrNameLst>
                                      </p:cBhvr>
                                      <p:tavLst>
                                        <p:tav tm="0">
                                          <p:val>
                                            <p:strVal val="ppt_y"/>
                                          </p:val>
                                        </p:tav>
                                        <p:tav tm="100000">
                                          <p:val>
                                            <p:strVal val="1+ppt_h/2"/>
                                          </p:val>
                                        </p:tav>
                                      </p:tavLst>
                                    </p:anim>
                                    <p:set>
                                      <p:cBhvr>
                                        <p:cTn id="279" dur="1" fill="hold">
                                          <p:stCondLst>
                                            <p:cond delay="1999"/>
                                          </p:stCondLst>
                                        </p:cTn>
                                        <p:tgtEl>
                                          <p:spTgt spid="28"/>
                                        </p:tgtEl>
                                        <p:attrNameLst>
                                          <p:attrName>style.visibility</p:attrName>
                                        </p:attrNameLst>
                                      </p:cBhvr>
                                      <p:to>
                                        <p:strVal val="hidden"/>
                                      </p:to>
                                    </p:set>
                                  </p:childTnLst>
                                </p:cTn>
                              </p:par>
                              <p:par>
                                <p:cTn id="280" presetID="2" presetClass="exit" presetSubtype="4" fill="hold" nodeType="withEffect">
                                  <p:stCondLst>
                                    <p:cond delay="0"/>
                                  </p:stCondLst>
                                  <p:childTnLst>
                                    <p:anim calcmode="lin" valueType="num">
                                      <p:cBhvr additive="base">
                                        <p:cTn id="281" dur="2000"/>
                                        <p:tgtEl>
                                          <p:spTgt spid="29"/>
                                        </p:tgtEl>
                                        <p:attrNameLst>
                                          <p:attrName>ppt_x</p:attrName>
                                        </p:attrNameLst>
                                      </p:cBhvr>
                                      <p:tavLst>
                                        <p:tav tm="0">
                                          <p:val>
                                            <p:strVal val="ppt_x"/>
                                          </p:val>
                                        </p:tav>
                                        <p:tav tm="100000">
                                          <p:val>
                                            <p:strVal val="ppt_x"/>
                                          </p:val>
                                        </p:tav>
                                      </p:tavLst>
                                    </p:anim>
                                    <p:anim calcmode="lin" valueType="num">
                                      <p:cBhvr additive="base">
                                        <p:cTn id="282" dur="2000"/>
                                        <p:tgtEl>
                                          <p:spTgt spid="29"/>
                                        </p:tgtEl>
                                        <p:attrNameLst>
                                          <p:attrName>ppt_y</p:attrName>
                                        </p:attrNameLst>
                                      </p:cBhvr>
                                      <p:tavLst>
                                        <p:tav tm="0">
                                          <p:val>
                                            <p:strVal val="ppt_y"/>
                                          </p:val>
                                        </p:tav>
                                        <p:tav tm="100000">
                                          <p:val>
                                            <p:strVal val="1+ppt_h/2"/>
                                          </p:val>
                                        </p:tav>
                                      </p:tavLst>
                                    </p:anim>
                                    <p:set>
                                      <p:cBhvr>
                                        <p:cTn id="283" dur="1" fill="hold">
                                          <p:stCondLst>
                                            <p:cond delay="1999"/>
                                          </p:stCondLst>
                                        </p:cTn>
                                        <p:tgtEl>
                                          <p:spTgt spid="29"/>
                                        </p:tgtEl>
                                        <p:attrNameLst>
                                          <p:attrName>style.visibility</p:attrName>
                                        </p:attrNameLst>
                                      </p:cBhvr>
                                      <p:to>
                                        <p:strVal val="hidden"/>
                                      </p:to>
                                    </p:set>
                                  </p:childTnLst>
                                </p:cTn>
                              </p:par>
                              <p:par>
                                <p:cTn id="284" presetID="2" presetClass="exit" presetSubtype="4" fill="hold" nodeType="withEffect">
                                  <p:stCondLst>
                                    <p:cond delay="0"/>
                                  </p:stCondLst>
                                  <p:childTnLst>
                                    <p:anim calcmode="lin" valueType="num">
                                      <p:cBhvr additive="base">
                                        <p:cTn id="285" dur="2000"/>
                                        <p:tgtEl>
                                          <p:spTgt spid="30"/>
                                        </p:tgtEl>
                                        <p:attrNameLst>
                                          <p:attrName>ppt_x</p:attrName>
                                        </p:attrNameLst>
                                      </p:cBhvr>
                                      <p:tavLst>
                                        <p:tav tm="0">
                                          <p:val>
                                            <p:strVal val="ppt_x"/>
                                          </p:val>
                                        </p:tav>
                                        <p:tav tm="100000">
                                          <p:val>
                                            <p:strVal val="ppt_x"/>
                                          </p:val>
                                        </p:tav>
                                      </p:tavLst>
                                    </p:anim>
                                    <p:anim calcmode="lin" valueType="num">
                                      <p:cBhvr additive="base">
                                        <p:cTn id="286" dur="2000"/>
                                        <p:tgtEl>
                                          <p:spTgt spid="30"/>
                                        </p:tgtEl>
                                        <p:attrNameLst>
                                          <p:attrName>ppt_y</p:attrName>
                                        </p:attrNameLst>
                                      </p:cBhvr>
                                      <p:tavLst>
                                        <p:tav tm="0">
                                          <p:val>
                                            <p:strVal val="ppt_y"/>
                                          </p:val>
                                        </p:tav>
                                        <p:tav tm="100000">
                                          <p:val>
                                            <p:strVal val="1+ppt_h/2"/>
                                          </p:val>
                                        </p:tav>
                                      </p:tavLst>
                                    </p:anim>
                                    <p:set>
                                      <p:cBhvr>
                                        <p:cTn id="287" dur="1" fill="hold">
                                          <p:stCondLst>
                                            <p:cond delay="1999"/>
                                          </p:stCondLst>
                                        </p:cTn>
                                        <p:tgtEl>
                                          <p:spTgt spid="30"/>
                                        </p:tgtEl>
                                        <p:attrNameLst>
                                          <p:attrName>style.visibility</p:attrName>
                                        </p:attrNameLst>
                                      </p:cBhvr>
                                      <p:to>
                                        <p:strVal val="hidden"/>
                                      </p:to>
                                    </p:set>
                                  </p:childTnLst>
                                </p:cTn>
                              </p:par>
                              <p:par>
                                <p:cTn id="288" presetID="8" presetClass="emph" presetSubtype="0" autoRev="1" fill="hold" nodeType="withEffect">
                                  <p:stCondLst>
                                    <p:cond delay="0"/>
                                  </p:stCondLst>
                                  <p:childTnLst>
                                    <p:animRot by="21600000">
                                      <p:cBhvr>
                                        <p:cTn id="289" dur="2000" fill="hold"/>
                                        <p:tgtEl>
                                          <p:spTgt spid="3"/>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5"/>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7"/>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9"/>
                                        </p:tgtEl>
                                        <p:attrNameLst>
                                          <p:attrName>r</p:attrName>
                                        </p:attrNameLst>
                                      </p:cBhvr>
                                    </p:animRot>
                                  </p:childTnLst>
                                </p:cTn>
                              </p:par>
                              <p:par>
                                <p:cTn id="296" presetID="8" presetClass="emph" presetSubtype="0" autoRev="1" fill="hold" nodeType="withEffect">
                                  <p:stCondLst>
                                    <p:cond delay="0"/>
                                  </p:stCondLst>
                                  <p:childTnLst>
                                    <p:animRot by="21600000">
                                      <p:cBhvr>
                                        <p:cTn id="297" dur="2000" fill="hold"/>
                                        <p:tgtEl>
                                          <p:spTgt spid="11"/>
                                        </p:tgtEl>
                                        <p:attrNameLst>
                                          <p:attrName>r</p:attrName>
                                        </p:attrNameLst>
                                      </p:cBhvr>
                                    </p:animRot>
                                  </p:childTnLst>
                                </p:cTn>
                              </p:par>
                              <p:par>
                                <p:cTn id="298" presetID="8" presetClass="emph" presetSubtype="0" autoRev="1" fill="hold" nodeType="withEffect">
                                  <p:stCondLst>
                                    <p:cond delay="0"/>
                                  </p:stCondLst>
                                  <p:childTnLst>
                                    <p:animRot by="21600000">
                                      <p:cBhvr>
                                        <p:cTn id="299" dur="2000" fill="hold"/>
                                        <p:tgtEl>
                                          <p:spTgt spid="13"/>
                                        </p:tgtEl>
                                        <p:attrNameLst>
                                          <p:attrName>r</p:attrName>
                                        </p:attrNameLst>
                                      </p:cBhvr>
                                    </p:animRot>
                                  </p:childTnLst>
                                </p:cTn>
                              </p:par>
                              <p:par>
                                <p:cTn id="300" presetID="8" presetClass="emph" presetSubtype="0" autoRev="1" fill="hold" nodeType="withEffect">
                                  <p:stCondLst>
                                    <p:cond delay="0"/>
                                  </p:stCondLst>
                                  <p:childTnLst>
                                    <p:animRot by="21600000">
                                      <p:cBhvr>
                                        <p:cTn id="301" dur="2000" fill="hold"/>
                                        <p:tgtEl>
                                          <p:spTgt spid="15"/>
                                        </p:tgtEl>
                                        <p:attrNameLst>
                                          <p:attrName>r</p:attrName>
                                        </p:attrNameLst>
                                      </p:cBhvr>
                                    </p:animRot>
                                  </p:childTnLst>
                                </p:cTn>
                              </p:par>
                              <p:par>
                                <p:cTn id="302" presetID="8" presetClass="emph" presetSubtype="0" autoRev="1" fill="hold" nodeType="withEffect">
                                  <p:stCondLst>
                                    <p:cond delay="0"/>
                                  </p:stCondLst>
                                  <p:childTnLst>
                                    <p:animRot by="21600000">
                                      <p:cBhvr>
                                        <p:cTn id="303" dur="2000" fill="hold"/>
                                        <p:tgtEl>
                                          <p:spTgt spid="17"/>
                                        </p:tgtEl>
                                        <p:attrNameLst>
                                          <p:attrName>r</p:attrName>
                                        </p:attrNameLst>
                                      </p:cBhvr>
                                    </p:animRot>
                                  </p:childTnLst>
                                </p:cTn>
                              </p:par>
                              <p:par>
                                <p:cTn id="304" presetID="8" presetClass="emph" presetSubtype="0" autoRev="1" fill="hold" nodeType="withEffect">
                                  <p:stCondLst>
                                    <p:cond delay="0"/>
                                  </p:stCondLst>
                                  <p:childTnLst>
                                    <p:animRot by="21600000">
                                      <p:cBhvr>
                                        <p:cTn id="305" dur="2000" fill="hold"/>
                                        <p:tgtEl>
                                          <p:spTgt spid="19"/>
                                        </p:tgtEl>
                                        <p:attrNameLst>
                                          <p:attrName>r</p:attrName>
                                        </p:attrNameLst>
                                      </p:cBhvr>
                                    </p:animRot>
                                  </p:childTnLst>
                                </p:cTn>
                              </p:par>
                              <p:par>
                                <p:cTn id="306" presetID="8" presetClass="emph" presetSubtype="0" autoRev="1" fill="hold" nodeType="withEffect">
                                  <p:stCondLst>
                                    <p:cond delay="0"/>
                                  </p:stCondLst>
                                  <p:childTnLst>
                                    <p:animRot by="21600000">
                                      <p:cBhvr>
                                        <p:cTn id="307" dur="2000" fill="hold"/>
                                        <p:tgtEl>
                                          <p:spTgt spid="21"/>
                                        </p:tgtEl>
                                        <p:attrNameLst>
                                          <p:attrName>r</p:attrName>
                                        </p:attrNameLst>
                                      </p:cBhvr>
                                    </p:animRot>
                                  </p:childTnLst>
                                </p:cTn>
                              </p:par>
                              <p:par>
                                <p:cTn id="308" presetID="8" presetClass="emph" presetSubtype="0" autoRev="1" fill="hold" nodeType="withEffect">
                                  <p:stCondLst>
                                    <p:cond delay="0"/>
                                  </p:stCondLst>
                                  <p:childTnLst>
                                    <p:animRot by="21600000">
                                      <p:cBhvr>
                                        <p:cTn id="309" dur="2000" fill="hold"/>
                                        <p:tgtEl>
                                          <p:spTgt spid="23"/>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25"/>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27"/>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29"/>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4"/>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6"/>
                                        </p:tgtEl>
                                        <p:attrNameLst>
                                          <p:attrName>r</p:attrName>
                                        </p:attrNameLst>
                                      </p:cBhvr>
                                    </p:animRot>
                                  </p:childTnLst>
                                </p:cTn>
                              </p:par>
                              <p:par>
                                <p:cTn id="320" presetID="8" presetClass="emph" presetSubtype="0" autoRev="1" fill="hold" nodeType="withEffect">
                                  <p:stCondLst>
                                    <p:cond delay="0"/>
                                  </p:stCondLst>
                                  <p:childTnLst>
                                    <p:animRot by="-21600000">
                                      <p:cBhvr>
                                        <p:cTn id="321" dur="2000" fill="hold"/>
                                        <p:tgtEl>
                                          <p:spTgt spid="8"/>
                                        </p:tgtEl>
                                        <p:attrNameLst>
                                          <p:attrName>r</p:attrName>
                                        </p:attrNameLst>
                                      </p:cBhvr>
                                    </p:animRot>
                                  </p:childTnLst>
                                </p:cTn>
                              </p:par>
                              <p:par>
                                <p:cTn id="322" presetID="8" presetClass="emph" presetSubtype="0" autoRev="1" fill="hold" nodeType="withEffect">
                                  <p:stCondLst>
                                    <p:cond delay="0"/>
                                  </p:stCondLst>
                                  <p:childTnLst>
                                    <p:animRot by="-21600000">
                                      <p:cBhvr>
                                        <p:cTn id="323" dur="2000" fill="hold"/>
                                        <p:tgtEl>
                                          <p:spTgt spid="10"/>
                                        </p:tgtEl>
                                        <p:attrNameLst>
                                          <p:attrName>r</p:attrName>
                                        </p:attrNameLst>
                                      </p:cBhvr>
                                    </p:animRot>
                                  </p:childTnLst>
                                </p:cTn>
                              </p:par>
                              <p:par>
                                <p:cTn id="324" presetID="8" presetClass="emph" presetSubtype="0" autoRev="1" fill="hold" nodeType="withEffect">
                                  <p:stCondLst>
                                    <p:cond delay="0"/>
                                  </p:stCondLst>
                                  <p:childTnLst>
                                    <p:animRot by="-21600000">
                                      <p:cBhvr>
                                        <p:cTn id="325" dur="2000" fill="hold"/>
                                        <p:tgtEl>
                                          <p:spTgt spid="12"/>
                                        </p:tgtEl>
                                        <p:attrNameLst>
                                          <p:attrName>r</p:attrName>
                                        </p:attrNameLst>
                                      </p:cBhvr>
                                    </p:animRot>
                                  </p:childTnLst>
                                </p:cTn>
                              </p:par>
                              <p:par>
                                <p:cTn id="326" presetID="8" presetClass="emph" presetSubtype="0" autoRev="1" fill="hold" nodeType="withEffect">
                                  <p:stCondLst>
                                    <p:cond delay="0"/>
                                  </p:stCondLst>
                                  <p:childTnLst>
                                    <p:animRot by="-21600000">
                                      <p:cBhvr>
                                        <p:cTn id="327" dur="2000" fill="hold"/>
                                        <p:tgtEl>
                                          <p:spTgt spid="14"/>
                                        </p:tgtEl>
                                        <p:attrNameLst>
                                          <p:attrName>r</p:attrName>
                                        </p:attrNameLst>
                                      </p:cBhvr>
                                    </p:animRot>
                                  </p:childTnLst>
                                </p:cTn>
                              </p:par>
                              <p:par>
                                <p:cTn id="328" presetID="8" presetClass="emph" presetSubtype="0" autoRev="1" fill="hold" nodeType="withEffect">
                                  <p:stCondLst>
                                    <p:cond delay="0"/>
                                  </p:stCondLst>
                                  <p:childTnLst>
                                    <p:animRot by="-21600000">
                                      <p:cBhvr>
                                        <p:cTn id="329" dur="2000" fill="hold"/>
                                        <p:tgtEl>
                                          <p:spTgt spid="16"/>
                                        </p:tgtEl>
                                        <p:attrNameLst>
                                          <p:attrName>r</p:attrName>
                                        </p:attrNameLst>
                                      </p:cBhvr>
                                    </p:animRot>
                                  </p:childTnLst>
                                </p:cTn>
                              </p:par>
                              <p:par>
                                <p:cTn id="330" presetID="8" presetClass="emph" presetSubtype="0" autoRev="1" fill="hold" nodeType="withEffect">
                                  <p:stCondLst>
                                    <p:cond delay="0"/>
                                  </p:stCondLst>
                                  <p:childTnLst>
                                    <p:animRot by="-21600000">
                                      <p:cBhvr>
                                        <p:cTn id="331" dur="2000" fill="hold"/>
                                        <p:tgtEl>
                                          <p:spTgt spid="18"/>
                                        </p:tgtEl>
                                        <p:attrNameLst>
                                          <p:attrName>r</p:attrName>
                                        </p:attrNameLst>
                                      </p:cBhvr>
                                    </p:animRot>
                                  </p:childTnLst>
                                </p:cTn>
                              </p:par>
                              <p:par>
                                <p:cTn id="332" presetID="8" presetClass="emph" presetSubtype="0" autoRev="1" fill="hold" nodeType="withEffect">
                                  <p:stCondLst>
                                    <p:cond delay="0"/>
                                  </p:stCondLst>
                                  <p:childTnLst>
                                    <p:animRot by="-21600000">
                                      <p:cBhvr>
                                        <p:cTn id="333" dur="2000" fill="hold"/>
                                        <p:tgtEl>
                                          <p:spTgt spid="20"/>
                                        </p:tgtEl>
                                        <p:attrNameLst>
                                          <p:attrName>r</p:attrName>
                                        </p:attrNameLst>
                                      </p:cBhvr>
                                    </p:animRot>
                                  </p:childTnLst>
                                </p:cTn>
                              </p:par>
                              <p:par>
                                <p:cTn id="334" presetID="8" presetClass="emph" presetSubtype="0" autoRev="1" fill="hold" nodeType="withEffect">
                                  <p:stCondLst>
                                    <p:cond delay="0"/>
                                  </p:stCondLst>
                                  <p:childTnLst>
                                    <p:animRot by="-21600000">
                                      <p:cBhvr>
                                        <p:cTn id="335" dur="2000" fill="hold"/>
                                        <p:tgtEl>
                                          <p:spTgt spid="22"/>
                                        </p:tgtEl>
                                        <p:attrNameLst>
                                          <p:attrName>r</p:attrName>
                                        </p:attrNameLst>
                                      </p:cBhvr>
                                    </p:animRot>
                                  </p:childTnLst>
                                </p:cTn>
                              </p:par>
                              <p:par>
                                <p:cTn id="336" presetID="8" presetClass="emph" presetSubtype="0" autoRev="1" fill="hold" nodeType="withEffect">
                                  <p:stCondLst>
                                    <p:cond delay="0"/>
                                  </p:stCondLst>
                                  <p:childTnLst>
                                    <p:animRot by="-21600000">
                                      <p:cBhvr>
                                        <p:cTn id="337" dur="2000" fill="hold"/>
                                        <p:tgtEl>
                                          <p:spTgt spid="24"/>
                                        </p:tgtEl>
                                        <p:attrNameLst>
                                          <p:attrName>r</p:attrName>
                                        </p:attrNameLst>
                                      </p:cBhvr>
                                    </p:animRot>
                                  </p:childTnLst>
                                </p:cTn>
                              </p:par>
                              <p:par>
                                <p:cTn id="338" presetID="8" presetClass="emph" presetSubtype="0" autoRev="1" fill="hold" nodeType="withEffect">
                                  <p:stCondLst>
                                    <p:cond delay="0"/>
                                  </p:stCondLst>
                                  <p:childTnLst>
                                    <p:animRot by="-21600000">
                                      <p:cBhvr>
                                        <p:cTn id="339" dur="2000" fill="hold"/>
                                        <p:tgtEl>
                                          <p:spTgt spid="26"/>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28"/>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30"/>
                                        </p:tgtEl>
                                        <p:attrNameLst>
                                          <p:attrName>r</p:attrName>
                                        </p:attrNameLst>
                                      </p:cBhvr>
                                    </p:animRot>
                                  </p:childTnLst>
                                </p:cTn>
                              </p:par>
                              <p:par>
                                <p:cTn id="344" presetID="17" presetClass="entr" presetSubtype="1" fill="hold" nodeType="withEffect">
                                  <p:stCondLst>
                                    <p:cond delay="0"/>
                                  </p:stCondLst>
                                  <p:childTnLst>
                                    <p:set>
                                      <p:cBhvr>
                                        <p:cTn id="345" dur="1" fill="hold">
                                          <p:stCondLst>
                                            <p:cond delay="0"/>
                                          </p:stCondLst>
                                        </p:cTn>
                                        <p:tgtEl>
                                          <p:spTgt spid="2"/>
                                        </p:tgtEl>
                                        <p:attrNameLst>
                                          <p:attrName>style.visibility</p:attrName>
                                        </p:attrNameLst>
                                      </p:cBhvr>
                                      <p:to>
                                        <p:strVal val="visible"/>
                                      </p:to>
                                    </p:set>
                                    <p:anim calcmode="lin" valueType="num">
                                      <p:cBhvr>
                                        <p:cTn id="346" dur="2000" fill="hold"/>
                                        <p:tgtEl>
                                          <p:spTgt spid="2"/>
                                        </p:tgtEl>
                                        <p:attrNameLst>
                                          <p:attrName>ppt_x</p:attrName>
                                        </p:attrNameLst>
                                      </p:cBhvr>
                                      <p:tavLst>
                                        <p:tav tm="0">
                                          <p:val>
                                            <p:strVal val="#ppt_x"/>
                                          </p:val>
                                        </p:tav>
                                        <p:tav tm="100000">
                                          <p:val>
                                            <p:strVal val="#ppt_x"/>
                                          </p:val>
                                        </p:tav>
                                      </p:tavLst>
                                    </p:anim>
                                    <p:anim calcmode="lin" valueType="num">
                                      <p:cBhvr>
                                        <p:cTn id="347" dur="2000" fill="hold"/>
                                        <p:tgtEl>
                                          <p:spTgt spid="2"/>
                                        </p:tgtEl>
                                        <p:attrNameLst>
                                          <p:attrName>ppt_y</p:attrName>
                                        </p:attrNameLst>
                                      </p:cBhvr>
                                      <p:tavLst>
                                        <p:tav tm="0">
                                          <p:val>
                                            <p:strVal val="#ppt_y-#ppt_h/2"/>
                                          </p:val>
                                        </p:tav>
                                        <p:tav tm="100000">
                                          <p:val>
                                            <p:strVal val="#ppt_y"/>
                                          </p:val>
                                        </p:tav>
                                      </p:tavLst>
                                    </p:anim>
                                    <p:anim calcmode="lin" valueType="num">
                                      <p:cBhvr>
                                        <p:cTn id="348" dur="2000" fill="hold"/>
                                        <p:tgtEl>
                                          <p:spTgt spid="2"/>
                                        </p:tgtEl>
                                        <p:attrNameLst>
                                          <p:attrName>ppt_w</p:attrName>
                                        </p:attrNameLst>
                                      </p:cBhvr>
                                      <p:tavLst>
                                        <p:tav tm="0">
                                          <p:val>
                                            <p:strVal val="#ppt_w"/>
                                          </p:val>
                                        </p:tav>
                                        <p:tav tm="100000">
                                          <p:val>
                                            <p:strVal val="#ppt_w"/>
                                          </p:val>
                                        </p:tav>
                                      </p:tavLst>
                                    </p:anim>
                                    <p:anim calcmode="lin" valueType="num">
                                      <p:cBhvr>
                                        <p:cTn id="349" dur="2000" fill="hold"/>
                                        <p:tgtEl>
                                          <p:spTgt spid="2"/>
                                        </p:tgtEl>
                                        <p:attrNameLst>
                                          <p:attrName>ppt_h</p:attrName>
                                        </p:attrNameLst>
                                      </p:cBhvr>
                                      <p:tavLst>
                                        <p:tav tm="0">
                                          <p:val>
                                            <p:fltVal val="0"/>
                                          </p:val>
                                        </p:tav>
                                        <p:tav tm="100000">
                                          <p:val>
                                            <p:strVal val="#ppt_h"/>
                                          </p:val>
                                        </p:tav>
                                      </p:tavLst>
                                    </p:anim>
                                  </p:childTnLst>
                                </p:cTn>
                              </p:par>
                              <p:par>
                                <p:cTn id="350" presetID="16" presetClass="entr" presetSubtype="37" fill="hold" nodeType="withEffect">
                                  <p:stCondLst>
                                    <p:cond delay="0"/>
                                  </p:stCondLst>
                                  <p:childTnLst>
                                    <p:set>
                                      <p:cBhvr>
                                        <p:cTn id="351" dur="1" fill="hold">
                                          <p:stCondLst>
                                            <p:cond delay="0"/>
                                          </p:stCondLst>
                                        </p:cTn>
                                        <p:tgtEl>
                                          <p:spTgt spid="2"/>
                                        </p:tgtEl>
                                        <p:attrNameLst>
                                          <p:attrName>style.visibility</p:attrName>
                                        </p:attrNameLst>
                                      </p:cBhvr>
                                      <p:to>
                                        <p:strVal val="visible"/>
                                      </p:to>
                                    </p:set>
                                    <p:animEffect transition="in" filter="barn(outVertical)">
                                      <p:cBhvr>
                                        <p:cTn id="35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d79d22b5d7022c685f309e350e28005b.jpg"/>
          <p:cNvPicPr>
            <a:picLocks noChangeAspect="1"/>
          </p:cNvPicPr>
          <p:nvPr/>
        </p:nvPicPr>
        <p:blipFill>
          <a:blip r:embed="rId2"/>
          <a:stretch>
            <a:fillRect/>
          </a:stretch>
        </p:blipFill>
        <p:spPr>
          <a:xfrm>
            <a:off x="3040" y="0"/>
            <a:ext cx="9137920" cy="5143500"/>
          </a:xfrm>
          <a:prstGeom prst="rect">
            <a:avLst/>
          </a:prstGeom>
        </p:spPr>
      </p:pic>
      <p:pic>
        <p:nvPicPr>
          <p:cNvPr id="12" name="11 Imagen" descr="PNGPIX-COM-Cheetah-PNG-Transparent-Image-3.png"/>
          <p:cNvPicPr>
            <a:picLocks noChangeAspect="1"/>
          </p:cNvPicPr>
          <p:nvPr/>
        </p:nvPicPr>
        <p:blipFill>
          <a:blip r:embed="rId3" cstate="print">
            <a:lum bright="-10000" contrast="20000"/>
          </a:blip>
          <a:stretch>
            <a:fillRect/>
          </a:stretch>
        </p:blipFill>
        <p:spPr>
          <a:xfrm flipH="1">
            <a:off x="285720" y="1928808"/>
            <a:ext cx="5072066" cy="2928940"/>
          </a:xfrm>
          <a:prstGeom prst="rect">
            <a:avLst/>
          </a:prstGeom>
        </p:spPr>
      </p:pic>
      <p:sp>
        <p:nvSpPr>
          <p:cNvPr id="4" name="3 CuadroTexto"/>
          <p:cNvSpPr txBox="1"/>
          <p:nvPr/>
        </p:nvSpPr>
        <p:spPr>
          <a:xfrm>
            <a:off x="3786182" y="285734"/>
            <a:ext cx="5214974" cy="1077218"/>
          </a:xfrm>
          <a:prstGeom prst="rect">
            <a:avLst/>
          </a:prstGeom>
          <a:noFill/>
        </p:spPr>
        <p:txBody>
          <a:bodyPr wrap="square" rtlCol="0">
            <a:spAutoFit/>
          </a:bodyPr>
          <a:lstStyle/>
          <a:p>
            <a:pPr lvl="0" algn="ctr"/>
            <a:r>
              <a:rPr lang="es-PE" sz="1600" b="1" dirty="0" smtClean="0">
                <a:solidFill>
                  <a:srgbClr val="FFFF00"/>
                </a:solidFill>
                <a:effectLst>
                  <a:outerShdw blurRad="38100" dist="38100" dir="2700000" algn="tl">
                    <a:srgbClr val="000000">
                      <a:alpha val="43137"/>
                    </a:srgbClr>
                  </a:outerShdw>
                </a:effectLst>
              </a:rPr>
              <a:t>La increíble aceleración de los guepardos</a:t>
            </a:r>
          </a:p>
          <a:p>
            <a:pPr algn="ctr"/>
            <a:r>
              <a:rPr lang="es-PE" sz="1600" b="1" dirty="0" smtClean="0">
                <a:solidFill>
                  <a:srgbClr val="FFFF00"/>
                </a:solidFill>
                <a:effectLst>
                  <a:outerShdw blurRad="38100" dist="38100" dir="2700000" algn="tl">
                    <a:srgbClr val="000000">
                      <a:alpha val="43137"/>
                    </a:srgbClr>
                  </a:outerShdw>
                </a:effectLst>
              </a:rPr>
              <a:t>Acelerar  requiere mucha energía, y los músculos solo pueden funcionar a semejante intensidad por un corto período de tiempo. </a:t>
            </a:r>
          </a:p>
          <a:p>
            <a:pPr algn="ctr"/>
            <a:endParaRPr lang="es-PE" sz="1600" b="1" dirty="0">
              <a:solidFill>
                <a:srgbClr val="FFFF00"/>
              </a:solidFill>
              <a:effectLst>
                <a:outerShdw blurRad="38100" dist="38100" dir="2700000" algn="tl">
                  <a:srgbClr val="000000">
                    <a:alpha val="43137"/>
                  </a:srgbClr>
                </a:outerShdw>
              </a:effectLst>
            </a:endParaRPr>
          </a:p>
        </p:txBody>
      </p:sp>
      <p:sp>
        <p:nvSpPr>
          <p:cNvPr id="5" name="4 CuadroTexto"/>
          <p:cNvSpPr txBox="1"/>
          <p:nvPr/>
        </p:nvSpPr>
        <p:spPr>
          <a:xfrm>
            <a:off x="5214942" y="1142990"/>
            <a:ext cx="3571900" cy="1569660"/>
          </a:xfrm>
          <a:prstGeom prst="rect">
            <a:avLst/>
          </a:prstGeom>
          <a:noFill/>
        </p:spPr>
        <p:txBody>
          <a:bodyPr wrap="square" rtlCol="0">
            <a:spAutoFit/>
          </a:bodyPr>
          <a:lstStyle/>
          <a:p>
            <a:pPr algn="ctr"/>
            <a:r>
              <a:rPr lang="es-PE" sz="1600" b="1" dirty="0" smtClean="0">
                <a:solidFill>
                  <a:srgbClr val="FFFF00"/>
                </a:solidFill>
                <a:effectLst>
                  <a:outerShdw blurRad="38100" dist="38100" dir="2700000" algn="tl">
                    <a:srgbClr val="000000">
                      <a:alpha val="43137"/>
                    </a:srgbClr>
                  </a:outerShdw>
                </a:effectLst>
              </a:rPr>
              <a:t>Por esta razón, un elefante nunca podrá superar a una chita: la energía para acelerar (que involucra respiración anaeróbica) se le acabará antes de que pueda alcanzar su máxima velocidad teórica.</a:t>
            </a:r>
          </a:p>
          <a:p>
            <a:pPr algn="ctr"/>
            <a:endParaRPr lang="es-PE" sz="1600" b="1" dirty="0">
              <a:solidFill>
                <a:srgbClr val="FFFF00"/>
              </a:solidFill>
              <a:effectLst>
                <a:outerShdw blurRad="38100" dist="38100" dir="2700000" algn="tl">
                  <a:srgbClr val="000000">
                    <a:alpha val="43137"/>
                  </a:srgbClr>
                </a:outerShdw>
              </a:effectLst>
            </a:endParaRPr>
          </a:p>
        </p:txBody>
      </p:sp>
      <p:sp>
        <p:nvSpPr>
          <p:cNvPr id="6" name="5 Rectángulo"/>
          <p:cNvSpPr/>
          <p:nvPr/>
        </p:nvSpPr>
        <p:spPr>
          <a:xfrm>
            <a:off x="-428660" y="-285770"/>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027d35219359.56f8146f93dc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irculo_cromatico.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8334243" y="1857370"/>
            <a:ext cx="809757" cy="793562"/>
          </a:xfrm>
          <a:prstGeom prst="rect">
            <a:avLst/>
          </a:prstGeom>
        </p:spPr>
      </p:pic>
      <p:pic>
        <p:nvPicPr>
          <p:cNvPr id="5" name="4 Imagen" descr="circulo_cromatico.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8334243" y="2571750"/>
            <a:ext cx="809757" cy="793562"/>
          </a:xfrm>
          <a:prstGeom prst="rect">
            <a:avLst/>
          </a:prstGeom>
        </p:spPr>
      </p:pic>
      <p:pic>
        <p:nvPicPr>
          <p:cNvPr id="6" name="5 Imagen" descr="circulo_cromatico.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0" y="0"/>
            <a:ext cx="809757" cy="793562"/>
          </a:xfrm>
          <a:prstGeom prst="rect">
            <a:avLst/>
          </a:prstGeom>
        </p:spPr>
      </p:pic>
      <p:pic>
        <p:nvPicPr>
          <p:cNvPr id="7" name="6 Imagen" descr="circulo_cromatico.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0" y="4349938"/>
            <a:ext cx="809757" cy="793562"/>
          </a:xfrm>
          <a:prstGeom prst="rect">
            <a:avLst/>
          </a:prstGeom>
        </p:spPr>
      </p:pic>
      <p:pic>
        <p:nvPicPr>
          <p:cNvPr id="8" name="7 Imagen" descr="circulo_cromatico.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714348" y="428610"/>
            <a:ext cx="809757" cy="793562"/>
          </a:xfrm>
          <a:prstGeom prst="rect">
            <a:avLst/>
          </a:prstGeom>
        </p:spPr>
      </p:pic>
      <p:pic>
        <p:nvPicPr>
          <p:cNvPr id="9" name="8 Imagen" descr="circulo_cromatico.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714348" y="3929072"/>
            <a:ext cx="785818" cy="793562"/>
          </a:xfrm>
          <a:prstGeom prst="rect">
            <a:avLst/>
          </a:prstGeom>
        </p:spPr>
      </p:pic>
      <p:pic>
        <p:nvPicPr>
          <p:cNvPr id="10" name="9 Imagen" descr="circulo_cromatico.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1571604" y="3571882"/>
            <a:ext cx="809757" cy="793562"/>
          </a:xfrm>
          <a:prstGeom prst="rect">
            <a:avLst/>
          </a:prstGeom>
        </p:spPr>
      </p:pic>
      <p:pic>
        <p:nvPicPr>
          <p:cNvPr id="11" name="10 Imagen" descr="circulo_cromatico.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2500298" y="3286130"/>
            <a:ext cx="809757" cy="793562"/>
          </a:xfrm>
          <a:prstGeom prst="rect">
            <a:avLst/>
          </a:prstGeom>
        </p:spPr>
      </p:pic>
      <p:pic>
        <p:nvPicPr>
          <p:cNvPr id="12" name="11 Imagen" descr="circulo_cromatico.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3357554" y="3071816"/>
            <a:ext cx="809757" cy="793562"/>
          </a:xfrm>
          <a:prstGeom prst="rect">
            <a:avLst/>
          </a:prstGeom>
        </p:spPr>
      </p:pic>
      <p:pic>
        <p:nvPicPr>
          <p:cNvPr id="13" name="12 Imagen" descr="circulo_cromatico.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4214810" y="2928940"/>
            <a:ext cx="809757" cy="793562"/>
          </a:xfrm>
          <a:prstGeom prst="rect">
            <a:avLst/>
          </a:prstGeom>
        </p:spPr>
      </p:pic>
      <p:pic>
        <p:nvPicPr>
          <p:cNvPr id="14" name="13 Imagen" descr="circulo_cromatico.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5072066" y="2786064"/>
            <a:ext cx="809757" cy="793562"/>
          </a:xfrm>
          <a:prstGeom prst="rect">
            <a:avLst/>
          </a:prstGeom>
        </p:spPr>
      </p:pic>
      <p:pic>
        <p:nvPicPr>
          <p:cNvPr id="15" name="14 Imagen" descr="circulo_cromatico.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5929322" y="2714626"/>
            <a:ext cx="809757" cy="793562"/>
          </a:xfrm>
          <a:prstGeom prst="rect">
            <a:avLst/>
          </a:prstGeom>
        </p:spPr>
      </p:pic>
      <p:pic>
        <p:nvPicPr>
          <p:cNvPr id="16" name="15 Imagen" descr="circulo_cromatico.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6786578" y="2643188"/>
            <a:ext cx="809757" cy="793562"/>
          </a:xfrm>
          <a:prstGeom prst="rect">
            <a:avLst/>
          </a:prstGeom>
        </p:spPr>
      </p:pic>
      <p:pic>
        <p:nvPicPr>
          <p:cNvPr id="17" name="16 Imagen" descr="circulo_cromatico.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7572396" y="2643188"/>
            <a:ext cx="809757" cy="793562"/>
          </a:xfrm>
          <a:prstGeom prst="rect">
            <a:avLst/>
          </a:prstGeom>
        </p:spPr>
      </p:pic>
      <p:pic>
        <p:nvPicPr>
          <p:cNvPr id="18" name="17 Imagen" descr="circulo_cromatico.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1428728" y="928676"/>
            <a:ext cx="809757" cy="793562"/>
          </a:xfrm>
          <a:prstGeom prst="rect">
            <a:avLst/>
          </a:prstGeom>
        </p:spPr>
      </p:pic>
      <p:pic>
        <p:nvPicPr>
          <p:cNvPr id="19" name="18 Imagen" descr="circulo_cromatico.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2285984" y="1214428"/>
            <a:ext cx="809757" cy="793562"/>
          </a:xfrm>
          <a:prstGeom prst="rect">
            <a:avLst/>
          </a:prstGeom>
        </p:spPr>
      </p:pic>
      <p:pic>
        <p:nvPicPr>
          <p:cNvPr id="20" name="19 Imagen" descr="circulo_cromatico.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3143240" y="1285866"/>
            <a:ext cx="809757" cy="793562"/>
          </a:xfrm>
          <a:prstGeom prst="rect">
            <a:avLst/>
          </a:prstGeom>
        </p:spPr>
      </p:pic>
      <p:pic>
        <p:nvPicPr>
          <p:cNvPr id="21" name="20 Imagen" descr="circulo_cromatico.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4000496" y="1357304"/>
            <a:ext cx="809757" cy="793562"/>
          </a:xfrm>
          <a:prstGeom prst="rect">
            <a:avLst/>
          </a:prstGeom>
        </p:spPr>
      </p:pic>
      <p:pic>
        <p:nvPicPr>
          <p:cNvPr id="22" name="21 Imagen" descr="circulo_cromatico.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4929190" y="1571618"/>
            <a:ext cx="809757" cy="793562"/>
          </a:xfrm>
          <a:prstGeom prst="rect">
            <a:avLst/>
          </a:prstGeom>
        </p:spPr>
      </p:pic>
      <p:pic>
        <p:nvPicPr>
          <p:cNvPr id="23" name="22 Imagen" descr="circulo_cromatico.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5786446" y="1714494"/>
            <a:ext cx="809757" cy="793562"/>
          </a:xfrm>
          <a:prstGeom prst="rect">
            <a:avLst/>
          </a:prstGeom>
        </p:spPr>
      </p:pic>
      <p:pic>
        <p:nvPicPr>
          <p:cNvPr id="24" name="23 Imagen" descr="circulo_cromatico.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6643702" y="1785932"/>
            <a:ext cx="809757" cy="793562"/>
          </a:xfrm>
          <a:prstGeom prst="rect">
            <a:avLst/>
          </a:prstGeom>
        </p:spPr>
      </p:pic>
      <p:pic>
        <p:nvPicPr>
          <p:cNvPr id="25" name="24 Imagen" descr="circulo_cromatico.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7500958" y="1785932"/>
            <a:ext cx="809757" cy="793562"/>
          </a:xfrm>
          <a:prstGeom prst="rect">
            <a:avLst/>
          </a:prstGeom>
        </p:spPr>
      </p:pic>
      <p:sp>
        <p:nvSpPr>
          <p:cNvPr id="26" name="25 Rectángulo"/>
          <p:cNvSpPr/>
          <p:nvPr/>
        </p:nvSpPr>
        <p:spPr>
          <a:xfrm>
            <a:off x="-428660" y="-285770"/>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6"/>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additive="base">
                                        <p:cTn id="21" dur="2000" fill="hold"/>
                                        <p:tgtEl>
                                          <p:spTgt spid="18"/>
                                        </p:tgtEl>
                                        <p:attrNameLst>
                                          <p:attrName>ppt_x</p:attrName>
                                        </p:attrNameLst>
                                      </p:cBhvr>
                                      <p:tavLst>
                                        <p:tav tm="0">
                                          <p:val>
                                            <p:strVal val="1+#ppt_w/2"/>
                                          </p:val>
                                        </p:tav>
                                        <p:tav tm="100000">
                                          <p:val>
                                            <p:strVal val="#ppt_x"/>
                                          </p:val>
                                        </p:tav>
                                      </p:tavLst>
                                    </p:anim>
                                    <p:anim calcmode="lin" valueType="num">
                                      <p:cBhvr additive="base">
                                        <p:cTn id="22" dur="2000" fill="hold"/>
                                        <p:tgtEl>
                                          <p:spTgt spid="18"/>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2000" fill="hold"/>
                                        <p:tgtEl>
                                          <p:spTgt spid="19"/>
                                        </p:tgtEl>
                                        <p:attrNameLst>
                                          <p:attrName>ppt_x</p:attrName>
                                        </p:attrNameLst>
                                      </p:cBhvr>
                                      <p:tavLst>
                                        <p:tav tm="0">
                                          <p:val>
                                            <p:strVal val="1+#ppt_w/2"/>
                                          </p:val>
                                        </p:tav>
                                        <p:tav tm="100000">
                                          <p:val>
                                            <p:strVal val="#ppt_x"/>
                                          </p:val>
                                        </p:tav>
                                      </p:tavLst>
                                    </p:anim>
                                    <p:anim calcmode="lin" valueType="num">
                                      <p:cBhvr additive="base">
                                        <p:cTn id="26" dur="2000" fill="hold"/>
                                        <p:tgtEl>
                                          <p:spTgt spid="19"/>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additive="base">
                                        <p:cTn id="29" dur="2000" fill="hold"/>
                                        <p:tgtEl>
                                          <p:spTgt spid="20"/>
                                        </p:tgtEl>
                                        <p:attrNameLst>
                                          <p:attrName>ppt_x</p:attrName>
                                        </p:attrNameLst>
                                      </p:cBhvr>
                                      <p:tavLst>
                                        <p:tav tm="0">
                                          <p:val>
                                            <p:strVal val="1+#ppt_w/2"/>
                                          </p:val>
                                        </p:tav>
                                        <p:tav tm="100000">
                                          <p:val>
                                            <p:strVal val="#ppt_x"/>
                                          </p:val>
                                        </p:tav>
                                      </p:tavLst>
                                    </p:anim>
                                    <p:anim calcmode="lin" valueType="num">
                                      <p:cBhvr additive="base">
                                        <p:cTn id="30" dur="2000" fill="hold"/>
                                        <p:tgtEl>
                                          <p:spTgt spid="20"/>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21"/>
                                        </p:tgtEl>
                                        <p:attrNameLst>
                                          <p:attrName>style.visibility</p:attrName>
                                        </p:attrNameLst>
                                      </p:cBhvr>
                                      <p:to>
                                        <p:strVal val="visible"/>
                                      </p:to>
                                    </p:set>
                                    <p:anim calcmode="lin" valueType="num">
                                      <p:cBhvr additive="base">
                                        <p:cTn id="33" dur="2000" fill="hold"/>
                                        <p:tgtEl>
                                          <p:spTgt spid="21"/>
                                        </p:tgtEl>
                                        <p:attrNameLst>
                                          <p:attrName>ppt_x</p:attrName>
                                        </p:attrNameLst>
                                      </p:cBhvr>
                                      <p:tavLst>
                                        <p:tav tm="0">
                                          <p:val>
                                            <p:strVal val="1+#ppt_w/2"/>
                                          </p:val>
                                        </p:tav>
                                        <p:tav tm="100000">
                                          <p:val>
                                            <p:strVal val="#ppt_x"/>
                                          </p:val>
                                        </p:tav>
                                      </p:tavLst>
                                    </p:anim>
                                    <p:anim calcmode="lin" valueType="num">
                                      <p:cBhvr additive="base">
                                        <p:cTn id="34" dur="2000" fill="hold"/>
                                        <p:tgtEl>
                                          <p:spTgt spid="21"/>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additive="base">
                                        <p:cTn id="37" dur="2000" fill="hold"/>
                                        <p:tgtEl>
                                          <p:spTgt spid="22"/>
                                        </p:tgtEl>
                                        <p:attrNameLst>
                                          <p:attrName>ppt_x</p:attrName>
                                        </p:attrNameLst>
                                      </p:cBhvr>
                                      <p:tavLst>
                                        <p:tav tm="0">
                                          <p:val>
                                            <p:strVal val="1+#ppt_w/2"/>
                                          </p:val>
                                        </p:tav>
                                        <p:tav tm="100000">
                                          <p:val>
                                            <p:strVal val="#ppt_x"/>
                                          </p:val>
                                        </p:tav>
                                      </p:tavLst>
                                    </p:anim>
                                    <p:anim calcmode="lin" valueType="num">
                                      <p:cBhvr additive="base">
                                        <p:cTn id="38" dur="2000" fill="hold"/>
                                        <p:tgtEl>
                                          <p:spTgt spid="22"/>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cBhvr additive="base">
                                        <p:cTn id="41" dur="2000" fill="hold"/>
                                        <p:tgtEl>
                                          <p:spTgt spid="23"/>
                                        </p:tgtEl>
                                        <p:attrNameLst>
                                          <p:attrName>ppt_x</p:attrName>
                                        </p:attrNameLst>
                                      </p:cBhvr>
                                      <p:tavLst>
                                        <p:tav tm="0">
                                          <p:val>
                                            <p:strVal val="1+#ppt_w/2"/>
                                          </p:val>
                                        </p:tav>
                                        <p:tav tm="100000">
                                          <p:val>
                                            <p:strVal val="#ppt_x"/>
                                          </p:val>
                                        </p:tav>
                                      </p:tavLst>
                                    </p:anim>
                                    <p:anim calcmode="lin" valueType="num">
                                      <p:cBhvr additive="base">
                                        <p:cTn id="42" dur="2000" fill="hold"/>
                                        <p:tgtEl>
                                          <p:spTgt spid="23"/>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24"/>
                                        </p:tgtEl>
                                        <p:attrNameLst>
                                          <p:attrName>style.visibility</p:attrName>
                                        </p:attrNameLst>
                                      </p:cBhvr>
                                      <p:to>
                                        <p:strVal val="visible"/>
                                      </p:to>
                                    </p:set>
                                    <p:anim calcmode="lin" valueType="num">
                                      <p:cBhvr additive="base">
                                        <p:cTn id="45" dur="2000" fill="hold"/>
                                        <p:tgtEl>
                                          <p:spTgt spid="24"/>
                                        </p:tgtEl>
                                        <p:attrNameLst>
                                          <p:attrName>ppt_x</p:attrName>
                                        </p:attrNameLst>
                                      </p:cBhvr>
                                      <p:tavLst>
                                        <p:tav tm="0">
                                          <p:val>
                                            <p:strVal val="1+#ppt_w/2"/>
                                          </p:val>
                                        </p:tav>
                                        <p:tav tm="100000">
                                          <p:val>
                                            <p:strVal val="#ppt_x"/>
                                          </p:val>
                                        </p:tav>
                                      </p:tavLst>
                                    </p:anim>
                                    <p:anim calcmode="lin" valueType="num">
                                      <p:cBhvr additive="base">
                                        <p:cTn id="46" dur="2000" fill="hold"/>
                                        <p:tgtEl>
                                          <p:spTgt spid="24"/>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25"/>
                                        </p:tgtEl>
                                        <p:attrNameLst>
                                          <p:attrName>style.visibility</p:attrName>
                                        </p:attrNameLst>
                                      </p:cBhvr>
                                      <p:to>
                                        <p:strVal val="visible"/>
                                      </p:to>
                                    </p:set>
                                    <p:anim calcmode="lin" valueType="num">
                                      <p:cBhvr additive="base">
                                        <p:cTn id="49" dur="2000" fill="hold"/>
                                        <p:tgtEl>
                                          <p:spTgt spid="25"/>
                                        </p:tgtEl>
                                        <p:attrNameLst>
                                          <p:attrName>ppt_x</p:attrName>
                                        </p:attrNameLst>
                                      </p:cBhvr>
                                      <p:tavLst>
                                        <p:tav tm="0">
                                          <p:val>
                                            <p:strVal val="1+#ppt_w/2"/>
                                          </p:val>
                                        </p:tav>
                                        <p:tav tm="100000">
                                          <p:val>
                                            <p:strVal val="#ppt_x"/>
                                          </p:val>
                                        </p:tav>
                                      </p:tavLst>
                                    </p:anim>
                                    <p:anim calcmode="lin" valueType="num">
                                      <p:cBhvr additive="base">
                                        <p:cTn id="50" dur="2000" fill="hold"/>
                                        <p:tgtEl>
                                          <p:spTgt spid="25"/>
                                        </p:tgtEl>
                                        <p:attrNameLst>
                                          <p:attrName>ppt_y</p:attrName>
                                        </p:attrNameLst>
                                      </p:cBhvr>
                                      <p:tavLst>
                                        <p:tav tm="0">
                                          <p:val>
                                            <p:strVal val="1+#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5"/>
                                        </p:tgtEl>
                                        <p:attrNameLst>
                                          <p:attrName>style.visibility</p:attrName>
                                        </p:attrNameLst>
                                      </p:cBhvr>
                                      <p:to>
                                        <p:strVal val="visible"/>
                                      </p:to>
                                    </p:set>
                                    <p:anim calcmode="lin" valueType="num">
                                      <p:cBhvr additive="base">
                                        <p:cTn id="53" dur="2000" fill="hold"/>
                                        <p:tgtEl>
                                          <p:spTgt spid="5"/>
                                        </p:tgtEl>
                                        <p:attrNameLst>
                                          <p:attrName>ppt_x</p:attrName>
                                        </p:attrNameLst>
                                      </p:cBhvr>
                                      <p:tavLst>
                                        <p:tav tm="0">
                                          <p:val>
                                            <p:strVal val="1+#ppt_w/2"/>
                                          </p:val>
                                        </p:tav>
                                        <p:tav tm="100000">
                                          <p:val>
                                            <p:strVal val="#ppt_x"/>
                                          </p:val>
                                        </p:tav>
                                      </p:tavLst>
                                    </p:anim>
                                    <p:anim calcmode="lin" valueType="num">
                                      <p:cBhvr additive="base">
                                        <p:cTn id="54" dur="2000" fill="hold"/>
                                        <p:tgtEl>
                                          <p:spTgt spid="5"/>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2000" fill="hold"/>
                                        <p:tgtEl>
                                          <p:spTgt spid="7"/>
                                        </p:tgtEl>
                                        <p:attrNameLst>
                                          <p:attrName>ppt_x</p:attrName>
                                        </p:attrNameLst>
                                      </p:cBhvr>
                                      <p:tavLst>
                                        <p:tav tm="0">
                                          <p:val>
                                            <p:strVal val="1+#ppt_w/2"/>
                                          </p:val>
                                        </p:tav>
                                        <p:tav tm="100000">
                                          <p:val>
                                            <p:strVal val="#ppt_x"/>
                                          </p:val>
                                        </p:tav>
                                      </p:tavLst>
                                    </p:anim>
                                    <p:anim calcmode="lin" valueType="num">
                                      <p:cBhvr additive="base">
                                        <p:cTn id="58" dur="2000" fill="hold"/>
                                        <p:tgtEl>
                                          <p:spTgt spid="7"/>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additive="base">
                                        <p:cTn id="61" dur="2000" fill="hold"/>
                                        <p:tgtEl>
                                          <p:spTgt spid="9"/>
                                        </p:tgtEl>
                                        <p:attrNameLst>
                                          <p:attrName>ppt_x</p:attrName>
                                        </p:attrNameLst>
                                      </p:cBhvr>
                                      <p:tavLst>
                                        <p:tav tm="0">
                                          <p:val>
                                            <p:strVal val="1+#ppt_w/2"/>
                                          </p:val>
                                        </p:tav>
                                        <p:tav tm="100000">
                                          <p:val>
                                            <p:strVal val="#ppt_x"/>
                                          </p:val>
                                        </p:tav>
                                      </p:tavLst>
                                    </p:anim>
                                    <p:anim calcmode="lin" valueType="num">
                                      <p:cBhvr additive="base">
                                        <p:cTn id="62" dur="2000" fill="hold"/>
                                        <p:tgtEl>
                                          <p:spTgt spid="9"/>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10"/>
                                        </p:tgtEl>
                                        <p:attrNameLst>
                                          <p:attrName>style.visibility</p:attrName>
                                        </p:attrNameLst>
                                      </p:cBhvr>
                                      <p:to>
                                        <p:strVal val="visible"/>
                                      </p:to>
                                    </p:set>
                                    <p:anim calcmode="lin" valueType="num">
                                      <p:cBhvr additive="base">
                                        <p:cTn id="65" dur="2000" fill="hold"/>
                                        <p:tgtEl>
                                          <p:spTgt spid="10"/>
                                        </p:tgtEl>
                                        <p:attrNameLst>
                                          <p:attrName>ppt_x</p:attrName>
                                        </p:attrNameLst>
                                      </p:cBhvr>
                                      <p:tavLst>
                                        <p:tav tm="0">
                                          <p:val>
                                            <p:strVal val="1+#ppt_w/2"/>
                                          </p:val>
                                        </p:tav>
                                        <p:tav tm="100000">
                                          <p:val>
                                            <p:strVal val="#ppt_x"/>
                                          </p:val>
                                        </p:tav>
                                      </p:tavLst>
                                    </p:anim>
                                    <p:anim calcmode="lin" valueType="num">
                                      <p:cBhvr additive="base">
                                        <p:cTn id="66" dur="2000" fill="hold"/>
                                        <p:tgtEl>
                                          <p:spTgt spid="10"/>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1"/>
                                        </p:tgtEl>
                                        <p:attrNameLst>
                                          <p:attrName>style.visibility</p:attrName>
                                        </p:attrNameLst>
                                      </p:cBhvr>
                                      <p:to>
                                        <p:strVal val="visible"/>
                                      </p:to>
                                    </p:set>
                                    <p:anim calcmode="lin" valueType="num">
                                      <p:cBhvr additive="base">
                                        <p:cTn id="69" dur="2000" fill="hold"/>
                                        <p:tgtEl>
                                          <p:spTgt spid="11"/>
                                        </p:tgtEl>
                                        <p:attrNameLst>
                                          <p:attrName>ppt_x</p:attrName>
                                        </p:attrNameLst>
                                      </p:cBhvr>
                                      <p:tavLst>
                                        <p:tav tm="0">
                                          <p:val>
                                            <p:strVal val="1+#ppt_w/2"/>
                                          </p:val>
                                        </p:tav>
                                        <p:tav tm="100000">
                                          <p:val>
                                            <p:strVal val="#ppt_x"/>
                                          </p:val>
                                        </p:tav>
                                      </p:tavLst>
                                    </p:anim>
                                    <p:anim calcmode="lin" valueType="num">
                                      <p:cBhvr additive="base">
                                        <p:cTn id="70" dur="2000" fill="hold"/>
                                        <p:tgtEl>
                                          <p:spTgt spid="11"/>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12"/>
                                        </p:tgtEl>
                                        <p:attrNameLst>
                                          <p:attrName>style.visibility</p:attrName>
                                        </p:attrNameLst>
                                      </p:cBhvr>
                                      <p:to>
                                        <p:strVal val="visible"/>
                                      </p:to>
                                    </p:set>
                                    <p:anim calcmode="lin" valueType="num">
                                      <p:cBhvr additive="base">
                                        <p:cTn id="73" dur="2000" fill="hold"/>
                                        <p:tgtEl>
                                          <p:spTgt spid="12"/>
                                        </p:tgtEl>
                                        <p:attrNameLst>
                                          <p:attrName>ppt_x</p:attrName>
                                        </p:attrNameLst>
                                      </p:cBhvr>
                                      <p:tavLst>
                                        <p:tav tm="0">
                                          <p:val>
                                            <p:strVal val="1+#ppt_w/2"/>
                                          </p:val>
                                        </p:tav>
                                        <p:tav tm="100000">
                                          <p:val>
                                            <p:strVal val="#ppt_x"/>
                                          </p:val>
                                        </p:tav>
                                      </p:tavLst>
                                    </p:anim>
                                    <p:anim calcmode="lin" valueType="num">
                                      <p:cBhvr additive="base">
                                        <p:cTn id="74" dur="2000" fill="hold"/>
                                        <p:tgtEl>
                                          <p:spTgt spid="12"/>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additive="base">
                                        <p:cTn id="77" dur="2000" fill="hold"/>
                                        <p:tgtEl>
                                          <p:spTgt spid="13"/>
                                        </p:tgtEl>
                                        <p:attrNameLst>
                                          <p:attrName>ppt_x</p:attrName>
                                        </p:attrNameLst>
                                      </p:cBhvr>
                                      <p:tavLst>
                                        <p:tav tm="0">
                                          <p:val>
                                            <p:strVal val="1+#ppt_w/2"/>
                                          </p:val>
                                        </p:tav>
                                        <p:tav tm="100000">
                                          <p:val>
                                            <p:strVal val="#ppt_x"/>
                                          </p:val>
                                        </p:tav>
                                      </p:tavLst>
                                    </p:anim>
                                    <p:anim calcmode="lin" valueType="num">
                                      <p:cBhvr additive="base">
                                        <p:cTn id="78" dur="2000" fill="hold"/>
                                        <p:tgtEl>
                                          <p:spTgt spid="13"/>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14"/>
                                        </p:tgtEl>
                                        <p:attrNameLst>
                                          <p:attrName>style.visibility</p:attrName>
                                        </p:attrNameLst>
                                      </p:cBhvr>
                                      <p:to>
                                        <p:strVal val="visible"/>
                                      </p:to>
                                    </p:set>
                                    <p:anim calcmode="lin" valueType="num">
                                      <p:cBhvr additive="base">
                                        <p:cTn id="81" dur="2000" fill="hold"/>
                                        <p:tgtEl>
                                          <p:spTgt spid="14"/>
                                        </p:tgtEl>
                                        <p:attrNameLst>
                                          <p:attrName>ppt_x</p:attrName>
                                        </p:attrNameLst>
                                      </p:cBhvr>
                                      <p:tavLst>
                                        <p:tav tm="0">
                                          <p:val>
                                            <p:strVal val="1+#ppt_w/2"/>
                                          </p:val>
                                        </p:tav>
                                        <p:tav tm="100000">
                                          <p:val>
                                            <p:strVal val="#ppt_x"/>
                                          </p:val>
                                        </p:tav>
                                      </p:tavLst>
                                    </p:anim>
                                    <p:anim calcmode="lin" valueType="num">
                                      <p:cBhvr additive="base">
                                        <p:cTn id="82" dur="2000" fill="hold"/>
                                        <p:tgtEl>
                                          <p:spTgt spid="14"/>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15"/>
                                        </p:tgtEl>
                                        <p:attrNameLst>
                                          <p:attrName>style.visibility</p:attrName>
                                        </p:attrNameLst>
                                      </p:cBhvr>
                                      <p:to>
                                        <p:strVal val="visible"/>
                                      </p:to>
                                    </p:set>
                                    <p:anim calcmode="lin" valueType="num">
                                      <p:cBhvr additive="base">
                                        <p:cTn id="85" dur="2000" fill="hold"/>
                                        <p:tgtEl>
                                          <p:spTgt spid="15"/>
                                        </p:tgtEl>
                                        <p:attrNameLst>
                                          <p:attrName>ppt_x</p:attrName>
                                        </p:attrNameLst>
                                      </p:cBhvr>
                                      <p:tavLst>
                                        <p:tav tm="0">
                                          <p:val>
                                            <p:strVal val="1+#ppt_w/2"/>
                                          </p:val>
                                        </p:tav>
                                        <p:tav tm="100000">
                                          <p:val>
                                            <p:strVal val="#ppt_x"/>
                                          </p:val>
                                        </p:tav>
                                      </p:tavLst>
                                    </p:anim>
                                    <p:anim calcmode="lin" valueType="num">
                                      <p:cBhvr additive="base">
                                        <p:cTn id="86" dur="2000" fill="hold"/>
                                        <p:tgtEl>
                                          <p:spTgt spid="15"/>
                                        </p:tgtEl>
                                        <p:attrNameLst>
                                          <p:attrName>ppt_y</p:attrName>
                                        </p:attrNameLst>
                                      </p:cBhvr>
                                      <p:tavLst>
                                        <p:tav tm="0">
                                          <p:val>
                                            <p:strVal val="0-#ppt_h/2"/>
                                          </p:val>
                                        </p:tav>
                                        <p:tav tm="100000">
                                          <p:val>
                                            <p:strVal val="#ppt_y"/>
                                          </p:val>
                                        </p:tav>
                                      </p:tavLst>
                                    </p:anim>
                                  </p:childTnLst>
                                </p:cTn>
                              </p:par>
                              <p:par>
                                <p:cTn id="87" presetID="2" presetClass="entr" presetSubtype="3" fill="hold" nodeType="withEffect">
                                  <p:stCondLst>
                                    <p:cond delay="0"/>
                                  </p:stCondLst>
                                  <p:childTnLst>
                                    <p:set>
                                      <p:cBhvr>
                                        <p:cTn id="88" dur="1" fill="hold">
                                          <p:stCondLst>
                                            <p:cond delay="0"/>
                                          </p:stCondLst>
                                        </p:cTn>
                                        <p:tgtEl>
                                          <p:spTgt spid="16"/>
                                        </p:tgtEl>
                                        <p:attrNameLst>
                                          <p:attrName>style.visibility</p:attrName>
                                        </p:attrNameLst>
                                      </p:cBhvr>
                                      <p:to>
                                        <p:strVal val="visible"/>
                                      </p:to>
                                    </p:set>
                                    <p:anim calcmode="lin" valueType="num">
                                      <p:cBhvr additive="base">
                                        <p:cTn id="89" dur="2000" fill="hold"/>
                                        <p:tgtEl>
                                          <p:spTgt spid="16"/>
                                        </p:tgtEl>
                                        <p:attrNameLst>
                                          <p:attrName>ppt_x</p:attrName>
                                        </p:attrNameLst>
                                      </p:cBhvr>
                                      <p:tavLst>
                                        <p:tav tm="0">
                                          <p:val>
                                            <p:strVal val="1+#ppt_w/2"/>
                                          </p:val>
                                        </p:tav>
                                        <p:tav tm="100000">
                                          <p:val>
                                            <p:strVal val="#ppt_x"/>
                                          </p:val>
                                        </p:tav>
                                      </p:tavLst>
                                    </p:anim>
                                    <p:anim calcmode="lin" valueType="num">
                                      <p:cBhvr additive="base">
                                        <p:cTn id="90" dur="2000" fill="hold"/>
                                        <p:tgtEl>
                                          <p:spTgt spid="16"/>
                                        </p:tgtEl>
                                        <p:attrNameLst>
                                          <p:attrName>ppt_y</p:attrName>
                                        </p:attrNameLst>
                                      </p:cBhvr>
                                      <p:tavLst>
                                        <p:tav tm="0">
                                          <p:val>
                                            <p:strVal val="0-#ppt_h/2"/>
                                          </p:val>
                                        </p:tav>
                                        <p:tav tm="100000">
                                          <p:val>
                                            <p:strVal val="#ppt_y"/>
                                          </p:val>
                                        </p:tav>
                                      </p:tavLst>
                                    </p:anim>
                                  </p:childTnLst>
                                </p:cTn>
                              </p:par>
                              <p:par>
                                <p:cTn id="91" presetID="2" presetClass="entr" presetSubtype="3" fill="hold" nodeType="withEffect">
                                  <p:stCondLst>
                                    <p:cond delay="0"/>
                                  </p:stCondLst>
                                  <p:childTnLst>
                                    <p:set>
                                      <p:cBhvr>
                                        <p:cTn id="92" dur="1" fill="hold">
                                          <p:stCondLst>
                                            <p:cond delay="0"/>
                                          </p:stCondLst>
                                        </p:cTn>
                                        <p:tgtEl>
                                          <p:spTgt spid="17"/>
                                        </p:tgtEl>
                                        <p:attrNameLst>
                                          <p:attrName>style.visibility</p:attrName>
                                        </p:attrNameLst>
                                      </p:cBhvr>
                                      <p:to>
                                        <p:strVal val="visible"/>
                                      </p:to>
                                    </p:set>
                                    <p:anim calcmode="lin" valueType="num">
                                      <p:cBhvr additive="base">
                                        <p:cTn id="93" dur="2000" fill="hold"/>
                                        <p:tgtEl>
                                          <p:spTgt spid="17"/>
                                        </p:tgtEl>
                                        <p:attrNameLst>
                                          <p:attrName>ppt_x</p:attrName>
                                        </p:attrNameLst>
                                      </p:cBhvr>
                                      <p:tavLst>
                                        <p:tav tm="0">
                                          <p:val>
                                            <p:strVal val="1+#ppt_w/2"/>
                                          </p:val>
                                        </p:tav>
                                        <p:tav tm="100000">
                                          <p:val>
                                            <p:strVal val="#ppt_x"/>
                                          </p:val>
                                        </p:tav>
                                      </p:tavLst>
                                    </p:anim>
                                    <p:anim calcmode="lin" valueType="num">
                                      <p:cBhvr additive="base">
                                        <p:cTn id="94" dur="2000" fill="hold"/>
                                        <p:tgtEl>
                                          <p:spTgt spid="17"/>
                                        </p:tgtEl>
                                        <p:attrNameLst>
                                          <p:attrName>ppt_y</p:attrName>
                                        </p:attrNameLst>
                                      </p:cBhvr>
                                      <p:tavLst>
                                        <p:tav tm="0">
                                          <p:val>
                                            <p:strVal val="0-#ppt_h/2"/>
                                          </p:val>
                                        </p:tav>
                                        <p:tav tm="100000">
                                          <p:val>
                                            <p:strVal val="#ppt_y"/>
                                          </p:val>
                                        </p:tav>
                                      </p:tavLst>
                                    </p:anim>
                                  </p:childTnLst>
                                </p:cTn>
                              </p:par>
                              <p:par>
                                <p:cTn id="95" presetID="8" presetClass="emph" presetSubtype="0" autoRev="1" fill="hold" nodeType="withEffect">
                                  <p:stCondLst>
                                    <p:cond delay="0"/>
                                  </p:stCondLst>
                                  <p:childTnLst>
                                    <p:animRot by="21600000">
                                      <p:cBhvr>
                                        <p:cTn id="96" dur="2000" fill="hold"/>
                                        <p:tgtEl>
                                          <p:spTgt spid="5"/>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7"/>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9"/>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0"/>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1"/>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2"/>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3"/>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4"/>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5"/>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6"/>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7"/>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4"/>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6"/>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8"/>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8"/>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9"/>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20"/>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21"/>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22"/>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23"/>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4"/>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5"/>
                                        </p:tgtEl>
                                        <p:attrNameLst>
                                          <p:attrName>r</p:attrName>
                                        </p:attrNameLst>
                                      </p:cBhvr>
                                    </p:animRot>
                                  </p:childTnLst>
                                </p:cTn>
                              </p:par>
                            </p:childTnLst>
                          </p:cTn>
                        </p:par>
                        <p:par>
                          <p:cTn id="139" fill="hold">
                            <p:stCondLst>
                              <p:cond delay="4000"/>
                            </p:stCondLst>
                            <p:childTnLst>
                              <p:par>
                                <p:cTn id="140" presetID="2" presetClass="exit" presetSubtype="6" fill="hold" nodeType="afterEffect">
                                  <p:stCondLst>
                                    <p:cond delay="0"/>
                                  </p:stCondLst>
                                  <p:childTnLst>
                                    <p:anim calcmode="lin" valueType="num">
                                      <p:cBhvr additive="base">
                                        <p:cTn id="141" dur="2000"/>
                                        <p:tgtEl>
                                          <p:spTgt spid="4"/>
                                        </p:tgtEl>
                                        <p:attrNameLst>
                                          <p:attrName>ppt_x</p:attrName>
                                        </p:attrNameLst>
                                      </p:cBhvr>
                                      <p:tavLst>
                                        <p:tav tm="0">
                                          <p:val>
                                            <p:strVal val="ppt_x"/>
                                          </p:val>
                                        </p:tav>
                                        <p:tav tm="100000">
                                          <p:val>
                                            <p:strVal val="1+ppt_w/2"/>
                                          </p:val>
                                        </p:tav>
                                      </p:tavLst>
                                    </p:anim>
                                    <p:anim calcmode="lin" valueType="num">
                                      <p:cBhvr additive="base">
                                        <p:cTn id="142" dur="2000"/>
                                        <p:tgtEl>
                                          <p:spTgt spid="4"/>
                                        </p:tgtEl>
                                        <p:attrNameLst>
                                          <p:attrName>ppt_y</p:attrName>
                                        </p:attrNameLst>
                                      </p:cBhvr>
                                      <p:tavLst>
                                        <p:tav tm="0">
                                          <p:val>
                                            <p:strVal val="ppt_y"/>
                                          </p:val>
                                        </p:tav>
                                        <p:tav tm="100000">
                                          <p:val>
                                            <p:strVal val="1+ppt_h/2"/>
                                          </p:val>
                                        </p:tav>
                                      </p:tavLst>
                                    </p:anim>
                                    <p:set>
                                      <p:cBhvr>
                                        <p:cTn id="143" dur="1" fill="hold">
                                          <p:stCondLst>
                                            <p:cond delay="1999"/>
                                          </p:stCondLst>
                                        </p:cTn>
                                        <p:tgtEl>
                                          <p:spTgt spid="4"/>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6"/>
                                        </p:tgtEl>
                                        <p:attrNameLst>
                                          <p:attrName>ppt_x</p:attrName>
                                        </p:attrNameLst>
                                      </p:cBhvr>
                                      <p:tavLst>
                                        <p:tav tm="0">
                                          <p:val>
                                            <p:strVal val="ppt_x"/>
                                          </p:val>
                                        </p:tav>
                                        <p:tav tm="100000">
                                          <p:val>
                                            <p:strVal val="1+ppt_w/2"/>
                                          </p:val>
                                        </p:tav>
                                      </p:tavLst>
                                    </p:anim>
                                    <p:anim calcmode="lin" valueType="num">
                                      <p:cBhvr additive="base">
                                        <p:cTn id="146" dur="2000"/>
                                        <p:tgtEl>
                                          <p:spTgt spid="6"/>
                                        </p:tgtEl>
                                        <p:attrNameLst>
                                          <p:attrName>ppt_y</p:attrName>
                                        </p:attrNameLst>
                                      </p:cBhvr>
                                      <p:tavLst>
                                        <p:tav tm="0">
                                          <p:val>
                                            <p:strVal val="ppt_y"/>
                                          </p:val>
                                        </p:tav>
                                        <p:tav tm="100000">
                                          <p:val>
                                            <p:strVal val="1+ppt_h/2"/>
                                          </p:val>
                                        </p:tav>
                                      </p:tavLst>
                                    </p:anim>
                                    <p:set>
                                      <p:cBhvr>
                                        <p:cTn id="147" dur="1" fill="hold">
                                          <p:stCondLst>
                                            <p:cond delay="1999"/>
                                          </p:stCondLst>
                                        </p:cTn>
                                        <p:tgtEl>
                                          <p:spTgt spid="6"/>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8"/>
                                        </p:tgtEl>
                                        <p:attrNameLst>
                                          <p:attrName>ppt_x</p:attrName>
                                        </p:attrNameLst>
                                      </p:cBhvr>
                                      <p:tavLst>
                                        <p:tav tm="0">
                                          <p:val>
                                            <p:strVal val="ppt_x"/>
                                          </p:val>
                                        </p:tav>
                                        <p:tav tm="100000">
                                          <p:val>
                                            <p:strVal val="1+ppt_w/2"/>
                                          </p:val>
                                        </p:tav>
                                      </p:tavLst>
                                    </p:anim>
                                    <p:anim calcmode="lin" valueType="num">
                                      <p:cBhvr additive="base">
                                        <p:cTn id="150" dur="2000"/>
                                        <p:tgtEl>
                                          <p:spTgt spid="8"/>
                                        </p:tgtEl>
                                        <p:attrNameLst>
                                          <p:attrName>ppt_y</p:attrName>
                                        </p:attrNameLst>
                                      </p:cBhvr>
                                      <p:tavLst>
                                        <p:tav tm="0">
                                          <p:val>
                                            <p:strVal val="ppt_y"/>
                                          </p:val>
                                        </p:tav>
                                        <p:tav tm="100000">
                                          <p:val>
                                            <p:strVal val="1+ppt_h/2"/>
                                          </p:val>
                                        </p:tav>
                                      </p:tavLst>
                                    </p:anim>
                                    <p:set>
                                      <p:cBhvr>
                                        <p:cTn id="151" dur="1" fill="hold">
                                          <p:stCondLst>
                                            <p:cond delay="1999"/>
                                          </p:stCondLst>
                                        </p:cTn>
                                        <p:tgtEl>
                                          <p:spTgt spid="8"/>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2000"/>
                                        <p:tgtEl>
                                          <p:spTgt spid="18"/>
                                        </p:tgtEl>
                                        <p:attrNameLst>
                                          <p:attrName>ppt_x</p:attrName>
                                        </p:attrNameLst>
                                      </p:cBhvr>
                                      <p:tavLst>
                                        <p:tav tm="0">
                                          <p:val>
                                            <p:strVal val="ppt_x"/>
                                          </p:val>
                                        </p:tav>
                                        <p:tav tm="100000">
                                          <p:val>
                                            <p:strVal val="1+ppt_w/2"/>
                                          </p:val>
                                        </p:tav>
                                      </p:tavLst>
                                    </p:anim>
                                    <p:anim calcmode="lin" valueType="num">
                                      <p:cBhvr additive="base">
                                        <p:cTn id="154" dur="2000"/>
                                        <p:tgtEl>
                                          <p:spTgt spid="18"/>
                                        </p:tgtEl>
                                        <p:attrNameLst>
                                          <p:attrName>ppt_y</p:attrName>
                                        </p:attrNameLst>
                                      </p:cBhvr>
                                      <p:tavLst>
                                        <p:tav tm="0">
                                          <p:val>
                                            <p:strVal val="ppt_y"/>
                                          </p:val>
                                        </p:tav>
                                        <p:tav tm="100000">
                                          <p:val>
                                            <p:strVal val="1+ppt_h/2"/>
                                          </p:val>
                                        </p:tav>
                                      </p:tavLst>
                                    </p:anim>
                                    <p:set>
                                      <p:cBhvr>
                                        <p:cTn id="155" dur="1" fill="hold">
                                          <p:stCondLst>
                                            <p:cond delay="1999"/>
                                          </p:stCondLst>
                                        </p:cTn>
                                        <p:tgtEl>
                                          <p:spTgt spid="18"/>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19"/>
                                        </p:tgtEl>
                                        <p:attrNameLst>
                                          <p:attrName>ppt_x</p:attrName>
                                        </p:attrNameLst>
                                      </p:cBhvr>
                                      <p:tavLst>
                                        <p:tav tm="0">
                                          <p:val>
                                            <p:strVal val="ppt_x"/>
                                          </p:val>
                                        </p:tav>
                                        <p:tav tm="100000">
                                          <p:val>
                                            <p:strVal val="1+ppt_w/2"/>
                                          </p:val>
                                        </p:tav>
                                      </p:tavLst>
                                    </p:anim>
                                    <p:anim calcmode="lin" valueType="num">
                                      <p:cBhvr additive="base">
                                        <p:cTn id="158" dur="2000"/>
                                        <p:tgtEl>
                                          <p:spTgt spid="19"/>
                                        </p:tgtEl>
                                        <p:attrNameLst>
                                          <p:attrName>ppt_y</p:attrName>
                                        </p:attrNameLst>
                                      </p:cBhvr>
                                      <p:tavLst>
                                        <p:tav tm="0">
                                          <p:val>
                                            <p:strVal val="ppt_y"/>
                                          </p:val>
                                        </p:tav>
                                        <p:tav tm="100000">
                                          <p:val>
                                            <p:strVal val="1+ppt_h/2"/>
                                          </p:val>
                                        </p:tav>
                                      </p:tavLst>
                                    </p:anim>
                                    <p:set>
                                      <p:cBhvr>
                                        <p:cTn id="159" dur="1" fill="hold">
                                          <p:stCondLst>
                                            <p:cond delay="1999"/>
                                          </p:stCondLst>
                                        </p:cTn>
                                        <p:tgtEl>
                                          <p:spTgt spid="19"/>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20"/>
                                        </p:tgtEl>
                                        <p:attrNameLst>
                                          <p:attrName>ppt_x</p:attrName>
                                        </p:attrNameLst>
                                      </p:cBhvr>
                                      <p:tavLst>
                                        <p:tav tm="0">
                                          <p:val>
                                            <p:strVal val="ppt_x"/>
                                          </p:val>
                                        </p:tav>
                                        <p:tav tm="100000">
                                          <p:val>
                                            <p:strVal val="1+ppt_w/2"/>
                                          </p:val>
                                        </p:tav>
                                      </p:tavLst>
                                    </p:anim>
                                    <p:anim calcmode="lin" valueType="num">
                                      <p:cBhvr additive="base">
                                        <p:cTn id="162" dur="2000"/>
                                        <p:tgtEl>
                                          <p:spTgt spid="20"/>
                                        </p:tgtEl>
                                        <p:attrNameLst>
                                          <p:attrName>ppt_y</p:attrName>
                                        </p:attrNameLst>
                                      </p:cBhvr>
                                      <p:tavLst>
                                        <p:tav tm="0">
                                          <p:val>
                                            <p:strVal val="ppt_y"/>
                                          </p:val>
                                        </p:tav>
                                        <p:tav tm="100000">
                                          <p:val>
                                            <p:strVal val="1+ppt_h/2"/>
                                          </p:val>
                                        </p:tav>
                                      </p:tavLst>
                                    </p:anim>
                                    <p:set>
                                      <p:cBhvr>
                                        <p:cTn id="163" dur="1" fill="hold">
                                          <p:stCondLst>
                                            <p:cond delay="1999"/>
                                          </p:stCondLst>
                                        </p:cTn>
                                        <p:tgtEl>
                                          <p:spTgt spid="20"/>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21"/>
                                        </p:tgtEl>
                                        <p:attrNameLst>
                                          <p:attrName>ppt_x</p:attrName>
                                        </p:attrNameLst>
                                      </p:cBhvr>
                                      <p:tavLst>
                                        <p:tav tm="0">
                                          <p:val>
                                            <p:strVal val="ppt_x"/>
                                          </p:val>
                                        </p:tav>
                                        <p:tav tm="100000">
                                          <p:val>
                                            <p:strVal val="1+ppt_w/2"/>
                                          </p:val>
                                        </p:tav>
                                      </p:tavLst>
                                    </p:anim>
                                    <p:anim calcmode="lin" valueType="num">
                                      <p:cBhvr additive="base">
                                        <p:cTn id="166" dur="2000"/>
                                        <p:tgtEl>
                                          <p:spTgt spid="21"/>
                                        </p:tgtEl>
                                        <p:attrNameLst>
                                          <p:attrName>ppt_y</p:attrName>
                                        </p:attrNameLst>
                                      </p:cBhvr>
                                      <p:tavLst>
                                        <p:tav tm="0">
                                          <p:val>
                                            <p:strVal val="ppt_y"/>
                                          </p:val>
                                        </p:tav>
                                        <p:tav tm="100000">
                                          <p:val>
                                            <p:strVal val="1+ppt_h/2"/>
                                          </p:val>
                                        </p:tav>
                                      </p:tavLst>
                                    </p:anim>
                                    <p:set>
                                      <p:cBhvr>
                                        <p:cTn id="167" dur="1" fill="hold">
                                          <p:stCondLst>
                                            <p:cond delay="1999"/>
                                          </p:stCondLst>
                                        </p:cTn>
                                        <p:tgtEl>
                                          <p:spTgt spid="21"/>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2000"/>
                                        <p:tgtEl>
                                          <p:spTgt spid="22"/>
                                        </p:tgtEl>
                                        <p:attrNameLst>
                                          <p:attrName>ppt_x</p:attrName>
                                        </p:attrNameLst>
                                      </p:cBhvr>
                                      <p:tavLst>
                                        <p:tav tm="0">
                                          <p:val>
                                            <p:strVal val="ppt_x"/>
                                          </p:val>
                                        </p:tav>
                                        <p:tav tm="100000">
                                          <p:val>
                                            <p:strVal val="1+ppt_w/2"/>
                                          </p:val>
                                        </p:tav>
                                      </p:tavLst>
                                    </p:anim>
                                    <p:anim calcmode="lin" valueType="num">
                                      <p:cBhvr additive="base">
                                        <p:cTn id="170" dur="2000"/>
                                        <p:tgtEl>
                                          <p:spTgt spid="22"/>
                                        </p:tgtEl>
                                        <p:attrNameLst>
                                          <p:attrName>ppt_y</p:attrName>
                                        </p:attrNameLst>
                                      </p:cBhvr>
                                      <p:tavLst>
                                        <p:tav tm="0">
                                          <p:val>
                                            <p:strVal val="ppt_y"/>
                                          </p:val>
                                        </p:tav>
                                        <p:tav tm="100000">
                                          <p:val>
                                            <p:strVal val="1+ppt_h/2"/>
                                          </p:val>
                                        </p:tav>
                                      </p:tavLst>
                                    </p:anim>
                                    <p:set>
                                      <p:cBhvr>
                                        <p:cTn id="171" dur="1" fill="hold">
                                          <p:stCondLst>
                                            <p:cond delay="1999"/>
                                          </p:stCondLst>
                                        </p:cTn>
                                        <p:tgtEl>
                                          <p:spTgt spid="22"/>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2000"/>
                                        <p:tgtEl>
                                          <p:spTgt spid="23"/>
                                        </p:tgtEl>
                                        <p:attrNameLst>
                                          <p:attrName>ppt_x</p:attrName>
                                        </p:attrNameLst>
                                      </p:cBhvr>
                                      <p:tavLst>
                                        <p:tav tm="0">
                                          <p:val>
                                            <p:strVal val="ppt_x"/>
                                          </p:val>
                                        </p:tav>
                                        <p:tav tm="100000">
                                          <p:val>
                                            <p:strVal val="1+ppt_w/2"/>
                                          </p:val>
                                        </p:tav>
                                      </p:tavLst>
                                    </p:anim>
                                    <p:anim calcmode="lin" valueType="num">
                                      <p:cBhvr additive="base">
                                        <p:cTn id="174" dur="2000"/>
                                        <p:tgtEl>
                                          <p:spTgt spid="23"/>
                                        </p:tgtEl>
                                        <p:attrNameLst>
                                          <p:attrName>ppt_y</p:attrName>
                                        </p:attrNameLst>
                                      </p:cBhvr>
                                      <p:tavLst>
                                        <p:tav tm="0">
                                          <p:val>
                                            <p:strVal val="ppt_y"/>
                                          </p:val>
                                        </p:tav>
                                        <p:tav tm="100000">
                                          <p:val>
                                            <p:strVal val="1+ppt_h/2"/>
                                          </p:val>
                                        </p:tav>
                                      </p:tavLst>
                                    </p:anim>
                                    <p:set>
                                      <p:cBhvr>
                                        <p:cTn id="175" dur="1" fill="hold">
                                          <p:stCondLst>
                                            <p:cond delay="1999"/>
                                          </p:stCondLst>
                                        </p:cTn>
                                        <p:tgtEl>
                                          <p:spTgt spid="23"/>
                                        </p:tgtEl>
                                        <p:attrNameLst>
                                          <p:attrName>style.visibility</p:attrName>
                                        </p:attrNameLst>
                                      </p:cBhvr>
                                      <p:to>
                                        <p:strVal val="hidden"/>
                                      </p:to>
                                    </p:set>
                                  </p:childTnLst>
                                </p:cTn>
                              </p:par>
                              <p:par>
                                <p:cTn id="176" presetID="2" presetClass="exit" presetSubtype="6" fill="hold" nodeType="withEffect">
                                  <p:stCondLst>
                                    <p:cond delay="0"/>
                                  </p:stCondLst>
                                  <p:childTnLst>
                                    <p:anim calcmode="lin" valueType="num">
                                      <p:cBhvr additive="base">
                                        <p:cTn id="177" dur="2000"/>
                                        <p:tgtEl>
                                          <p:spTgt spid="24"/>
                                        </p:tgtEl>
                                        <p:attrNameLst>
                                          <p:attrName>ppt_x</p:attrName>
                                        </p:attrNameLst>
                                      </p:cBhvr>
                                      <p:tavLst>
                                        <p:tav tm="0">
                                          <p:val>
                                            <p:strVal val="ppt_x"/>
                                          </p:val>
                                        </p:tav>
                                        <p:tav tm="100000">
                                          <p:val>
                                            <p:strVal val="1+ppt_w/2"/>
                                          </p:val>
                                        </p:tav>
                                      </p:tavLst>
                                    </p:anim>
                                    <p:anim calcmode="lin" valueType="num">
                                      <p:cBhvr additive="base">
                                        <p:cTn id="178" dur="2000"/>
                                        <p:tgtEl>
                                          <p:spTgt spid="24"/>
                                        </p:tgtEl>
                                        <p:attrNameLst>
                                          <p:attrName>ppt_y</p:attrName>
                                        </p:attrNameLst>
                                      </p:cBhvr>
                                      <p:tavLst>
                                        <p:tav tm="0">
                                          <p:val>
                                            <p:strVal val="ppt_y"/>
                                          </p:val>
                                        </p:tav>
                                        <p:tav tm="100000">
                                          <p:val>
                                            <p:strVal val="1+ppt_h/2"/>
                                          </p:val>
                                        </p:tav>
                                      </p:tavLst>
                                    </p:anim>
                                    <p:set>
                                      <p:cBhvr>
                                        <p:cTn id="179" dur="1" fill="hold">
                                          <p:stCondLst>
                                            <p:cond delay="1999"/>
                                          </p:stCondLst>
                                        </p:cTn>
                                        <p:tgtEl>
                                          <p:spTgt spid="24"/>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25"/>
                                        </p:tgtEl>
                                        <p:attrNameLst>
                                          <p:attrName>ppt_x</p:attrName>
                                        </p:attrNameLst>
                                      </p:cBhvr>
                                      <p:tavLst>
                                        <p:tav tm="0">
                                          <p:val>
                                            <p:strVal val="ppt_x"/>
                                          </p:val>
                                        </p:tav>
                                        <p:tav tm="100000">
                                          <p:val>
                                            <p:strVal val="1+ppt_w/2"/>
                                          </p:val>
                                        </p:tav>
                                      </p:tavLst>
                                    </p:anim>
                                    <p:anim calcmode="lin" valueType="num">
                                      <p:cBhvr additive="base">
                                        <p:cTn id="182" dur="2000"/>
                                        <p:tgtEl>
                                          <p:spTgt spid="25"/>
                                        </p:tgtEl>
                                        <p:attrNameLst>
                                          <p:attrName>ppt_y</p:attrName>
                                        </p:attrNameLst>
                                      </p:cBhvr>
                                      <p:tavLst>
                                        <p:tav tm="0">
                                          <p:val>
                                            <p:strVal val="ppt_y"/>
                                          </p:val>
                                        </p:tav>
                                        <p:tav tm="100000">
                                          <p:val>
                                            <p:strVal val="1+ppt_h/2"/>
                                          </p:val>
                                        </p:tav>
                                      </p:tavLst>
                                    </p:anim>
                                    <p:set>
                                      <p:cBhvr>
                                        <p:cTn id="183" dur="1" fill="hold">
                                          <p:stCondLst>
                                            <p:cond delay="1999"/>
                                          </p:stCondLst>
                                        </p:cTn>
                                        <p:tgtEl>
                                          <p:spTgt spid="25"/>
                                        </p:tgtEl>
                                        <p:attrNameLst>
                                          <p:attrName>style.visibility</p:attrName>
                                        </p:attrNameLst>
                                      </p:cBhvr>
                                      <p:to>
                                        <p:strVal val="hidden"/>
                                      </p:to>
                                    </p:set>
                                  </p:childTnLst>
                                </p:cTn>
                              </p:par>
                              <p:par>
                                <p:cTn id="184" presetID="2" presetClass="exit" presetSubtype="3" fill="hold" nodeType="withEffect">
                                  <p:stCondLst>
                                    <p:cond delay="0"/>
                                  </p:stCondLst>
                                  <p:childTnLst>
                                    <p:anim calcmode="lin" valueType="num">
                                      <p:cBhvr additive="base">
                                        <p:cTn id="185" dur="2000"/>
                                        <p:tgtEl>
                                          <p:spTgt spid="5"/>
                                        </p:tgtEl>
                                        <p:attrNameLst>
                                          <p:attrName>ppt_x</p:attrName>
                                        </p:attrNameLst>
                                      </p:cBhvr>
                                      <p:tavLst>
                                        <p:tav tm="0">
                                          <p:val>
                                            <p:strVal val="ppt_x"/>
                                          </p:val>
                                        </p:tav>
                                        <p:tav tm="100000">
                                          <p:val>
                                            <p:strVal val="1+ppt_w/2"/>
                                          </p:val>
                                        </p:tav>
                                      </p:tavLst>
                                    </p:anim>
                                    <p:anim calcmode="lin" valueType="num">
                                      <p:cBhvr additive="base">
                                        <p:cTn id="186" dur="2000"/>
                                        <p:tgtEl>
                                          <p:spTgt spid="5"/>
                                        </p:tgtEl>
                                        <p:attrNameLst>
                                          <p:attrName>ppt_y</p:attrName>
                                        </p:attrNameLst>
                                      </p:cBhvr>
                                      <p:tavLst>
                                        <p:tav tm="0">
                                          <p:val>
                                            <p:strVal val="ppt_y"/>
                                          </p:val>
                                        </p:tav>
                                        <p:tav tm="100000">
                                          <p:val>
                                            <p:strVal val="0-ppt_h/2"/>
                                          </p:val>
                                        </p:tav>
                                      </p:tavLst>
                                    </p:anim>
                                    <p:set>
                                      <p:cBhvr>
                                        <p:cTn id="187" dur="1" fill="hold">
                                          <p:stCondLst>
                                            <p:cond delay="1999"/>
                                          </p:stCondLst>
                                        </p:cTn>
                                        <p:tgtEl>
                                          <p:spTgt spid="5"/>
                                        </p:tgtEl>
                                        <p:attrNameLst>
                                          <p:attrName>style.visibility</p:attrName>
                                        </p:attrNameLst>
                                      </p:cBhvr>
                                      <p:to>
                                        <p:strVal val="hidden"/>
                                      </p:to>
                                    </p:set>
                                  </p:childTnLst>
                                </p:cTn>
                              </p:par>
                              <p:par>
                                <p:cTn id="188" presetID="2" presetClass="exit" presetSubtype="3" fill="hold" nodeType="withEffect">
                                  <p:stCondLst>
                                    <p:cond delay="0"/>
                                  </p:stCondLst>
                                  <p:childTnLst>
                                    <p:anim calcmode="lin" valueType="num">
                                      <p:cBhvr additive="base">
                                        <p:cTn id="189" dur="2000"/>
                                        <p:tgtEl>
                                          <p:spTgt spid="7"/>
                                        </p:tgtEl>
                                        <p:attrNameLst>
                                          <p:attrName>ppt_x</p:attrName>
                                        </p:attrNameLst>
                                      </p:cBhvr>
                                      <p:tavLst>
                                        <p:tav tm="0">
                                          <p:val>
                                            <p:strVal val="ppt_x"/>
                                          </p:val>
                                        </p:tav>
                                        <p:tav tm="100000">
                                          <p:val>
                                            <p:strVal val="1+ppt_w/2"/>
                                          </p:val>
                                        </p:tav>
                                      </p:tavLst>
                                    </p:anim>
                                    <p:anim calcmode="lin" valueType="num">
                                      <p:cBhvr additive="base">
                                        <p:cTn id="190" dur="2000"/>
                                        <p:tgtEl>
                                          <p:spTgt spid="7"/>
                                        </p:tgtEl>
                                        <p:attrNameLst>
                                          <p:attrName>ppt_y</p:attrName>
                                        </p:attrNameLst>
                                      </p:cBhvr>
                                      <p:tavLst>
                                        <p:tav tm="0">
                                          <p:val>
                                            <p:strVal val="ppt_y"/>
                                          </p:val>
                                        </p:tav>
                                        <p:tav tm="100000">
                                          <p:val>
                                            <p:strVal val="0-ppt_h/2"/>
                                          </p:val>
                                        </p:tav>
                                      </p:tavLst>
                                    </p:anim>
                                    <p:set>
                                      <p:cBhvr>
                                        <p:cTn id="191" dur="1" fill="hold">
                                          <p:stCondLst>
                                            <p:cond delay="1999"/>
                                          </p:stCondLst>
                                        </p:cTn>
                                        <p:tgtEl>
                                          <p:spTgt spid="7"/>
                                        </p:tgtEl>
                                        <p:attrNameLst>
                                          <p:attrName>style.visibility</p:attrName>
                                        </p:attrNameLst>
                                      </p:cBhvr>
                                      <p:to>
                                        <p:strVal val="hidden"/>
                                      </p:to>
                                    </p:set>
                                  </p:childTnLst>
                                </p:cTn>
                              </p:par>
                              <p:par>
                                <p:cTn id="192" presetID="2" presetClass="exit" presetSubtype="3" fill="hold" nodeType="withEffect">
                                  <p:stCondLst>
                                    <p:cond delay="0"/>
                                  </p:stCondLst>
                                  <p:childTnLst>
                                    <p:anim calcmode="lin" valueType="num">
                                      <p:cBhvr additive="base">
                                        <p:cTn id="193" dur="2000"/>
                                        <p:tgtEl>
                                          <p:spTgt spid="9"/>
                                        </p:tgtEl>
                                        <p:attrNameLst>
                                          <p:attrName>ppt_x</p:attrName>
                                        </p:attrNameLst>
                                      </p:cBhvr>
                                      <p:tavLst>
                                        <p:tav tm="0">
                                          <p:val>
                                            <p:strVal val="ppt_x"/>
                                          </p:val>
                                        </p:tav>
                                        <p:tav tm="100000">
                                          <p:val>
                                            <p:strVal val="1+ppt_w/2"/>
                                          </p:val>
                                        </p:tav>
                                      </p:tavLst>
                                    </p:anim>
                                    <p:anim calcmode="lin" valueType="num">
                                      <p:cBhvr additive="base">
                                        <p:cTn id="194" dur="2000"/>
                                        <p:tgtEl>
                                          <p:spTgt spid="9"/>
                                        </p:tgtEl>
                                        <p:attrNameLst>
                                          <p:attrName>ppt_y</p:attrName>
                                        </p:attrNameLst>
                                      </p:cBhvr>
                                      <p:tavLst>
                                        <p:tav tm="0">
                                          <p:val>
                                            <p:strVal val="ppt_y"/>
                                          </p:val>
                                        </p:tav>
                                        <p:tav tm="100000">
                                          <p:val>
                                            <p:strVal val="0-ppt_h/2"/>
                                          </p:val>
                                        </p:tav>
                                      </p:tavLst>
                                    </p:anim>
                                    <p:set>
                                      <p:cBhvr>
                                        <p:cTn id="195" dur="1" fill="hold">
                                          <p:stCondLst>
                                            <p:cond delay="1999"/>
                                          </p:stCondLst>
                                        </p:cTn>
                                        <p:tgtEl>
                                          <p:spTgt spid="9"/>
                                        </p:tgtEl>
                                        <p:attrNameLst>
                                          <p:attrName>style.visibility</p:attrName>
                                        </p:attrNameLst>
                                      </p:cBhvr>
                                      <p:to>
                                        <p:strVal val="hidden"/>
                                      </p:to>
                                    </p:set>
                                  </p:childTnLst>
                                </p:cTn>
                              </p:par>
                              <p:par>
                                <p:cTn id="196" presetID="2" presetClass="exit" presetSubtype="3" fill="hold" nodeType="withEffect">
                                  <p:stCondLst>
                                    <p:cond delay="0"/>
                                  </p:stCondLst>
                                  <p:childTnLst>
                                    <p:anim calcmode="lin" valueType="num">
                                      <p:cBhvr additive="base">
                                        <p:cTn id="197" dur="2000"/>
                                        <p:tgtEl>
                                          <p:spTgt spid="10"/>
                                        </p:tgtEl>
                                        <p:attrNameLst>
                                          <p:attrName>ppt_x</p:attrName>
                                        </p:attrNameLst>
                                      </p:cBhvr>
                                      <p:tavLst>
                                        <p:tav tm="0">
                                          <p:val>
                                            <p:strVal val="ppt_x"/>
                                          </p:val>
                                        </p:tav>
                                        <p:tav tm="100000">
                                          <p:val>
                                            <p:strVal val="1+ppt_w/2"/>
                                          </p:val>
                                        </p:tav>
                                      </p:tavLst>
                                    </p:anim>
                                    <p:anim calcmode="lin" valueType="num">
                                      <p:cBhvr additive="base">
                                        <p:cTn id="198" dur="2000"/>
                                        <p:tgtEl>
                                          <p:spTgt spid="10"/>
                                        </p:tgtEl>
                                        <p:attrNameLst>
                                          <p:attrName>ppt_y</p:attrName>
                                        </p:attrNameLst>
                                      </p:cBhvr>
                                      <p:tavLst>
                                        <p:tav tm="0">
                                          <p:val>
                                            <p:strVal val="ppt_y"/>
                                          </p:val>
                                        </p:tav>
                                        <p:tav tm="100000">
                                          <p:val>
                                            <p:strVal val="0-ppt_h/2"/>
                                          </p:val>
                                        </p:tav>
                                      </p:tavLst>
                                    </p:anim>
                                    <p:set>
                                      <p:cBhvr>
                                        <p:cTn id="199" dur="1" fill="hold">
                                          <p:stCondLst>
                                            <p:cond delay="1999"/>
                                          </p:stCondLst>
                                        </p:cTn>
                                        <p:tgtEl>
                                          <p:spTgt spid="10"/>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2000"/>
                                        <p:tgtEl>
                                          <p:spTgt spid="11"/>
                                        </p:tgtEl>
                                        <p:attrNameLst>
                                          <p:attrName>ppt_x</p:attrName>
                                        </p:attrNameLst>
                                      </p:cBhvr>
                                      <p:tavLst>
                                        <p:tav tm="0">
                                          <p:val>
                                            <p:strVal val="ppt_x"/>
                                          </p:val>
                                        </p:tav>
                                        <p:tav tm="100000">
                                          <p:val>
                                            <p:strVal val="1+ppt_w/2"/>
                                          </p:val>
                                        </p:tav>
                                      </p:tavLst>
                                    </p:anim>
                                    <p:anim calcmode="lin" valueType="num">
                                      <p:cBhvr additive="base">
                                        <p:cTn id="202" dur="2000"/>
                                        <p:tgtEl>
                                          <p:spTgt spid="11"/>
                                        </p:tgtEl>
                                        <p:attrNameLst>
                                          <p:attrName>ppt_y</p:attrName>
                                        </p:attrNameLst>
                                      </p:cBhvr>
                                      <p:tavLst>
                                        <p:tav tm="0">
                                          <p:val>
                                            <p:strVal val="ppt_y"/>
                                          </p:val>
                                        </p:tav>
                                        <p:tav tm="100000">
                                          <p:val>
                                            <p:strVal val="0-ppt_h/2"/>
                                          </p:val>
                                        </p:tav>
                                      </p:tavLst>
                                    </p:anim>
                                    <p:set>
                                      <p:cBhvr>
                                        <p:cTn id="203" dur="1" fill="hold">
                                          <p:stCondLst>
                                            <p:cond delay="1999"/>
                                          </p:stCondLst>
                                        </p:cTn>
                                        <p:tgtEl>
                                          <p:spTgt spid="11"/>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2000"/>
                                        <p:tgtEl>
                                          <p:spTgt spid="12"/>
                                        </p:tgtEl>
                                        <p:attrNameLst>
                                          <p:attrName>ppt_x</p:attrName>
                                        </p:attrNameLst>
                                      </p:cBhvr>
                                      <p:tavLst>
                                        <p:tav tm="0">
                                          <p:val>
                                            <p:strVal val="ppt_x"/>
                                          </p:val>
                                        </p:tav>
                                        <p:tav tm="100000">
                                          <p:val>
                                            <p:strVal val="1+ppt_w/2"/>
                                          </p:val>
                                        </p:tav>
                                      </p:tavLst>
                                    </p:anim>
                                    <p:anim calcmode="lin" valueType="num">
                                      <p:cBhvr additive="base">
                                        <p:cTn id="206" dur="2000"/>
                                        <p:tgtEl>
                                          <p:spTgt spid="12"/>
                                        </p:tgtEl>
                                        <p:attrNameLst>
                                          <p:attrName>ppt_y</p:attrName>
                                        </p:attrNameLst>
                                      </p:cBhvr>
                                      <p:tavLst>
                                        <p:tav tm="0">
                                          <p:val>
                                            <p:strVal val="ppt_y"/>
                                          </p:val>
                                        </p:tav>
                                        <p:tav tm="100000">
                                          <p:val>
                                            <p:strVal val="0-ppt_h/2"/>
                                          </p:val>
                                        </p:tav>
                                      </p:tavLst>
                                    </p:anim>
                                    <p:set>
                                      <p:cBhvr>
                                        <p:cTn id="207" dur="1" fill="hold">
                                          <p:stCondLst>
                                            <p:cond delay="1999"/>
                                          </p:stCondLst>
                                        </p:cTn>
                                        <p:tgtEl>
                                          <p:spTgt spid="12"/>
                                        </p:tgtEl>
                                        <p:attrNameLst>
                                          <p:attrName>style.visibility</p:attrName>
                                        </p:attrNameLst>
                                      </p:cBhvr>
                                      <p:to>
                                        <p:strVal val="hidden"/>
                                      </p:to>
                                    </p:set>
                                  </p:childTnLst>
                                </p:cTn>
                              </p:par>
                              <p:par>
                                <p:cTn id="208" presetID="2" presetClass="exit" presetSubtype="3" fill="hold" nodeType="withEffect">
                                  <p:stCondLst>
                                    <p:cond delay="0"/>
                                  </p:stCondLst>
                                  <p:childTnLst>
                                    <p:anim calcmode="lin" valueType="num">
                                      <p:cBhvr additive="base">
                                        <p:cTn id="209" dur="2000"/>
                                        <p:tgtEl>
                                          <p:spTgt spid="13"/>
                                        </p:tgtEl>
                                        <p:attrNameLst>
                                          <p:attrName>ppt_x</p:attrName>
                                        </p:attrNameLst>
                                      </p:cBhvr>
                                      <p:tavLst>
                                        <p:tav tm="0">
                                          <p:val>
                                            <p:strVal val="ppt_x"/>
                                          </p:val>
                                        </p:tav>
                                        <p:tav tm="100000">
                                          <p:val>
                                            <p:strVal val="1+ppt_w/2"/>
                                          </p:val>
                                        </p:tav>
                                      </p:tavLst>
                                    </p:anim>
                                    <p:anim calcmode="lin" valueType="num">
                                      <p:cBhvr additive="base">
                                        <p:cTn id="210" dur="2000"/>
                                        <p:tgtEl>
                                          <p:spTgt spid="13"/>
                                        </p:tgtEl>
                                        <p:attrNameLst>
                                          <p:attrName>ppt_y</p:attrName>
                                        </p:attrNameLst>
                                      </p:cBhvr>
                                      <p:tavLst>
                                        <p:tav tm="0">
                                          <p:val>
                                            <p:strVal val="ppt_y"/>
                                          </p:val>
                                        </p:tav>
                                        <p:tav tm="100000">
                                          <p:val>
                                            <p:strVal val="0-ppt_h/2"/>
                                          </p:val>
                                        </p:tav>
                                      </p:tavLst>
                                    </p:anim>
                                    <p:set>
                                      <p:cBhvr>
                                        <p:cTn id="211" dur="1" fill="hold">
                                          <p:stCondLst>
                                            <p:cond delay="1999"/>
                                          </p:stCondLst>
                                        </p:cTn>
                                        <p:tgtEl>
                                          <p:spTgt spid="13"/>
                                        </p:tgtEl>
                                        <p:attrNameLst>
                                          <p:attrName>style.visibility</p:attrName>
                                        </p:attrNameLst>
                                      </p:cBhvr>
                                      <p:to>
                                        <p:strVal val="hidden"/>
                                      </p:to>
                                    </p:set>
                                  </p:childTnLst>
                                </p:cTn>
                              </p:par>
                              <p:par>
                                <p:cTn id="212" presetID="2" presetClass="exit" presetSubtype="3" fill="hold" nodeType="withEffect">
                                  <p:stCondLst>
                                    <p:cond delay="0"/>
                                  </p:stCondLst>
                                  <p:childTnLst>
                                    <p:anim calcmode="lin" valueType="num">
                                      <p:cBhvr additive="base">
                                        <p:cTn id="213" dur="2000"/>
                                        <p:tgtEl>
                                          <p:spTgt spid="14"/>
                                        </p:tgtEl>
                                        <p:attrNameLst>
                                          <p:attrName>ppt_x</p:attrName>
                                        </p:attrNameLst>
                                      </p:cBhvr>
                                      <p:tavLst>
                                        <p:tav tm="0">
                                          <p:val>
                                            <p:strVal val="ppt_x"/>
                                          </p:val>
                                        </p:tav>
                                        <p:tav tm="100000">
                                          <p:val>
                                            <p:strVal val="1+ppt_w/2"/>
                                          </p:val>
                                        </p:tav>
                                      </p:tavLst>
                                    </p:anim>
                                    <p:anim calcmode="lin" valueType="num">
                                      <p:cBhvr additive="base">
                                        <p:cTn id="214" dur="2000"/>
                                        <p:tgtEl>
                                          <p:spTgt spid="14"/>
                                        </p:tgtEl>
                                        <p:attrNameLst>
                                          <p:attrName>ppt_y</p:attrName>
                                        </p:attrNameLst>
                                      </p:cBhvr>
                                      <p:tavLst>
                                        <p:tav tm="0">
                                          <p:val>
                                            <p:strVal val="ppt_y"/>
                                          </p:val>
                                        </p:tav>
                                        <p:tav tm="100000">
                                          <p:val>
                                            <p:strVal val="0-ppt_h/2"/>
                                          </p:val>
                                        </p:tav>
                                      </p:tavLst>
                                    </p:anim>
                                    <p:set>
                                      <p:cBhvr>
                                        <p:cTn id="215" dur="1" fill="hold">
                                          <p:stCondLst>
                                            <p:cond delay="1999"/>
                                          </p:stCondLst>
                                        </p:cTn>
                                        <p:tgtEl>
                                          <p:spTgt spid="14"/>
                                        </p:tgtEl>
                                        <p:attrNameLst>
                                          <p:attrName>style.visibility</p:attrName>
                                        </p:attrNameLst>
                                      </p:cBhvr>
                                      <p:to>
                                        <p:strVal val="hidden"/>
                                      </p:to>
                                    </p:set>
                                  </p:childTnLst>
                                </p:cTn>
                              </p:par>
                              <p:par>
                                <p:cTn id="216" presetID="2" presetClass="exit" presetSubtype="3" fill="hold" nodeType="withEffect">
                                  <p:stCondLst>
                                    <p:cond delay="0"/>
                                  </p:stCondLst>
                                  <p:childTnLst>
                                    <p:anim calcmode="lin" valueType="num">
                                      <p:cBhvr additive="base">
                                        <p:cTn id="217" dur="2000"/>
                                        <p:tgtEl>
                                          <p:spTgt spid="15"/>
                                        </p:tgtEl>
                                        <p:attrNameLst>
                                          <p:attrName>ppt_x</p:attrName>
                                        </p:attrNameLst>
                                      </p:cBhvr>
                                      <p:tavLst>
                                        <p:tav tm="0">
                                          <p:val>
                                            <p:strVal val="ppt_x"/>
                                          </p:val>
                                        </p:tav>
                                        <p:tav tm="100000">
                                          <p:val>
                                            <p:strVal val="1+ppt_w/2"/>
                                          </p:val>
                                        </p:tav>
                                      </p:tavLst>
                                    </p:anim>
                                    <p:anim calcmode="lin" valueType="num">
                                      <p:cBhvr additive="base">
                                        <p:cTn id="218" dur="2000"/>
                                        <p:tgtEl>
                                          <p:spTgt spid="15"/>
                                        </p:tgtEl>
                                        <p:attrNameLst>
                                          <p:attrName>ppt_y</p:attrName>
                                        </p:attrNameLst>
                                      </p:cBhvr>
                                      <p:tavLst>
                                        <p:tav tm="0">
                                          <p:val>
                                            <p:strVal val="ppt_y"/>
                                          </p:val>
                                        </p:tav>
                                        <p:tav tm="100000">
                                          <p:val>
                                            <p:strVal val="0-ppt_h/2"/>
                                          </p:val>
                                        </p:tav>
                                      </p:tavLst>
                                    </p:anim>
                                    <p:set>
                                      <p:cBhvr>
                                        <p:cTn id="219" dur="1" fill="hold">
                                          <p:stCondLst>
                                            <p:cond delay="1999"/>
                                          </p:stCondLst>
                                        </p:cTn>
                                        <p:tgtEl>
                                          <p:spTgt spid="15"/>
                                        </p:tgtEl>
                                        <p:attrNameLst>
                                          <p:attrName>style.visibility</p:attrName>
                                        </p:attrNameLst>
                                      </p:cBhvr>
                                      <p:to>
                                        <p:strVal val="hidden"/>
                                      </p:to>
                                    </p:set>
                                  </p:childTnLst>
                                </p:cTn>
                              </p:par>
                              <p:par>
                                <p:cTn id="220" presetID="2" presetClass="exit" presetSubtype="3" fill="hold" nodeType="withEffect">
                                  <p:stCondLst>
                                    <p:cond delay="0"/>
                                  </p:stCondLst>
                                  <p:childTnLst>
                                    <p:anim calcmode="lin" valueType="num">
                                      <p:cBhvr additive="base">
                                        <p:cTn id="221" dur="2000"/>
                                        <p:tgtEl>
                                          <p:spTgt spid="16"/>
                                        </p:tgtEl>
                                        <p:attrNameLst>
                                          <p:attrName>ppt_x</p:attrName>
                                        </p:attrNameLst>
                                      </p:cBhvr>
                                      <p:tavLst>
                                        <p:tav tm="0">
                                          <p:val>
                                            <p:strVal val="ppt_x"/>
                                          </p:val>
                                        </p:tav>
                                        <p:tav tm="100000">
                                          <p:val>
                                            <p:strVal val="1+ppt_w/2"/>
                                          </p:val>
                                        </p:tav>
                                      </p:tavLst>
                                    </p:anim>
                                    <p:anim calcmode="lin" valueType="num">
                                      <p:cBhvr additive="base">
                                        <p:cTn id="222" dur="2000"/>
                                        <p:tgtEl>
                                          <p:spTgt spid="16"/>
                                        </p:tgtEl>
                                        <p:attrNameLst>
                                          <p:attrName>ppt_y</p:attrName>
                                        </p:attrNameLst>
                                      </p:cBhvr>
                                      <p:tavLst>
                                        <p:tav tm="0">
                                          <p:val>
                                            <p:strVal val="ppt_y"/>
                                          </p:val>
                                        </p:tav>
                                        <p:tav tm="100000">
                                          <p:val>
                                            <p:strVal val="0-ppt_h/2"/>
                                          </p:val>
                                        </p:tav>
                                      </p:tavLst>
                                    </p:anim>
                                    <p:set>
                                      <p:cBhvr>
                                        <p:cTn id="223" dur="1" fill="hold">
                                          <p:stCondLst>
                                            <p:cond delay="1999"/>
                                          </p:stCondLst>
                                        </p:cTn>
                                        <p:tgtEl>
                                          <p:spTgt spid="16"/>
                                        </p:tgtEl>
                                        <p:attrNameLst>
                                          <p:attrName>style.visibility</p:attrName>
                                        </p:attrNameLst>
                                      </p:cBhvr>
                                      <p:to>
                                        <p:strVal val="hidden"/>
                                      </p:to>
                                    </p:set>
                                  </p:childTnLst>
                                </p:cTn>
                              </p:par>
                              <p:par>
                                <p:cTn id="224" presetID="2" presetClass="exit" presetSubtype="3" fill="hold" nodeType="withEffect">
                                  <p:stCondLst>
                                    <p:cond delay="0"/>
                                  </p:stCondLst>
                                  <p:childTnLst>
                                    <p:anim calcmode="lin" valueType="num">
                                      <p:cBhvr additive="base">
                                        <p:cTn id="225" dur="2000"/>
                                        <p:tgtEl>
                                          <p:spTgt spid="17"/>
                                        </p:tgtEl>
                                        <p:attrNameLst>
                                          <p:attrName>ppt_x</p:attrName>
                                        </p:attrNameLst>
                                      </p:cBhvr>
                                      <p:tavLst>
                                        <p:tav tm="0">
                                          <p:val>
                                            <p:strVal val="ppt_x"/>
                                          </p:val>
                                        </p:tav>
                                        <p:tav tm="100000">
                                          <p:val>
                                            <p:strVal val="1+ppt_w/2"/>
                                          </p:val>
                                        </p:tav>
                                      </p:tavLst>
                                    </p:anim>
                                    <p:anim calcmode="lin" valueType="num">
                                      <p:cBhvr additive="base">
                                        <p:cTn id="226" dur="2000"/>
                                        <p:tgtEl>
                                          <p:spTgt spid="17"/>
                                        </p:tgtEl>
                                        <p:attrNameLst>
                                          <p:attrName>ppt_y</p:attrName>
                                        </p:attrNameLst>
                                      </p:cBhvr>
                                      <p:tavLst>
                                        <p:tav tm="0">
                                          <p:val>
                                            <p:strVal val="ppt_y"/>
                                          </p:val>
                                        </p:tav>
                                        <p:tav tm="100000">
                                          <p:val>
                                            <p:strVal val="0-ppt_h/2"/>
                                          </p:val>
                                        </p:tav>
                                      </p:tavLst>
                                    </p:anim>
                                    <p:set>
                                      <p:cBhvr>
                                        <p:cTn id="227" dur="1" fill="hold">
                                          <p:stCondLst>
                                            <p:cond delay="1999"/>
                                          </p:stCondLst>
                                        </p:cTn>
                                        <p:tgtEl>
                                          <p:spTgt spid="17"/>
                                        </p:tgtEl>
                                        <p:attrNameLst>
                                          <p:attrName>style.visibility</p:attrName>
                                        </p:attrNameLst>
                                      </p:cBhvr>
                                      <p:to>
                                        <p:strVal val="hidden"/>
                                      </p:to>
                                    </p:set>
                                  </p:childTnLst>
                                </p:cTn>
                              </p:par>
                              <p:par>
                                <p:cTn id="228" presetID="8" presetClass="emph" presetSubtype="0" autoRev="1" fill="hold" nodeType="withEffect">
                                  <p:stCondLst>
                                    <p:cond delay="0"/>
                                  </p:stCondLst>
                                  <p:childTnLst>
                                    <p:animRot by="-21600000">
                                      <p:cBhvr>
                                        <p:cTn id="229" dur="2000" fill="hold"/>
                                        <p:tgtEl>
                                          <p:spTgt spid="5"/>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7"/>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9"/>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10"/>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1"/>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12"/>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13"/>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14"/>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15"/>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16"/>
                                        </p:tgtEl>
                                        <p:attrNameLst>
                                          <p:attrName>r</p:attrName>
                                        </p:attrNameLst>
                                      </p:cBhvr>
                                    </p:animRot>
                                  </p:childTnLst>
                                </p:cTn>
                              </p:par>
                              <p:par>
                                <p:cTn id="248" presetID="8" presetClass="emph" presetSubtype="0" autoRev="1" fill="hold" nodeType="withEffect">
                                  <p:stCondLst>
                                    <p:cond delay="0"/>
                                  </p:stCondLst>
                                  <p:childTnLst>
                                    <p:animRot by="-21600000">
                                      <p:cBhvr>
                                        <p:cTn id="249" dur="2000" fill="hold"/>
                                        <p:tgtEl>
                                          <p:spTgt spid="17"/>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4"/>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6"/>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8"/>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18"/>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19"/>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20"/>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21"/>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22"/>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23"/>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4"/>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5"/>
                                        </p:tgtEl>
                                        <p:attrNameLst>
                                          <p:attrName>r</p:attrName>
                                        </p:attrNameLst>
                                      </p:cBhvr>
                                    </p:animRot>
                                  </p:childTnLst>
                                </p:cTn>
                              </p:par>
                              <p:par>
                                <p:cTn id="272" presetID="2" presetClass="entr" presetSubtype="8"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additive="base">
                                        <p:cTn id="274" dur="2000" fill="hold"/>
                                        <p:tgtEl>
                                          <p:spTgt spid="2"/>
                                        </p:tgtEl>
                                        <p:attrNameLst>
                                          <p:attrName>ppt_x</p:attrName>
                                        </p:attrNameLst>
                                      </p:cBhvr>
                                      <p:tavLst>
                                        <p:tav tm="0">
                                          <p:val>
                                            <p:strVal val="0-#ppt_w/2"/>
                                          </p:val>
                                        </p:tav>
                                        <p:tav tm="100000">
                                          <p:val>
                                            <p:strVal val="#ppt_x"/>
                                          </p:val>
                                        </p:tav>
                                      </p:tavLst>
                                    </p:anim>
                                    <p:anim calcmode="lin" valueType="num">
                                      <p:cBhvr additive="base">
                                        <p:cTn id="275" dur="2000" fill="hold"/>
                                        <p:tgtEl>
                                          <p:spTgt spid="2"/>
                                        </p:tgtEl>
                                        <p:attrNameLst>
                                          <p:attrName>ppt_y</p:attrName>
                                        </p:attrNameLst>
                                      </p:cBhvr>
                                      <p:tavLst>
                                        <p:tav tm="0">
                                          <p:val>
                                            <p:strVal val="#ppt_y"/>
                                          </p:val>
                                        </p:tav>
                                        <p:tav tm="100000">
                                          <p:val>
                                            <p:strVal val="#ppt_y"/>
                                          </p:val>
                                        </p:tav>
                                      </p:tavLst>
                                    </p:anim>
                                  </p:childTnLst>
                                </p:cTn>
                              </p:par>
                              <p:par>
                                <p:cTn id="276" presetID="16" presetClass="entr" presetSubtype="42" fill="hold" nodeType="withEffect">
                                  <p:stCondLst>
                                    <p:cond delay="0"/>
                                  </p:stCondLst>
                                  <p:childTnLst>
                                    <p:set>
                                      <p:cBhvr>
                                        <p:cTn id="277" dur="1" fill="hold">
                                          <p:stCondLst>
                                            <p:cond delay="0"/>
                                          </p:stCondLst>
                                        </p:cTn>
                                        <p:tgtEl>
                                          <p:spTgt spid="2"/>
                                        </p:tgtEl>
                                        <p:attrNameLst>
                                          <p:attrName>style.visibility</p:attrName>
                                        </p:attrNameLst>
                                      </p:cBhvr>
                                      <p:to>
                                        <p:strVal val="visible"/>
                                      </p:to>
                                    </p:set>
                                    <p:animEffect transition="in" filter="barn(outHorizontal)">
                                      <p:cBhvr>
                                        <p:cTn id="27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12000">
              <a:schemeClr val="tx1"/>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Cheetah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363461.png"/>
          <p:cNvPicPr>
            <a:picLocks noChangeAspect="1"/>
          </p:cNvPicPr>
          <p:nvPr/>
        </p:nvPicPr>
        <p:blipFill>
          <a:blip r:embed="rId3" cstate="print"/>
          <a:stretch>
            <a:fillRect/>
          </a:stretch>
        </p:blipFill>
        <p:spPr>
          <a:xfrm>
            <a:off x="3929058" y="0"/>
            <a:ext cx="613886" cy="601657"/>
          </a:xfrm>
          <a:prstGeom prst="rect">
            <a:avLst/>
          </a:prstGeom>
        </p:spPr>
      </p:pic>
      <p:pic>
        <p:nvPicPr>
          <p:cNvPr id="4" name="3 Imagen" descr="363461.png"/>
          <p:cNvPicPr>
            <a:picLocks noChangeAspect="1"/>
          </p:cNvPicPr>
          <p:nvPr/>
        </p:nvPicPr>
        <p:blipFill>
          <a:blip r:embed="rId3" cstate="print"/>
          <a:stretch>
            <a:fillRect/>
          </a:stretch>
        </p:blipFill>
        <p:spPr>
          <a:xfrm>
            <a:off x="4572000" y="0"/>
            <a:ext cx="613886" cy="601657"/>
          </a:xfrm>
          <a:prstGeom prst="rect">
            <a:avLst/>
          </a:prstGeom>
        </p:spPr>
      </p:pic>
      <p:pic>
        <p:nvPicPr>
          <p:cNvPr id="5" name="4 Imagen" descr="363461.png"/>
          <p:cNvPicPr>
            <a:picLocks noChangeAspect="1"/>
          </p:cNvPicPr>
          <p:nvPr/>
        </p:nvPicPr>
        <p:blipFill>
          <a:blip r:embed="rId3" cstate="print"/>
          <a:stretch>
            <a:fillRect/>
          </a:stretch>
        </p:blipFill>
        <p:spPr>
          <a:xfrm>
            <a:off x="3929058" y="4541843"/>
            <a:ext cx="613886" cy="601657"/>
          </a:xfrm>
          <a:prstGeom prst="rect">
            <a:avLst/>
          </a:prstGeom>
        </p:spPr>
      </p:pic>
      <p:pic>
        <p:nvPicPr>
          <p:cNvPr id="6" name="5 Imagen" descr="363461.png"/>
          <p:cNvPicPr>
            <a:picLocks noChangeAspect="1"/>
          </p:cNvPicPr>
          <p:nvPr/>
        </p:nvPicPr>
        <p:blipFill>
          <a:blip r:embed="rId3" cstate="print"/>
          <a:stretch>
            <a:fillRect/>
          </a:stretch>
        </p:blipFill>
        <p:spPr>
          <a:xfrm>
            <a:off x="4572000" y="4541843"/>
            <a:ext cx="613886" cy="601657"/>
          </a:xfrm>
          <a:prstGeom prst="rect">
            <a:avLst/>
          </a:prstGeom>
        </p:spPr>
      </p:pic>
      <p:pic>
        <p:nvPicPr>
          <p:cNvPr id="7" name="6 Imagen" descr="363461.png"/>
          <p:cNvPicPr>
            <a:picLocks noChangeAspect="1"/>
          </p:cNvPicPr>
          <p:nvPr/>
        </p:nvPicPr>
        <p:blipFill>
          <a:blip r:embed="rId3" cstate="print">
            <a:duotone>
              <a:prstClr val="black"/>
              <a:schemeClr val="accent6">
                <a:tint val="45000"/>
                <a:satMod val="400000"/>
              </a:schemeClr>
            </a:duotone>
            <a:lum bright="-40000"/>
          </a:blip>
          <a:stretch>
            <a:fillRect/>
          </a:stretch>
        </p:blipFill>
        <p:spPr>
          <a:xfrm>
            <a:off x="3929058" y="571486"/>
            <a:ext cx="613886" cy="601657"/>
          </a:xfrm>
          <a:prstGeom prst="rect">
            <a:avLst/>
          </a:prstGeom>
        </p:spPr>
      </p:pic>
      <p:pic>
        <p:nvPicPr>
          <p:cNvPr id="8" name="7 Imagen" descr="363461.png"/>
          <p:cNvPicPr>
            <a:picLocks noChangeAspect="1"/>
          </p:cNvPicPr>
          <p:nvPr/>
        </p:nvPicPr>
        <p:blipFill>
          <a:blip r:embed="rId3" cstate="print">
            <a:duotone>
              <a:prstClr val="black"/>
              <a:schemeClr val="accent6">
                <a:tint val="45000"/>
                <a:satMod val="400000"/>
              </a:schemeClr>
            </a:duotone>
            <a:lum bright="-40000"/>
          </a:blip>
          <a:stretch>
            <a:fillRect/>
          </a:stretch>
        </p:blipFill>
        <p:spPr>
          <a:xfrm>
            <a:off x="4572000" y="571486"/>
            <a:ext cx="613886" cy="601657"/>
          </a:xfrm>
          <a:prstGeom prst="rect">
            <a:avLst/>
          </a:prstGeom>
        </p:spPr>
      </p:pic>
      <p:pic>
        <p:nvPicPr>
          <p:cNvPr id="9" name="8 Imagen" descr="363461.png"/>
          <p:cNvPicPr>
            <a:picLocks noChangeAspect="1"/>
          </p:cNvPicPr>
          <p:nvPr/>
        </p:nvPicPr>
        <p:blipFill>
          <a:blip r:embed="rId3" cstate="print"/>
          <a:stretch>
            <a:fillRect/>
          </a:stretch>
        </p:blipFill>
        <p:spPr>
          <a:xfrm>
            <a:off x="3929058" y="1143008"/>
            <a:ext cx="613886" cy="601657"/>
          </a:xfrm>
          <a:prstGeom prst="rect">
            <a:avLst/>
          </a:prstGeom>
        </p:spPr>
      </p:pic>
      <p:pic>
        <p:nvPicPr>
          <p:cNvPr id="10" name="9 Imagen" descr="363461.png"/>
          <p:cNvPicPr>
            <a:picLocks noChangeAspect="1"/>
          </p:cNvPicPr>
          <p:nvPr/>
        </p:nvPicPr>
        <p:blipFill>
          <a:blip r:embed="rId3" cstate="print"/>
          <a:stretch>
            <a:fillRect/>
          </a:stretch>
        </p:blipFill>
        <p:spPr>
          <a:xfrm>
            <a:off x="4572000" y="1143008"/>
            <a:ext cx="613886" cy="601657"/>
          </a:xfrm>
          <a:prstGeom prst="rect">
            <a:avLst/>
          </a:prstGeom>
        </p:spPr>
      </p:pic>
      <p:pic>
        <p:nvPicPr>
          <p:cNvPr id="11" name="10 Imagen" descr="363461.png"/>
          <p:cNvPicPr>
            <a:picLocks noChangeAspect="1"/>
          </p:cNvPicPr>
          <p:nvPr/>
        </p:nvPicPr>
        <p:blipFill>
          <a:blip r:embed="rId3" cstate="print">
            <a:duotone>
              <a:prstClr val="black"/>
              <a:schemeClr val="accent6">
                <a:tint val="45000"/>
                <a:satMod val="400000"/>
              </a:schemeClr>
            </a:duotone>
            <a:lum bright="-40000"/>
          </a:blip>
          <a:stretch>
            <a:fillRect/>
          </a:stretch>
        </p:blipFill>
        <p:spPr>
          <a:xfrm>
            <a:off x="3929058" y="1714494"/>
            <a:ext cx="613886" cy="601657"/>
          </a:xfrm>
          <a:prstGeom prst="rect">
            <a:avLst/>
          </a:prstGeom>
        </p:spPr>
      </p:pic>
      <p:pic>
        <p:nvPicPr>
          <p:cNvPr id="12" name="11 Imagen" descr="363461.png"/>
          <p:cNvPicPr>
            <a:picLocks noChangeAspect="1"/>
          </p:cNvPicPr>
          <p:nvPr/>
        </p:nvPicPr>
        <p:blipFill>
          <a:blip r:embed="rId3" cstate="print">
            <a:duotone>
              <a:prstClr val="black"/>
              <a:schemeClr val="accent6">
                <a:tint val="45000"/>
                <a:satMod val="400000"/>
              </a:schemeClr>
            </a:duotone>
            <a:lum bright="-40000"/>
          </a:blip>
          <a:stretch>
            <a:fillRect/>
          </a:stretch>
        </p:blipFill>
        <p:spPr>
          <a:xfrm>
            <a:off x="4572000" y="1714494"/>
            <a:ext cx="613886" cy="601657"/>
          </a:xfrm>
          <a:prstGeom prst="rect">
            <a:avLst/>
          </a:prstGeom>
        </p:spPr>
      </p:pic>
      <p:pic>
        <p:nvPicPr>
          <p:cNvPr id="13" name="12 Imagen" descr="363461.png"/>
          <p:cNvPicPr>
            <a:picLocks noChangeAspect="1"/>
          </p:cNvPicPr>
          <p:nvPr/>
        </p:nvPicPr>
        <p:blipFill>
          <a:blip r:embed="rId3" cstate="print"/>
          <a:stretch>
            <a:fillRect/>
          </a:stretch>
        </p:blipFill>
        <p:spPr>
          <a:xfrm>
            <a:off x="3929058" y="2286016"/>
            <a:ext cx="613886" cy="601657"/>
          </a:xfrm>
          <a:prstGeom prst="rect">
            <a:avLst/>
          </a:prstGeom>
        </p:spPr>
      </p:pic>
      <p:pic>
        <p:nvPicPr>
          <p:cNvPr id="14" name="13 Imagen" descr="363461.png"/>
          <p:cNvPicPr>
            <a:picLocks noChangeAspect="1"/>
          </p:cNvPicPr>
          <p:nvPr/>
        </p:nvPicPr>
        <p:blipFill>
          <a:blip r:embed="rId3" cstate="print"/>
          <a:stretch>
            <a:fillRect/>
          </a:stretch>
        </p:blipFill>
        <p:spPr>
          <a:xfrm>
            <a:off x="4572000" y="2286016"/>
            <a:ext cx="613886" cy="601657"/>
          </a:xfrm>
          <a:prstGeom prst="rect">
            <a:avLst/>
          </a:prstGeom>
        </p:spPr>
      </p:pic>
      <p:pic>
        <p:nvPicPr>
          <p:cNvPr id="15" name="14 Imagen" descr="363461.png"/>
          <p:cNvPicPr>
            <a:picLocks noChangeAspect="1"/>
          </p:cNvPicPr>
          <p:nvPr/>
        </p:nvPicPr>
        <p:blipFill>
          <a:blip r:embed="rId3" cstate="print">
            <a:duotone>
              <a:prstClr val="black"/>
              <a:schemeClr val="accent6">
                <a:tint val="45000"/>
                <a:satMod val="400000"/>
              </a:schemeClr>
            </a:duotone>
            <a:lum bright="-40000"/>
          </a:blip>
          <a:stretch>
            <a:fillRect/>
          </a:stretch>
        </p:blipFill>
        <p:spPr>
          <a:xfrm>
            <a:off x="3929058" y="2857502"/>
            <a:ext cx="613886" cy="601657"/>
          </a:xfrm>
          <a:prstGeom prst="rect">
            <a:avLst/>
          </a:prstGeom>
        </p:spPr>
      </p:pic>
      <p:pic>
        <p:nvPicPr>
          <p:cNvPr id="16" name="15 Imagen" descr="363461.png"/>
          <p:cNvPicPr>
            <a:picLocks noChangeAspect="1"/>
          </p:cNvPicPr>
          <p:nvPr/>
        </p:nvPicPr>
        <p:blipFill>
          <a:blip r:embed="rId3" cstate="print">
            <a:duotone>
              <a:prstClr val="black"/>
              <a:schemeClr val="accent6">
                <a:tint val="45000"/>
                <a:satMod val="400000"/>
              </a:schemeClr>
            </a:duotone>
            <a:lum bright="-40000"/>
          </a:blip>
          <a:stretch>
            <a:fillRect/>
          </a:stretch>
        </p:blipFill>
        <p:spPr>
          <a:xfrm>
            <a:off x="4572000" y="2857502"/>
            <a:ext cx="613886" cy="601657"/>
          </a:xfrm>
          <a:prstGeom prst="rect">
            <a:avLst/>
          </a:prstGeom>
        </p:spPr>
      </p:pic>
      <p:pic>
        <p:nvPicPr>
          <p:cNvPr id="17" name="16 Imagen" descr="363461.png"/>
          <p:cNvPicPr>
            <a:picLocks noChangeAspect="1"/>
          </p:cNvPicPr>
          <p:nvPr/>
        </p:nvPicPr>
        <p:blipFill>
          <a:blip r:embed="rId3" cstate="print"/>
          <a:stretch>
            <a:fillRect/>
          </a:stretch>
        </p:blipFill>
        <p:spPr>
          <a:xfrm>
            <a:off x="3929058" y="3429024"/>
            <a:ext cx="613886" cy="601657"/>
          </a:xfrm>
          <a:prstGeom prst="rect">
            <a:avLst/>
          </a:prstGeom>
        </p:spPr>
      </p:pic>
      <p:pic>
        <p:nvPicPr>
          <p:cNvPr id="18" name="17 Imagen" descr="363461.png"/>
          <p:cNvPicPr>
            <a:picLocks noChangeAspect="1"/>
          </p:cNvPicPr>
          <p:nvPr/>
        </p:nvPicPr>
        <p:blipFill>
          <a:blip r:embed="rId3" cstate="print"/>
          <a:stretch>
            <a:fillRect/>
          </a:stretch>
        </p:blipFill>
        <p:spPr>
          <a:xfrm>
            <a:off x="4572000" y="3429024"/>
            <a:ext cx="613886" cy="601657"/>
          </a:xfrm>
          <a:prstGeom prst="rect">
            <a:avLst/>
          </a:prstGeom>
        </p:spPr>
      </p:pic>
      <p:pic>
        <p:nvPicPr>
          <p:cNvPr id="19" name="18 Imagen" descr="363461.png"/>
          <p:cNvPicPr>
            <a:picLocks noChangeAspect="1"/>
          </p:cNvPicPr>
          <p:nvPr/>
        </p:nvPicPr>
        <p:blipFill>
          <a:blip r:embed="rId3" cstate="print">
            <a:duotone>
              <a:prstClr val="black"/>
              <a:schemeClr val="accent6">
                <a:tint val="45000"/>
                <a:satMod val="400000"/>
              </a:schemeClr>
            </a:duotone>
            <a:lum bright="-40000"/>
          </a:blip>
          <a:stretch>
            <a:fillRect/>
          </a:stretch>
        </p:blipFill>
        <p:spPr>
          <a:xfrm>
            <a:off x="3929058" y="4000510"/>
            <a:ext cx="613886" cy="601657"/>
          </a:xfrm>
          <a:prstGeom prst="rect">
            <a:avLst/>
          </a:prstGeom>
        </p:spPr>
      </p:pic>
      <p:pic>
        <p:nvPicPr>
          <p:cNvPr id="20" name="19 Imagen" descr="363461.png"/>
          <p:cNvPicPr>
            <a:picLocks noChangeAspect="1"/>
          </p:cNvPicPr>
          <p:nvPr/>
        </p:nvPicPr>
        <p:blipFill>
          <a:blip r:embed="rId3" cstate="print">
            <a:duotone>
              <a:prstClr val="black"/>
              <a:schemeClr val="accent6">
                <a:tint val="45000"/>
                <a:satMod val="400000"/>
              </a:schemeClr>
            </a:duotone>
            <a:lum bright="-40000"/>
          </a:blip>
          <a:stretch>
            <a:fillRect/>
          </a:stretch>
        </p:blipFill>
        <p:spPr>
          <a:xfrm>
            <a:off x="4572000" y="4000510"/>
            <a:ext cx="613886" cy="601657"/>
          </a:xfrm>
          <a:prstGeom prst="rect">
            <a:avLst/>
          </a:prstGeom>
        </p:spPr>
      </p:pic>
      <p:sp>
        <p:nvSpPr>
          <p:cNvPr id="21" name="20 Rectángulo"/>
          <p:cNvSpPr/>
          <p:nvPr/>
        </p:nvSpPr>
        <p:spPr>
          <a:xfrm>
            <a:off x="-428660" y="-285770"/>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1+#ppt_w/2"/>
                                          </p:val>
                                        </p:tav>
                                        <p:tav tm="100000">
                                          <p:val>
                                            <p:strVal val="#ppt_x"/>
                                          </p:val>
                                        </p:tav>
                                      </p:tavLst>
                                    </p:anim>
                                    <p:anim calcmode="lin" valueType="num">
                                      <p:cBhvr additive="base">
                                        <p:cTn id="34" dur="2000" fill="hold"/>
                                        <p:tgtEl>
                                          <p:spTgt spid="15"/>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1+#ppt_w/2"/>
                                          </p:val>
                                        </p:tav>
                                        <p:tav tm="100000">
                                          <p:val>
                                            <p:strVal val="#ppt_x"/>
                                          </p:val>
                                        </p:tav>
                                      </p:tavLst>
                                    </p:anim>
                                    <p:anim calcmode="lin" valueType="num">
                                      <p:cBhvr additive="base">
                                        <p:cTn id="38" dur="2000" fill="hold"/>
                                        <p:tgtEl>
                                          <p:spTgt spid="17"/>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1+#ppt_w/2"/>
                                          </p:val>
                                        </p:tav>
                                        <p:tav tm="100000">
                                          <p:val>
                                            <p:strVal val="#ppt_x"/>
                                          </p:val>
                                        </p:tav>
                                      </p:tavLst>
                                    </p:anim>
                                    <p:anim calcmode="lin" valueType="num">
                                      <p:cBhvr additive="base">
                                        <p:cTn id="42" dur="2000" fill="hold"/>
                                        <p:tgtEl>
                                          <p:spTgt spid="19"/>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2000" fill="hold"/>
                                        <p:tgtEl>
                                          <p:spTgt spid="4"/>
                                        </p:tgtEl>
                                        <p:attrNameLst>
                                          <p:attrName>ppt_x</p:attrName>
                                        </p:attrNameLst>
                                      </p:cBhvr>
                                      <p:tavLst>
                                        <p:tav tm="0">
                                          <p:val>
                                            <p:strVal val="0-#ppt_w/2"/>
                                          </p:val>
                                        </p:tav>
                                        <p:tav tm="100000">
                                          <p:val>
                                            <p:strVal val="#ppt_x"/>
                                          </p:val>
                                        </p:tav>
                                      </p:tavLst>
                                    </p:anim>
                                    <p:anim calcmode="lin" valueType="num">
                                      <p:cBhvr additive="base">
                                        <p:cTn id="46" dur="2000" fill="hold"/>
                                        <p:tgtEl>
                                          <p:spTgt spid="4"/>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2000" fill="hold"/>
                                        <p:tgtEl>
                                          <p:spTgt spid="6"/>
                                        </p:tgtEl>
                                        <p:attrNameLst>
                                          <p:attrName>ppt_x</p:attrName>
                                        </p:attrNameLst>
                                      </p:cBhvr>
                                      <p:tavLst>
                                        <p:tav tm="0">
                                          <p:val>
                                            <p:strVal val="0-#ppt_w/2"/>
                                          </p:val>
                                        </p:tav>
                                        <p:tav tm="100000">
                                          <p:val>
                                            <p:strVal val="#ppt_x"/>
                                          </p:val>
                                        </p:tav>
                                      </p:tavLst>
                                    </p:anim>
                                    <p:anim calcmode="lin" valueType="num">
                                      <p:cBhvr additive="base">
                                        <p:cTn id="50" dur="2000" fill="hold"/>
                                        <p:tgtEl>
                                          <p:spTgt spid="6"/>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8"/>
                                        </p:tgtEl>
                                        <p:attrNameLst>
                                          <p:attrName>style.visibility</p:attrName>
                                        </p:attrNameLst>
                                      </p:cBhvr>
                                      <p:to>
                                        <p:strVal val="visible"/>
                                      </p:to>
                                    </p:set>
                                    <p:anim calcmode="lin" valueType="num">
                                      <p:cBhvr additive="base">
                                        <p:cTn id="53" dur="2000" fill="hold"/>
                                        <p:tgtEl>
                                          <p:spTgt spid="8"/>
                                        </p:tgtEl>
                                        <p:attrNameLst>
                                          <p:attrName>ppt_x</p:attrName>
                                        </p:attrNameLst>
                                      </p:cBhvr>
                                      <p:tavLst>
                                        <p:tav tm="0">
                                          <p:val>
                                            <p:strVal val="0-#ppt_w/2"/>
                                          </p:val>
                                        </p:tav>
                                        <p:tav tm="100000">
                                          <p:val>
                                            <p:strVal val="#ppt_x"/>
                                          </p:val>
                                        </p:tav>
                                      </p:tavLst>
                                    </p:anim>
                                    <p:anim calcmode="lin" valueType="num">
                                      <p:cBhvr additive="base">
                                        <p:cTn id="54" dur="2000" fill="hold"/>
                                        <p:tgtEl>
                                          <p:spTgt spid="8"/>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2000" fill="hold"/>
                                        <p:tgtEl>
                                          <p:spTgt spid="10"/>
                                        </p:tgtEl>
                                        <p:attrNameLst>
                                          <p:attrName>ppt_x</p:attrName>
                                        </p:attrNameLst>
                                      </p:cBhvr>
                                      <p:tavLst>
                                        <p:tav tm="0">
                                          <p:val>
                                            <p:strVal val="0-#ppt_w/2"/>
                                          </p:val>
                                        </p:tav>
                                        <p:tav tm="100000">
                                          <p:val>
                                            <p:strVal val="#ppt_x"/>
                                          </p:val>
                                        </p:tav>
                                      </p:tavLst>
                                    </p:anim>
                                    <p:anim calcmode="lin" valueType="num">
                                      <p:cBhvr additive="base">
                                        <p:cTn id="58" dur="2000" fill="hold"/>
                                        <p:tgtEl>
                                          <p:spTgt spid="10"/>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2000" fill="hold"/>
                                        <p:tgtEl>
                                          <p:spTgt spid="12"/>
                                        </p:tgtEl>
                                        <p:attrNameLst>
                                          <p:attrName>ppt_x</p:attrName>
                                        </p:attrNameLst>
                                      </p:cBhvr>
                                      <p:tavLst>
                                        <p:tav tm="0">
                                          <p:val>
                                            <p:strVal val="0-#ppt_w/2"/>
                                          </p:val>
                                        </p:tav>
                                        <p:tav tm="100000">
                                          <p:val>
                                            <p:strVal val="#ppt_x"/>
                                          </p:val>
                                        </p:tav>
                                      </p:tavLst>
                                    </p:anim>
                                    <p:anim calcmode="lin" valueType="num">
                                      <p:cBhvr additive="base">
                                        <p:cTn id="62" dur="2000" fill="hold"/>
                                        <p:tgtEl>
                                          <p:spTgt spid="12"/>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2000" fill="hold"/>
                                        <p:tgtEl>
                                          <p:spTgt spid="14"/>
                                        </p:tgtEl>
                                        <p:attrNameLst>
                                          <p:attrName>ppt_x</p:attrName>
                                        </p:attrNameLst>
                                      </p:cBhvr>
                                      <p:tavLst>
                                        <p:tav tm="0">
                                          <p:val>
                                            <p:strVal val="0-#ppt_w/2"/>
                                          </p:val>
                                        </p:tav>
                                        <p:tav tm="100000">
                                          <p:val>
                                            <p:strVal val="#ppt_x"/>
                                          </p:val>
                                        </p:tav>
                                      </p:tavLst>
                                    </p:anim>
                                    <p:anim calcmode="lin" valueType="num">
                                      <p:cBhvr additive="base">
                                        <p:cTn id="66" dur="2000" fill="hold"/>
                                        <p:tgtEl>
                                          <p:spTgt spid="14"/>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additive="base">
                                        <p:cTn id="69" dur="2000" fill="hold"/>
                                        <p:tgtEl>
                                          <p:spTgt spid="16"/>
                                        </p:tgtEl>
                                        <p:attrNameLst>
                                          <p:attrName>ppt_x</p:attrName>
                                        </p:attrNameLst>
                                      </p:cBhvr>
                                      <p:tavLst>
                                        <p:tav tm="0">
                                          <p:val>
                                            <p:strVal val="0-#ppt_w/2"/>
                                          </p:val>
                                        </p:tav>
                                        <p:tav tm="100000">
                                          <p:val>
                                            <p:strVal val="#ppt_x"/>
                                          </p:val>
                                        </p:tav>
                                      </p:tavLst>
                                    </p:anim>
                                    <p:anim calcmode="lin" valueType="num">
                                      <p:cBhvr additive="base">
                                        <p:cTn id="70" dur="2000" fill="hold"/>
                                        <p:tgtEl>
                                          <p:spTgt spid="16"/>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additive="base">
                                        <p:cTn id="73" dur="2000" fill="hold"/>
                                        <p:tgtEl>
                                          <p:spTgt spid="18"/>
                                        </p:tgtEl>
                                        <p:attrNameLst>
                                          <p:attrName>ppt_x</p:attrName>
                                        </p:attrNameLst>
                                      </p:cBhvr>
                                      <p:tavLst>
                                        <p:tav tm="0">
                                          <p:val>
                                            <p:strVal val="0-#ppt_w/2"/>
                                          </p:val>
                                        </p:tav>
                                        <p:tav tm="100000">
                                          <p:val>
                                            <p:strVal val="#ppt_x"/>
                                          </p:val>
                                        </p:tav>
                                      </p:tavLst>
                                    </p:anim>
                                    <p:anim calcmode="lin" valueType="num">
                                      <p:cBhvr additive="base">
                                        <p:cTn id="74" dur="2000" fill="hold"/>
                                        <p:tgtEl>
                                          <p:spTgt spid="18"/>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0-#ppt_w/2"/>
                                          </p:val>
                                        </p:tav>
                                        <p:tav tm="100000">
                                          <p:val>
                                            <p:strVal val="#ppt_x"/>
                                          </p:val>
                                        </p:tav>
                                      </p:tavLst>
                                    </p:anim>
                                    <p:anim calcmode="lin" valueType="num">
                                      <p:cBhvr additive="base">
                                        <p:cTn id="78" dur="2000" fill="hold"/>
                                        <p:tgtEl>
                                          <p:spTgt spid="20"/>
                                        </p:tgtEl>
                                        <p:attrNameLst>
                                          <p:attrName>ppt_y</p:attrName>
                                        </p:attrNameLst>
                                      </p:cBhvr>
                                      <p:tavLst>
                                        <p:tav tm="0">
                                          <p:val>
                                            <p:strVal val="0-#ppt_h/2"/>
                                          </p:val>
                                        </p:tav>
                                        <p:tav tm="100000">
                                          <p:val>
                                            <p:strVal val="#ppt_y"/>
                                          </p:val>
                                        </p:tav>
                                      </p:tavLst>
                                    </p:anim>
                                  </p:childTnLst>
                                </p:cTn>
                              </p:par>
                              <p:par>
                                <p:cTn id="79" presetID="8" presetClass="emph" presetSubtype="0" autoRev="1" fill="hold" nodeType="withEffect">
                                  <p:stCondLst>
                                    <p:cond delay="0"/>
                                  </p:stCondLst>
                                  <p:childTnLst>
                                    <p:animRot by="21600000">
                                      <p:cBhvr>
                                        <p:cTn id="80" dur="2000" fill="hold"/>
                                        <p:tgtEl>
                                          <p:spTgt spid="4"/>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6"/>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8"/>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0"/>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2"/>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4"/>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6"/>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8"/>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20"/>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3"/>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5"/>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7"/>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9"/>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1"/>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3"/>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5"/>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7"/>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9"/>
                                        </p:tgtEl>
                                        <p:attrNameLst>
                                          <p:attrName>r</p:attrName>
                                        </p:attrNameLst>
                                      </p:cBhvr>
                                    </p:animRot>
                                  </p:childTnLst>
                                </p:cTn>
                              </p:par>
                            </p:childTnLst>
                          </p:cTn>
                        </p:par>
                        <p:par>
                          <p:cTn id="115" fill="hold">
                            <p:stCondLst>
                              <p:cond delay="4000"/>
                            </p:stCondLst>
                            <p:childTnLst>
                              <p:par>
                                <p:cTn id="116" presetID="2" presetClass="exit" presetSubtype="6" fill="hold" nodeType="afterEffect">
                                  <p:stCondLst>
                                    <p:cond delay="0"/>
                                  </p:stCondLst>
                                  <p:childTnLst>
                                    <p:anim calcmode="lin" valueType="num">
                                      <p:cBhvr additive="base">
                                        <p:cTn id="117" dur="2000"/>
                                        <p:tgtEl>
                                          <p:spTgt spid="3"/>
                                        </p:tgtEl>
                                        <p:attrNameLst>
                                          <p:attrName>ppt_x</p:attrName>
                                        </p:attrNameLst>
                                      </p:cBhvr>
                                      <p:tavLst>
                                        <p:tav tm="0">
                                          <p:val>
                                            <p:strVal val="ppt_x"/>
                                          </p:val>
                                        </p:tav>
                                        <p:tav tm="100000">
                                          <p:val>
                                            <p:strVal val="1+ppt_w/2"/>
                                          </p:val>
                                        </p:tav>
                                      </p:tavLst>
                                    </p:anim>
                                    <p:anim calcmode="lin" valueType="num">
                                      <p:cBhvr additive="base">
                                        <p:cTn id="118" dur="2000"/>
                                        <p:tgtEl>
                                          <p:spTgt spid="3"/>
                                        </p:tgtEl>
                                        <p:attrNameLst>
                                          <p:attrName>ppt_y</p:attrName>
                                        </p:attrNameLst>
                                      </p:cBhvr>
                                      <p:tavLst>
                                        <p:tav tm="0">
                                          <p:val>
                                            <p:strVal val="ppt_y"/>
                                          </p:val>
                                        </p:tav>
                                        <p:tav tm="100000">
                                          <p:val>
                                            <p:strVal val="1+ppt_h/2"/>
                                          </p:val>
                                        </p:tav>
                                      </p:tavLst>
                                    </p:anim>
                                    <p:set>
                                      <p:cBhvr>
                                        <p:cTn id="119" dur="1" fill="hold">
                                          <p:stCondLst>
                                            <p:cond delay="1999"/>
                                          </p:stCondLst>
                                        </p:cTn>
                                        <p:tgtEl>
                                          <p:spTgt spid="3"/>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5"/>
                                        </p:tgtEl>
                                        <p:attrNameLst>
                                          <p:attrName>ppt_x</p:attrName>
                                        </p:attrNameLst>
                                      </p:cBhvr>
                                      <p:tavLst>
                                        <p:tav tm="0">
                                          <p:val>
                                            <p:strVal val="ppt_x"/>
                                          </p:val>
                                        </p:tav>
                                        <p:tav tm="100000">
                                          <p:val>
                                            <p:strVal val="1+ppt_w/2"/>
                                          </p:val>
                                        </p:tav>
                                      </p:tavLst>
                                    </p:anim>
                                    <p:anim calcmode="lin" valueType="num">
                                      <p:cBhvr additive="base">
                                        <p:cTn id="122" dur="2000"/>
                                        <p:tgtEl>
                                          <p:spTgt spid="5"/>
                                        </p:tgtEl>
                                        <p:attrNameLst>
                                          <p:attrName>ppt_y</p:attrName>
                                        </p:attrNameLst>
                                      </p:cBhvr>
                                      <p:tavLst>
                                        <p:tav tm="0">
                                          <p:val>
                                            <p:strVal val="ppt_y"/>
                                          </p:val>
                                        </p:tav>
                                        <p:tav tm="100000">
                                          <p:val>
                                            <p:strVal val="1+ppt_h/2"/>
                                          </p:val>
                                        </p:tav>
                                      </p:tavLst>
                                    </p:anim>
                                    <p:set>
                                      <p:cBhvr>
                                        <p:cTn id="123" dur="1" fill="hold">
                                          <p:stCondLst>
                                            <p:cond delay="1999"/>
                                          </p:stCondLst>
                                        </p:cTn>
                                        <p:tgtEl>
                                          <p:spTgt spid="5"/>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7"/>
                                        </p:tgtEl>
                                        <p:attrNameLst>
                                          <p:attrName>ppt_x</p:attrName>
                                        </p:attrNameLst>
                                      </p:cBhvr>
                                      <p:tavLst>
                                        <p:tav tm="0">
                                          <p:val>
                                            <p:strVal val="ppt_x"/>
                                          </p:val>
                                        </p:tav>
                                        <p:tav tm="100000">
                                          <p:val>
                                            <p:strVal val="1+ppt_w/2"/>
                                          </p:val>
                                        </p:tav>
                                      </p:tavLst>
                                    </p:anim>
                                    <p:anim calcmode="lin" valueType="num">
                                      <p:cBhvr additive="base">
                                        <p:cTn id="126" dur="2000"/>
                                        <p:tgtEl>
                                          <p:spTgt spid="7"/>
                                        </p:tgtEl>
                                        <p:attrNameLst>
                                          <p:attrName>ppt_y</p:attrName>
                                        </p:attrNameLst>
                                      </p:cBhvr>
                                      <p:tavLst>
                                        <p:tav tm="0">
                                          <p:val>
                                            <p:strVal val="ppt_y"/>
                                          </p:val>
                                        </p:tav>
                                        <p:tav tm="100000">
                                          <p:val>
                                            <p:strVal val="1+ppt_h/2"/>
                                          </p:val>
                                        </p:tav>
                                      </p:tavLst>
                                    </p:anim>
                                    <p:set>
                                      <p:cBhvr>
                                        <p:cTn id="127" dur="1" fill="hold">
                                          <p:stCondLst>
                                            <p:cond delay="1999"/>
                                          </p:stCondLst>
                                        </p:cTn>
                                        <p:tgtEl>
                                          <p:spTgt spid="7"/>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1+ppt_w/2"/>
                                          </p:val>
                                        </p:tav>
                                      </p:tavLst>
                                    </p:anim>
                                    <p:anim calcmode="lin" valueType="num">
                                      <p:cBhvr additive="base">
                                        <p:cTn id="130" dur="2000"/>
                                        <p:tgtEl>
                                          <p:spTgt spid="9"/>
                                        </p:tgtEl>
                                        <p:attrNameLst>
                                          <p:attrName>ppt_y</p:attrName>
                                        </p:attrNameLst>
                                      </p:cBhvr>
                                      <p:tavLst>
                                        <p:tav tm="0">
                                          <p:val>
                                            <p:strVal val="ppt_y"/>
                                          </p:val>
                                        </p:tav>
                                        <p:tav tm="100000">
                                          <p:val>
                                            <p:strVal val="1+ppt_h/2"/>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11"/>
                                        </p:tgtEl>
                                        <p:attrNameLst>
                                          <p:attrName>ppt_x</p:attrName>
                                        </p:attrNameLst>
                                      </p:cBhvr>
                                      <p:tavLst>
                                        <p:tav tm="0">
                                          <p:val>
                                            <p:strVal val="ppt_x"/>
                                          </p:val>
                                        </p:tav>
                                        <p:tav tm="100000">
                                          <p:val>
                                            <p:strVal val="1+ppt_w/2"/>
                                          </p:val>
                                        </p:tav>
                                      </p:tavLst>
                                    </p:anim>
                                    <p:anim calcmode="lin" valueType="num">
                                      <p:cBhvr additive="base">
                                        <p:cTn id="134" dur="2000"/>
                                        <p:tgtEl>
                                          <p:spTgt spid="11"/>
                                        </p:tgtEl>
                                        <p:attrNameLst>
                                          <p:attrName>ppt_y</p:attrName>
                                        </p:attrNameLst>
                                      </p:cBhvr>
                                      <p:tavLst>
                                        <p:tav tm="0">
                                          <p:val>
                                            <p:strVal val="ppt_y"/>
                                          </p:val>
                                        </p:tav>
                                        <p:tav tm="100000">
                                          <p:val>
                                            <p:strVal val="1+ppt_h/2"/>
                                          </p:val>
                                        </p:tav>
                                      </p:tavLst>
                                    </p:anim>
                                    <p:set>
                                      <p:cBhvr>
                                        <p:cTn id="135" dur="1" fill="hold">
                                          <p:stCondLst>
                                            <p:cond delay="1999"/>
                                          </p:stCondLst>
                                        </p:cTn>
                                        <p:tgtEl>
                                          <p:spTgt spid="11"/>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13"/>
                                        </p:tgtEl>
                                        <p:attrNameLst>
                                          <p:attrName>ppt_x</p:attrName>
                                        </p:attrNameLst>
                                      </p:cBhvr>
                                      <p:tavLst>
                                        <p:tav tm="0">
                                          <p:val>
                                            <p:strVal val="ppt_x"/>
                                          </p:val>
                                        </p:tav>
                                        <p:tav tm="100000">
                                          <p:val>
                                            <p:strVal val="1+ppt_w/2"/>
                                          </p:val>
                                        </p:tav>
                                      </p:tavLst>
                                    </p:anim>
                                    <p:anim calcmode="lin" valueType="num">
                                      <p:cBhvr additive="base">
                                        <p:cTn id="138" dur="2000"/>
                                        <p:tgtEl>
                                          <p:spTgt spid="13"/>
                                        </p:tgtEl>
                                        <p:attrNameLst>
                                          <p:attrName>ppt_y</p:attrName>
                                        </p:attrNameLst>
                                      </p:cBhvr>
                                      <p:tavLst>
                                        <p:tav tm="0">
                                          <p:val>
                                            <p:strVal val="ppt_y"/>
                                          </p:val>
                                        </p:tav>
                                        <p:tav tm="100000">
                                          <p:val>
                                            <p:strVal val="1+ppt_h/2"/>
                                          </p:val>
                                        </p:tav>
                                      </p:tavLst>
                                    </p:anim>
                                    <p:set>
                                      <p:cBhvr>
                                        <p:cTn id="139" dur="1" fill="hold">
                                          <p:stCondLst>
                                            <p:cond delay="1999"/>
                                          </p:stCondLst>
                                        </p:cTn>
                                        <p:tgtEl>
                                          <p:spTgt spid="13"/>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15"/>
                                        </p:tgtEl>
                                        <p:attrNameLst>
                                          <p:attrName>ppt_x</p:attrName>
                                        </p:attrNameLst>
                                      </p:cBhvr>
                                      <p:tavLst>
                                        <p:tav tm="0">
                                          <p:val>
                                            <p:strVal val="ppt_x"/>
                                          </p:val>
                                        </p:tav>
                                        <p:tav tm="100000">
                                          <p:val>
                                            <p:strVal val="1+ppt_w/2"/>
                                          </p:val>
                                        </p:tav>
                                      </p:tavLst>
                                    </p:anim>
                                    <p:anim calcmode="lin" valueType="num">
                                      <p:cBhvr additive="base">
                                        <p:cTn id="142" dur="2000"/>
                                        <p:tgtEl>
                                          <p:spTgt spid="15"/>
                                        </p:tgtEl>
                                        <p:attrNameLst>
                                          <p:attrName>ppt_y</p:attrName>
                                        </p:attrNameLst>
                                      </p:cBhvr>
                                      <p:tavLst>
                                        <p:tav tm="0">
                                          <p:val>
                                            <p:strVal val="ppt_y"/>
                                          </p:val>
                                        </p:tav>
                                        <p:tav tm="100000">
                                          <p:val>
                                            <p:strVal val="1+ppt_h/2"/>
                                          </p:val>
                                        </p:tav>
                                      </p:tavLst>
                                    </p:anim>
                                    <p:set>
                                      <p:cBhvr>
                                        <p:cTn id="143" dur="1" fill="hold">
                                          <p:stCondLst>
                                            <p:cond delay="1999"/>
                                          </p:stCondLst>
                                        </p:cTn>
                                        <p:tgtEl>
                                          <p:spTgt spid="15"/>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7"/>
                                        </p:tgtEl>
                                        <p:attrNameLst>
                                          <p:attrName>ppt_x</p:attrName>
                                        </p:attrNameLst>
                                      </p:cBhvr>
                                      <p:tavLst>
                                        <p:tav tm="0">
                                          <p:val>
                                            <p:strVal val="ppt_x"/>
                                          </p:val>
                                        </p:tav>
                                        <p:tav tm="100000">
                                          <p:val>
                                            <p:strVal val="1+ppt_w/2"/>
                                          </p:val>
                                        </p:tav>
                                      </p:tavLst>
                                    </p:anim>
                                    <p:anim calcmode="lin" valueType="num">
                                      <p:cBhvr additive="base">
                                        <p:cTn id="146" dur="2000"/>
                                        <p:tgtEl>
                                          <p:spTgt spid="17"/>
                                        </p:tgtEl>
                                        <p:attrNameLst>
                                          <p:attrName>ppt_y</p:attrName>
                                        </p:attrNameLst>
                                      </p:cBhvr>
                                      <p:tavLst>
                                        <p:tav tm="0">
                                          <p:val>
                                            <p:strVal val="ppt_y"/>
                                          </p:val>
                                        </p:tav>
                                        <p:tav tm="100000">
                                          <p:val>
                                            <p:strVal val="1+ppt_h/2"/>
                                          </p:val>
                                        </p:tav>
                                      </p:tavLst>
                                    </p:anim>
                                    <p:set>
                                      <p:cBhvr>
                                        <p:cTn id="147" dur="1" fill="hold">
                                          <p:stCondLst>
                                            <p:cond delay="1999"/>
                                          </p:stCondLst>
                                        </p:cTn>
                                        <p:tgtEl>
                                          <p:spTgt spid="17"/>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19"/>
                                        </p:tgtEl>
                                        <p:attrNameLst>
                                          <p:attrName>ppt_x</p:attrName>
                                        </p:attrNameLst>
                                      </p:cBhvr>
                                      <p:tavLst>
                                        <p:tav tm="0">
                                          <p:val>
                                            <p:strVal val="ppt_x"/>
                                          </p:val>
                                        </p:tav>
                                        <p:tav tm="100000">
                                          <p:val>
                                            <p:strVal val="1+ppt_w/2"/>
                                          </p:val>
                                        </p:tav>
                                      </p:tavLst>
                                    </p:anim>
                                    <p:anim calcmode="lin" valueType="num">
                                      <p:cBhvr additive="base">
                                        <p:cTn id="150" dur="2000"/>
                                        <p:tgtEl>
                                          <p:spTgt spid="19"/>
                                        </p:tgtEl>
                                        <p:attrNameLst>
                                          <p:attrName>ppt_y</p:attrName>
                                        </p:attrNameLst>
                                      </p:cBhvr>
                                      <p:tavLst>
                                        <p:tav tm="0">
                                          <p:val>
                                            <p:strVal val="ppt_y"/>
                                          </p:val>
                                        </p:tav>
                                        <p:tav tm="100000">
                                          <p:val>
                                            <p:strVal val="1+ppt_h/2"/>
                                          </p:val>
                                        </p:tav>
                                      </p:tavLst>
                                    </p:anim>
                                    <p:set>
                                      <p:cBhvr>
                                        <p:cTn id="151" dur="1" fill="hold">
                                          <p:stCondLst>
                                            <p:cond delay="1999"/>
                                          </p:stCondLst>
                                        </p:cTn>
                                        <p:tgtEl>
                                          <p:spTgt spid="19"/>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0-ppt_w/2"/>
                                          </p:val>
                                        </p:tav>
                                      </p:tavLst>
                                    </p:anim>
                                    <p:anim calcmode="lin" valueType="num">
                                      <p:cBhvr additive="base">
                                        <p:cTn id="154" dur="2000"/>
                                        <p:tgtEl>
                                          <p:spTgt spid="4"/>
                                        </p:tgtEl>
                                        <p:attrNameLst>
                                          <p:attrName>ppt_y</p:attrName>
                                        </p:attrNameLst>
                                      </p:cBhvr>
                                      <p:tavLst>
                                        <p:tav tm="0">
                                          <p:val>
                                            <p:strVal val="ppt_y"/>
                                          </p:val>
                                        </p:tav>
                                        <p:tav tm="100000">
                                          <p:val>
                                            <p:strVal val="1+ppt_h/2"/>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6"/>
                                        </p:tgtEl>
                                        <p:attrNameLst>
                                          <p:attrName>ppt_x</p:attrName>
                                        </p:attrNameLst>
                                      </p:cBhvr>
                                      <p:tavLst>
                                        <p:tav tm="0">
                                          <p:val>
                                            <p:strVal val="ppt_x"/>
                                          </p:val>
                                        </p:tav>
                                        <p:tav tm="100000">
                                          <p:val>
                                            <p:strVal val="0-ppt_w/2"/>
                                          </p:val>
                                        </p:tav>
                                      </p:tavLst>
                                    </p:anim>
                                    <p:anim calcmode="lin" valueType="num">
                                      <p:cBhvr additive="base">
                                        <p:cTn id="158" dur="2000"/>
                                        <p:tgtEl>
                                          <p:spTgt spid="6"/>
                                        </p:tgtEl>
                                        <p:attrNameLst>
                                          <p:attrName>ppt_y</p:attrName>
                                        </p:attrNameLst>
                                      </p:cBhvr>
                                      <p:tavLst>
                                        <p:tav tm="0">
                                          <p:val>
                                            <p:strVal val="ppt_y"/>
                                          </p:val>
                                        </p:tav>
                                        <p:tav tm="100000">
                                          <p:val>
                                            <p:strVal val="1+ppt_h/2"/>
                                          </p:val>
                                        </p:tav>
                                      </p:tavLst>
                                    </p:anim>
                                    <p:set>
                                      <p:cBhvr>
                                        <p:cTn id="159" dur="1" fill="hold">
                                          <p:stCondLst>
                                            <p:cond delay="1999"/>
                                          </p:stCondLst>
                                        </p:cTn>
                                        <p:tgtEl>
                                          <p:spTgt spid="6"/>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8"/>
                                        </p:tgtEl>
                                        <p:attrNameLst>
                                          <p:attrName>ppt_x</p:attrName>
                                        </p:attrNameLst>
                                      </p:cBhvr>
                                      <p:tavLst>
                                        <p:tav tm="0">
                                          <p:val>
                                            <p:strVal val="ppt_x"/>
                                          </p:val>
                                        </p:tav>
                                        <p:tav tm="100000">
                                          <p:val>
                                            <p:strVal val="0-ppt_w/2"/>
                                          </p:val>
                                        </p:tav>
                                      </p:tavLst>
                                    </p:anim>
                                    <p:anim calcmode="lin" valueType="num">
                                      <p:cBhvr additive="base">
                                        <p:cTn id="162" dur="2000"/>
                                        <p:tgtEl>
                                          <p:spTgt spid="8"/>
                                        </p:tgtEl>
                                        <p:attrNameLst>
                                          <p:attrName>ppt_y</p:attrName>
                                        </p:attrNameLst>
                                      </p:cBhvr>
                                      <p:tavLst>
                                        <p:tav tm="0">
                                          <p:val>
                                            <p:strVal val="ppt_y"/>
                                          </p:val>
                                        </p:tav>
                                        <p:tav tm="100000">
                                          <p:val>
                                            <p:strVal val="1+ppt_h/2"/>
                                          </p:val>
                                        </p:tav>
                                      </p:tavLst>
                                    </p:anim>
                                    <p:set>
                                      <p:cBhvr>
                                        <p:cTn id="163" dur="1" fill="hold">
                                          <p:stCondLst>
                                            <p:cond delay="1999"/>
                                          </p:stCondLst>
                                        </p:cTn>
                                        <p:tgtEl>
                                          <p:spTgt spid="8"/>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10"/>
                                        </p:tgtEl>
                                        <p:attrNameLst>
                                          <p:attrName>ppt_x</p:attrName>
                                        </p:attrNameLst>
                                      </p:cBhvr>
                                      <p:tavLst>
                                        <p:tav tm="0">
                                          <p:val>
                                            <p:strVal val="ppt_x"/>
                                          </p:val>
                                        </p:tav>
                                        <p:tav tm="100000">
                                          <p:val>
                                            <p:strVal val="0-ppt_w/2"/>
                                          </p:val>
                                        </p:tav>
                                      </p:tavLst>
                                    </p:anim>
                                    <p:anim calcmode="lin" valueType="num">
                                      <p:cBhvr additive="base">
                                        <p:cTn id="166" dur="2000"/>
                                        <p:tgtEl>
                                          <p:spTgt spid="10"/>
                                        </p:tgtEl>
                                        <p:attrNameLst>
                                          <p:attrName>ppt_y</p:attrName>
                                        </p:attrNameLst>
                                      </p:cBhvr>
                                      <p:tavLst>
                                        <p:tav tm="0">
                                          <p:val>
                                            <p:strVal val="ppt_y"/>
                                          </p:val>
                                        </p:tav>
                                        <p:tav tm="100000">
                                          <p:val>
                                            <p:strVal val="1+ppt_h/2"/>
                                          </p:val>
                                        </p:tav>
                                      </p:tavLst>
                                    </p:anim>
                                    <p:set>
                                      <p:cBhvr>
                                        <p:cTn id="167" dur="1" fill="hold">
                                          <p:stCondLst>
                                            <p:cond delay="1999"/>
                                          </p:stCondLst>
                                        </p:cTn>
                                        <p:tgtEl>
                                          <p:spTgt spid="10"/>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12"/>
                                        </p:tgtEl>
                                        <p:attrNameLst>
                                          <p:attrName>ppt_x</p:attrName>
                                        </p:attrNameLst>
                                      </p:cBhvr>
                                      <p:tavLst>
                                        <p:tav tm="0">
                                          <p:val>
                                            <p:strVal val="ppt_x"/>
                                          </p:val>
                                        </p:tav>
                                        <p:tav tm="100000">
                                          <p:val>
                                            <p:strVal val="0-ppt_w/2"/>
                                          </p:val>
                                        </p:tav>
                                      </p:tavLst>
                                    </p:anim>
                                    <p:anim calcmode="lin" valueType="num">
                                      <p:cBhvr additive="base">
                                        <p:cTn id="170" dur="2000"/>
                                        <p:tgtEl>
                                          <p:spTgt spid="12"/>
                                        </p:tgtEl>
                                        <p:attrNameLst>
                                          <p:attrName>ppt_y</p:attrName>
                                        </p:attrNameLst>
                                      </p:cBhvr>
                                      <p:tavLst>
                                        <p:tav tm="0">
                                          <p:val>
                                            <p:strVal val="ppt_y"/>
                                          </p:val>
                                        </p:tav>
                                        <p:tav tm="100000">
                                          <p:val>
                                            <p:strVal val="1+ppt_h/2"/>
                                          </p:val>
                                        </p:tav>
                                      </p:tavLst>
                                    </p:anim>
                                    <p:set>
                                      <p:cBhvr>
                                        <p:cTn id="171" dur="1" fill="hold">
                                          <p:stCondLst>
                                            <p:cond delay="1999"/>
                                          </p:stCondLst>
                                        </p:cTn>
                                        <p:tgtEl>
                                          <p:spTgt spid="12"/>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14"/>
                                        </p:tgtEl>
                                        <p:attrNameLst>
                                          <p:attrName>ppt_x</p:attrName>
                                        </p:attrNameLst>
                                      </p:cBhvr>
                                      <p:tavLst>
                                        <p:tav tm="0">
                                          <p:val>
                                            <p:strVal val="ppt_x"/>
                                          </p:val>
                                        </p:tav>
                                        <p:tav tm="100000">
                                          <p:val>
                                            <p:strVal val="0-ppt_w/2"/>
                                          </p:val>
                                        </p:tav>
                                      </p:tavLst>
                                    </p:anim>
                                    <p:anim calcmode="lin" valueType="num">
                                      <p:cBhvr additive="base">
                                        <p:cTn id="174" dur="2000"/>
                                        <p:tgtEl>
                                          <p:spTgt spid="14"/>
                                        </p:tgtEl>
                                        <p:attrNameLst>
                                          <p:attrName>ppt_y</p:attrName>
                                        </p:attrNameLst>
                                      </p:cBhvr>
                                      <p:tavLst>
                                        <p:tav tm="0">
                                          <p:val>
                                            <p:strVal val="ppt_y"/>
                                          </p:val>
                                        </p:tav>
                                        <p:tav tm="100000">
                                          <p:val>
                                            <p:strVal val="1+ppt_h/2"/>
                                          </p:val>
                                        </p:tav>
                                      </p:tavLst>
                                    </p:anim>
                                    <p:set>
                                      <p:cBhvr>
                                        <p:cTn id="175" dur="1" fill="hold">
                                          <p:stCondLst>
                                            <p:cond delay="1999"/>
                                          </p:stCondLst>
                                        </p:cTn>
                                        <p:tgtEl>
                                          <p:spTgt spid="14"/>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16"/>
                                        </p:tgtEl>
                                        <p:attrNameLst>
                                          <p:attrName>ppt_x</p:attrName>
                                        </p:attrNameLst>
                                      </p:cBhvr>
                                      <p:tavLst>
                                        <p:tav tm="0">
                                          <p:val>
                                            <p:strVal val="ppt_x"/>
                                          </p:val>
                                        </p:tav>
                                        <p:tav tm="100000">
                                          <p:val>
                                            <p:strVal val="0-ppt_w/2"/>
                                          </p:val>
                                        </p:tav>
                                      </p:tavLst>
                                    </p:anim>
                                    <p:anim calcmode="lin" valueType="num">
                                      <p:cBhvr additive="base">
                                        <p:cTn id="178" dur="2000"/>
                                        <p:tgtEl>
                                          <p:spTgt spid="16"/>
                                        </p:tgtEl>
                                        <p:attrNameLst>
                                          <p:attrName>ppt_y</p:attrName>
                                        </p:attrNameLst>
                                      </p:cBhvr>
                                      <p:tavLst>
                                        <p:tav tm="0">
                                          <p:val>
                                            <p:strVal val="ppt_y"/>
                                          </p:val>
                                        </p:tav>
                                        <p:tav tm="100000">
                                          <p:val>
                                            <p:strVal val="1+ppt_h/2"/>
                                          </p:val>
                                        </p:tav>
                                      </p:tavLst>
                                    </p:anim>
                                    <p:set>
                                      <p:cBhvr>
                                        <p:cTn id="179" dur="1" fill="hold">
                                          <p:stCondLst>
                                            <p:cond delay="1999"/>
                                          </p:stCondLst>
                                        </p:cTn>
                                        <p:tgtEl>
                                          <p:spTgt spid="16"/>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18"/>
                                        </p:tgtEl>
                                        <p:attrNameLst>
                                          <p:attrName>ppt_x</p:attrName>
                                        </p:attrNameLst>
                                      </p:cBhvr>
                                      <p:tavLst>
                                        <p:tav tm="0">
                                          <p:val>
                                            <p:strVal val="ppt_x"/>
                                          </p:val>
                                        </p:tav>
                                        <p:tav tm="100000">
                                          <p:val>
                                            <p:strVal val="0-ppt_w/2"/>
                                          </p:val>
                                        </p:tav>
                                      </p:tavLst>
                                    </p:anim>
                                    <p:anim calcmode="lin" valueType="num">
                                      <p:cBhvr additive="base">
                                        <p:cTn id="182" dur="2000"/>
                                        <p:tgtEl>
                                          <p:spTgt spid="18"/>
                                        </p:tgtEl>
                                        <p:attrNameLst>
                                          <p:attrName>ppt_y</p:attrName>
                                        </p:attrNameLst>
                                      </p:cBhvr>
                                      <p:tavLst>
                                        <p:tav tm="0">
                                          <p:val>
                                            <p:strVal val="ppt_y"/>
                                          </p:val>
                                        </p:tav>
                                        <p:tav tm="100000">
                                          <p:val>
                                            <p:strVal val="1+ppt_h/2"/>
                                          </p:val>
                                        </p:tav>
                                      </p:tavLst>
                                    </p:anim>
                                    <p:set>
                                      <p:cBhvr>
                                        <p:cTn id="183" dur="1" fill="hold">
                                          <p:stCondLst>
                                            <p:cond delay="1999"/>
                                          </p:stCondLst>
                                        </p:cTn>
                                        <p:tgtEl>
                                          <p:spTgt spid="18"/>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20"/>
                                        </p:tgtEl>
                                        <p:attrNameLst>
                                          <p:attrName>ppt_x</p:attrName>
                                        </p:attrNameLst>
                                      </p:cBhvr>
                                      <p:tavLst>
                                        <p:tav tm="0">
                                          <p:val>
                                            <p:strVal val="ppt_x"/>
                                          </p:val>
                                        </p:tav>
                                        <p:tav tm="100000">
                                          <p:val>
                                            <p:strVal val="0-ppt_w/2"/>
                                          </p:val>
                                        </p:tav>
                                      </p:tavLst>
                                    </p:anim>
                                    <p:anim calcmode="lin" valueType="num">
                                      <p:cBhvr additive="base">
                                        <p:cTn id="186" dur="2000"/>
                                        <p:tgtEl>
                                          <p:spTgt spid="20"/>
                                        </p:tgtEl>
                                        <p:attrNameLst>
                                          <p:attrName>ppt_y</p:attrName>
                                        </p:attrNameLst>
                                      </p:cBhvr>
                                      <p:tavLst>
                                        <p:tav tm="0">
                                          <p:val>
                                            <p:strVal val="ppt_y"/>
                                          </p:val>
                                        </p:tav>
                                        <p:tav tm="100000">
                                          <p:val>
                                            <p:strVal val="1+ppt_h/2"/>
                                          </p:val>
                                        </p:tav>
                                      </p:tavLst>
                                    </p:anim>
                                    <p:set>
                                      <p:cBhvr>
                                        <p:cTn id="187" dur="1" fill="hold">
                                          <p:stCondLst>
                                            <p:cond delay="1999"/>
                                          </p:stCondLst>
                                        </p:cTn>
                                        <p:tgtEl>
                                          <p:spTgt spid="20"/>
                                        </p:tgtEl>
                                        <p:attrNameLst>
                                          <p:attrName>style.visibility</p:attrName>
                                        </p:attrNameLst>
                                      </p:cBhvr>
                                      <p:to>
                                        <p:strVal val="hidden"/>
                                      </p:to>
                                    </p:set>
                                  </p:childTnLst>
                                </p:cTn>
                              </p:par>
                              <p:par>
                                <p:cTn id="188" presetID="8" presetClass="emph" presetSubtype="0" autoRev="1" fill="hold" nodeType="withEffect">
                                  <p:stCondLst>
                                    <p:cond delay="0"/>
                                  </p:stCondLst>
                                  <p:childTnLst>
                                    <p:animRot by="21600000">
                                      <p:cBhvr>
                                        <p:cTn id="189" dur="2000" fill="hold"/>
                                        <p:tgtEl>
                                          <p:spTgt spid="4"/>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6"/>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8"/>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0"/>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2"/>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4"/>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16"/>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18"/>
                                        </p:tgtEl>
                                        <p:attrNameLst>
                                          <p:attrName>r</p:attrName>
                                        </p:attrNameLst>
                                      </p:cBhvr>
                                    </p:animRot>
                                  </p:childTnLst>
                                </p:cTn>
                              </p:par>
                              <p:par>
                                <p:cTn id="204" presetID="8" presetClass="emph" presetSubtype="0" autoRev="1" fill="hold" nodeType="withEffect">
                                  <p:stCondLst>
                                    <p:cond delay="0"/>
                                  </p:stCondLst>
                                  <p:childTnLst>
                                    <p:animRot by="21600000">
                                      <p:cBhvr>
                                        <p:cTn id="205" dur="2000" fill="hold"/>
                                        <p:tgtEl>
                                          <p:spTgt spid="20"/>
                                        </p:tgtEl>
                                        <p:attrNameLst>
                                          <p:attrName>r</p:attrName>
                                        </p:attrNameLst>
                                      </p:cBhvr>
                                    </p:animRot>
                                  </p:childTnLst>
                                </p:cTn>
                              </p:par>
                              <p:par>
                                <p:cTn id="206" presetID="8" presetClass="emph" presetSubtype="0" autoRev="1" fill="hold" nodeType="withEffect">
                                  <p:stCondLst>
                                    <p:cond delay="0"/>
                                  </p:stCondLst>
                                  <p:childTnLst>
                                    <p:animRot by="-21600000">
                                      <p:cBhvr>
                                        <p:cTn id="207" dur="2000" fill="hold"/>
                                        <p:tgtEl>
                                          <p:spTgt spid="3"/>
                                        </p:tgtEl>
                                        <p:attrNameLst>
                                          <p:attrName>r</p:attrName>
                                        </p:attrNameLst>
                                      </p:cBhvr>
                                    </p:animRot>
                                  </p:childTnLst>
                                </p:cTn>
                              </p:par>
                              <p:par>
                                <p:cTn id="208" presetID="8" presetClass="emph" presetSubtype="0" autoRev="1" fill="hold" nodeType="withEffect">
                                  <p:stCondLst>
                                    <p:cond delay="0"/>
                                  </p:stCondLst>
                                  <p:childTnLst>
                                    <p:animRot by="-21600000">
                                      <p:cBhvr>
                                        <p:cTn id="209" dur="2000" fill="hold"/>
                                        <p:tgtEl>
                                          <p:spTgt spid="5"/>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7"/>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9"/>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1"/>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3"/>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5"/>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7"/>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19"/>
                                        </p:tgtEl>
                                        <p:attrNameLst>
                                          <p:attrName>r</p:attrName>
                                        </p:attrNameLst>
                                      </p:cBhvr>
                                    </p:animRot>
                                  </p:childTnLst>
                                </p:cTn>
                              </p:par>
                              <p:par>
                                <p:cTn id="224" presetID="17" presetClass="entr" presetSubtype="1"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ppt_x</p:attrName>
                                        </p:attrNameLst>
                                      </p:cBhvr>
                                      <p:tavLst>
                                        <p:tav tm="0">
                                          <p:val>
                                            <p:strVal val="#ppt_x"/>
                                          </p:val>
                                        </p:tav>
                                        <p:tav tm="100000">
                                          <p:val>
                                            <p:strVal val="#ppt_x"/>
                                          </p:val>
                                        </p:tav>
                                      </p:tavLst>
                                    </p:anim>
                                    <p:anim calcmode="lin" valueType="num">
                                      <p:cBhvr>
                                        <p:cTn id="227" dur="2000" fill="hold"/>
                                        <p:tgtEl>
                                          <p:spTgt spid="2"/>
                                        </p:tgtEl>
                                        <p:attrNameLst>
                                          <p:attrName>ppt_y</p:attrName>
                                        </p:attrNameLst>
                                      </p:cBhvr>
                                      <p:tavLst>
                                        <p:tav tm="0">
                                          <p:val>
                                            <p:strVal val="#ppt_y-#ppt_h/2"/>
                                          </p:val>
                                        </p:tav>
                                        <p:tav tm="100000">
                                          <p:val>
                                            <p:strVal val="#ppt_y"/>
                                          </p:val>
                                        </p:tav>
                                      </p:tavLst>
                                    </p:anim>
                                    <p:anim calcmode="lin" valueType="num">
                                      <p:cBhvr>
                                        <p:cTn id="228" dur="2000" fill="hold"/>
                                        <p:tgtEl>
                                          <p:spTgt spid="2"/>
                                        </p:tgtEl>
                                        <p:attrNameLst>
                                          <p:attrName>ppt_w</p:attrName>
                                        </p:attrNameLst>
                                      </p:cBhvr>
                                      <p:tavLst>
                                        <p:tav tm="0">
                                          <p:val>
                                            <p:strVal val="#ppt_w"/>
                                          </p:val>
                                        </p:tav>
                                        <p:tav tm="100000">
                                          <p:val>
                                            <p:strVal val="#ppt_w"/>
                                          </p:val>
                                        </p:tav>
                                      </p:tavLst>
                                    </p:anim>
                                    <p:anim calcmode="lin" valueType="num">
                                      <p:cBhvr>
                                        <p:cTn id="229" dur="2000" fill="hold"/>
                                        <p:tgtEl>
                                          <p:spTgt spid="2"/>
                                        </p:tgtEl>
                                        <p:attrNameLst>
                                          <p:attrName>ppt_h</p:attrName>
                                        </p:attrNameLst>
                                      </p:cBhvr>
                                      <p:tavLst>
                                        <p:tav tm="0">
                                          <p:val>
                                            <p:fltVal val="0"/>
                                          </p:val>
                                        </p:tav>
                                        <p:tav tm="100000">
                                          <p:val>
                                            <p:strVal val="#ppt_h"/>
                                          </p:val>
                                        </p:tav>
                                      </p:tavLst>
                                    </p:anim>
                                  </p:childTnLst>
                                </p:cTn>
                              </p:par>
                              <p:par>
                                <p:cTn id="230" presetID="16" presetClass="entr" presetSubtype="37" fill="hold" nodeType="withEffect">
                                  <p:stCondLst>
                                    <p:cond delay="0"/>
                                  </p:stCondLst>
                                  <p:childTnLst>
                                    <p:set>
                                      <p:cBhvr>
                                        <p:cTn id="231" dur="1" fill="hold">
                                          <p:stCondLst>
                                            <p:cond delay="0"/>
                                          </p:stCondLst>
                                        </p:cTn>
                                        <p:tgtEl>
                                          <p:spTgt spid="2"/>
                                        </p:tgtEl>
                                        <p:attrNameLst>
                                          <p:attrName>style.visibility</p:attrName>
                                        </p:attrNameLst>
                                      </p:cBhvr>
                                      <p:to>
                                        <p:strVal val="visible"/>
                                      </p:to>
                                    </p:set>
                                    <p:animEffect transition="in" filter="barn(outVertical)">
                                      <p:cBhvr>
                                        <p:cTn id="23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heetah-Claws.jpg"/>
          <p:cNvPicPr>
            <a:picLocks noGrp="1" noChangeAspect="1"/>
          </p:cNvPicPr>
          <p:nvPr isPhoto="1"/>
        </p:nvPicPr>
        <p:blipFill>
          <a:blip r:embed="rId2">
            <a:lum bright="10000"/>
          </a:blip>
          <a:stretch>
            <a:fillRect/>
          </a:stretch>
        </p:blipFill>
        <p:spPr>
          <a:xfrm>
            <a:off x="0" y="0"/>
            <a:ext cx="9144000" cy="5143500"/>
          </a:xfrm>
          <a:prstGeom prst="rect">
            <a:avLst/>
          </a:prstGeom>
          <a:noFill/>
          <a:ln>
            <a:noFill/>
          </a:ln>
        </p:spPr>
      </p:pic>
      <p:pic>
        <p:nvPicPr>
          <p:cNvPr id="3" name="2 Imagen" descr="circular-shape-for-design-logo-8874BE76E2-seeklogo.com.png"/>
          <p:cNvPicPr>
            <a:picLocks noChangeAspect="1"/>
          </p:cNvPicPr>
          <p:nvPr/>
        </p:nvPicPr>
        <p:blipFill>
          <a:blip r:embed="rId3" cstate="print">
            <a:duotone>
              <a:prstClr val="black"/>
              <a:schemeClr val="accent6">
                <a:tint val="45000"/>
                <a:satMod val="400000"/>
              </a:schemeClr>
            </a:duotone>
            <a:lum bright="-30000" contrast="40000"/>
          </a:blip>
          <a:stretch>
            <a:fillRect/>
          </a:stretch>
        </p:blipFill>
        <p:spPr>
          <a:xfrm>
            <a:off x="0" y="0"/>
            <a:ext cx="714362" cy="714362"/>
          </a:xfrm>
          <a:prstGeom prst="rect">
            <a:avLst/>
          </a:prstGeom>
        </p:spPr>
      </p:pic>
      <p:pic>
        <p:nvPicPr>
          <p:cNvPr id="4" name="3 Imagen" descr="circular-shape-for-design-logo-8874BE76E2-seeklogo.com.png"/>
          <p:cNvPicPr>
            <a:picLocks noChangeAspect="1"/>
          </p:cNvPicPr>
          <p:nvPr/>
        </p:nvPicPr>
        <p:blipFill>
          <a:blip r:embed="rId3" cstate="print">
            <a:duotone>
              <a:schemeClr val="accent6">
                <a:shade val="45000"/>
                <a:satMod val="135000"/>
              </a:schemeClr>
              <a:prstClr val="white"/>
            </a:duotone>
          </a:blip>
          <a:stretch>
            <a:fillRect/>
          </a:stretch>
        </p:blipFill>
        <p:spPr>
          <a:xfrm>
            <a:off x="8286776" y="4429138"/>
            <a:ext cx="714362" cy="714362"/>
          </a:xfrm>
          <a:prstGeom prst="rect">
            <a:avLst/>
          </a:prstGeom>
        </p:spPr>
      </p:pic>
      <p:pic>
        <p:nvPicPr>
          <p:cNvPr id="5" name="4 Imagen" descr="circular-shape-for-design-logo-8874BE76E2-seeklogo.com.png"/>
          <p:cNvPicPr>
            <a:picLocks noChangeAspect="1"/>
          </p:cNvPicPr>
          <p:nvPr/>
        </p:nvPicPr>
        <p:blipFill>
          <a:blip r:embed="rId3" cstate="print">
            <a:duotone>
              <a:schemeClr val="accent6">
                <a:shade val="45000"/>
                <a:satMod val="135000"/>
              </a:schemeClr>
              <a:prstClr val="white"/>
            </a:duotone>
          </a:blip>
          <a:stretch>
            <a:fillRect/>
          </a:stretch>
        </p:blipFill>
        <p:spPr>
          <a:xfrm>
            <a:off x="428596" y="642924"/>
            <a:ext cx="714362" cy="714362"/>
          </a:xfrm>
          <a:prstGeom prst="rect">
            <a:avLst/>
          </a:prstGeom>
        </p:spPr>
      </p:pic>
      <p:pic>
        <p:nvPicPr>
          <p:cNvPr id="6" name="5 Imagen" descr="circular-shape-for-design-logo-8874BE76E2-seeklogo.com.png"/>
          <p:cNvPicPr>
            <a:picLocks noChangeAspect="1"/>
          </p:cNvPicPr>
          <p:nvPr/>
        </p:nvPicPr>
        <p:blipFill>
          <a:blip r:embed="rId3" cstate="print">
            <a:duotone>
              <a:prstClr val="black"/>
              <a:schemeClr val="accent6">
                <a:tint val="45000"/>
                <a:satMod val="400000"/>
              </a:schemeClr>
            </a:duotone>
            <a:lum bright="-30000" contrast="40000"/>
          </a:blip>
          <a:stretch>
            <a:fillRect/>
          </a:stretch>
        </p:blipFill>
        <p:spPr>
          <a:xfrm>
            <a:off x="928662" y="1214428"/>
            <a:ext cx="714362" cy="714362"/>
          </a:xfrm>
          <a:prstGeom prst="rect">
            <a:avLst/>
          </a:prstGeom>
        </p:spPr>
      </p:pic>
      <p:pic>
        <p:nvPicPr>
          <p:cNvPr id="7" name="6 Imagen" descr="circular-shape-for-design-logo-8874BE76E2-seeklogo.com.png"/>
          <p:cNvPicPr>
            <a:picLocks noChangeAspect="1"/>
          </p:cNvPicPr>
          <p:nvPr/>
        </p:nvPicPr>
        <p:blipFill>
          <a:blip r:embed="rId3" cstate="print">
            <a:duotone>
              <a:schemeClr val="accent6">
                <a:shade val="45000"/>
                <a:satMod val="135000"/>
              </a:schemeClr>
              <a:prstClr val="white"/>
            </a:duotone>
          </a:blip>
          <a:stretch>
            <a:fillRect/>
          </a:stretch>
        </p:blipFill>
        <p:spPr>
          <a:xfrm>
            <a:off x="1428728" y="1785932"/>
            <a:ext cx="714362" cy="714362"/>
          </a:xfrm>
          <a:prstGeom prst="rect">
            <a:avLst/>
          </a:prstGeom>
        </p:spPr>
      </p:pic>
      <p:pic>
        <p:nvPicPr>
          <p:cNvPr id="8" name="7 Imagen" descr="circular-shape-for-design-logo-8874BE76E2-seeklogo.com.png"/>
          <p:cNvPicPr>
            <a:picLocks noChangeAspect="1"/>
          </p:cNvPicPr>
          <p:nvPr/>
        </p:nvPicPr>
        <p:blipFill>
          <a:blip r:embed="rId3" cstate="print">
            <a:duotone>
              <a:prstClr val="black"/>
              <a:schemeClr val="accent6">
                <a:tint val="45000"/>
                <a:satMod val="400000"/>
              </a:schemeClr>
            </a:duotone>
            <a:lum bright="-30000" contrast="40000"/>
          </a:blip>
          <a:stretch>
            <a:fillRect/>
          </a:stretch>
        </p:blipFill>
        <p:spPr>
          <a:xfrm>
            <a:off x="2000232" y="2214560"/>
            <a:ext cx="714362" cy="714362"/>
          </a:xfrm>
          <a:prstGeom prst="rect">
            <a:avLst/>
          </a:prstGeom>
        </p:spPr>
      </p:pic>
      <p:pic>
        <p:nvPicPr>
          <p:cNvPr id="9" name="8 Imagen" descr="circular-shape-for-design-logo-8874BE76E2-seeklogo.com.png"/>
          <p:cNvPicPr>
            <a:picLocks noChangeAspect="1"/>
          </p:cNvPicPr>
          <p:nvPr/>
        </p:nvPicPr>
        <p:blipFill>
          <a:blip r:embed="rId3" cstate="print">
            <a:duotone>
              <a:schemeClr val="accent6">
                <a:shade val="45000"/>
                <a:satMod val="135000"/>
              </a:schemeClr>
              <a:prstClr val="white"/>
            </a:duotone>
          </a:blip>
          <a:stretch>
            <a:fillRect/>
          </a:stretch>
        </p:blipFill>
        <p:spPr>
          <a:xfrm>
            <a:off x="2643174" y="2643188"/>
            <a:ext cx="714362" cy="714362"/>
          </a:xfrm>
          <a:prstGeom prst="rect">
            <a:avLst/>
          </a:prstGeom>
        </p:spPr>
      </p:pic>
      <p:pic>
        <p:nvPicPr>
          <p:cNvPr id="10" name="9 Imagen" descr="circular-shape-for-design-logo-8874BE76E2-seeklogo.com.png"/>
          <p:cNvPicPr>
            <a:picLocks noChangeAspect="1"/>
          </p:cNvPicPr>
          <p:nvPr/>
        </p:nvPicPr>
        <p:blipFill>
          <a:blip r:embed="rId3" cstate="print">
            <a:duotone>
              <a:prstClr val="black"/>
              <a:schemeClr val="accent6">
                <a:tint val="45000"/>
                <a:satMod val="400000"/>
              </a:schemeClr>
            </a:duotone>
            <a:lum bright="-30000" contrast="40000"/>
          </a:blip>
          <a:stretch>
            <a:fillRect/>
          </a:stretch>
        </p:blipFill>
        <p:spPr>
          <a:xfrm>
            <a:off x="3286116" y="3000378"/>
            <a:ext cx="714362" cy="714362"/>
          </a:xfrm>
          <a:prstGeom prst="rect">
            <a:avLst/>
          </a:prstGeom>
        </p:spPr>
      </p:pic>
      <p:pic>
        <p:nvPicPr>
          <p:cNvPr id="11" name="10 Imagen" descr="circular-shape-for-design-logo-8874BE76E2-seeklogo.com.png"/>
          <p:cNvPicPr>
            <a:picLocks noChangeAspect="1"/>
          </p:cNvPicPr>
          <p:nvPr/>
        </p:nvPicPr>
        <p:blipFill>
          <a:blip r:embed="rId3" cstate="print">
            <a:duotone>
              <a:schemeClr val="accent6">
                <a:shade val="45000"/>
                <a:satMod val="135000"/>
              </a:schemeClr>
              <a:prstClr val="white"/>
            </a:duotone>
          </a:blip>
          <a:stretch>
            <a:fillRect/>
          </a:stretch>
        </p:blipFill>
        <p:spPr>
          <a:xfrm>
            <a:off x="3929058" y="3286130"/>
            <a:ext cx="714362" cy="714362"/>
          </a:xfrm>
          <a:prstGeom prst="rect">
            <a:avLst/>
          </a:prstGeom>
        </p:spPr>
      </p:pic>
      <p:pic>
        <p:nvPicPr>
          <p:cNvPr id="12" name="11 Imagen" descr="circular-shape-for-design-logo-8874BE76E2-seeklogo.com.png"/>
          <p:cNvPicPr>
            <a:picLocks noChangeAspect="1"/>
          </p:cNvPicPr>
          <p:nvPr/>
        </p:nvPicPr>
        <p:blipFill>
          <a:blip r:embed="rId3" cstate="print">
            <a:duotone>
              <a:prstClr val="black"/>
              <a:schemeClr val="accent6">
                <a:tint val="45000"/>
                <a:satMod val="400000"/>
              </a:schemeClr>
            </a:duotone>
            <a:lum bright="-30000" contrast="40000"/>
          </a:blip>
          <a:stretch>
            <a:fillRect/>
          </a:stretch>
        </p:blipFill>
        <p:spPr>
          <a:xfrm>
            <a:off x="4572000" y="3571882"/>
            <a:ext cx="714362" cy="714362"/>
          </a:xfrm>
          <a:prstGeom prst="rect">
            <a:avLst/>
          </a:prstGeom>
        </p:spPr>
      </p:pic>
      <p:pic>
        <p:nvPicPr>
          <p:cNvPr id="13" name="12 Imagen" descr="circular-shape-for-design-logo-8874BE76E2-seeklogo.com.png"/>
          <p:cNvPicPr>
            <a:picLocks noChangeAspect="1"/>
          </p:cNvPicPr>
          <p:nvPr/>
        </p:nvPicPr>
        <p:blipFill>
          <a:blip r:embed="rId3" cstate="print">
            <a:duotone>
              <a:schemeClr val="accent6">
                <a:shade val="45000"/>
                <a:satMod val="135000"/>
              </a:schemeClr>
              <a:prstClr val="white"/>
            </a:duotone>
          </a:blip>
          <a:stretch>
            <a:fillRect/>
          </a:stretch>
        </p:blipFill>
        <p:spPr>
          <a:xfrm>
            <a:off x="5214942" y="3857634"/>
            <a:ext cx="714362" cy="714362"/>
          </a:xfrm>
          <a:prstGeom prst="rect">
            <a:avLst/>
          </a:prstGeom>
        </p:spPr>
      </p:pic>
      <p:pic>
        <p:nvPicPr>
          <p:cNvPr id="14" name="13 Imagen" descr="circular-shape-for-design-logo-8874BE76E2-seeklogo.com.png"/>
          <p:cNvPicPr>
            <a:picLocks noChangeAspect="1"/>
          </p:cNvPicPr>
          <p:nvPr/>
        </p:nvPicPr>
        <p:blipFill>
          <a:blip r:embed="rId3" cstate="print">
            <a:duotone>
              <a:prstClr val="black"/>
              <a:schemeClr val="accent6">
                <a:tint val="45000"/>
                <a:satMod val="400000"/>
              </a:schemeClr>
            </a:duotone>
            <a:lum bright="-30000" contrast="40000"/>
          </a:blip>
          <a:stretch>
            <a:fillRect/>
          </a:stretch>
        </p:blipFill>
        <p:spPr>
          <a:xfrm>
            <a:off x="5929322" y="4071948"/>
            <a:ext cx="714362" cy="714362"/>
          </a:xfrm>
          <a:prstGeom prst="rect">
            <a:avLst/>
          </a:prstGeom>
        </p:spPr>
      </p:pic>
      <p:pic>
        <p:nvPicPr>
          <p:cNvPr id="15" name="14 Imagen" descr="circular-shape-for-design-logo-8874BE76E2-seeklogo.com.png"/>
          <p:cNvPicPr>
            <a:picLocks noChangeAspect="1"/>
          </p:cNvPicPr>
          <p:nvPr/>
        </p:nvPicPr>
        <p:blipFill>
          <a:blip r:embed="rId3" cstate="print">
            <a:duotone>
              <a:schemeClr val="accent6">
                <a:shade val="45000"/>
                <a:satMod val="135000"/>
              </a:schemeClr>
              <a:prstClr val="white"/>
            </a:duotone>
          </a:blip>
          <a:stretch>
            <a:fillRect/>
          </a:stretch>
        </p:blipFill>
        <p:spPr>
          <a:xfrm>
            <a:off x="6643702" y="4286262"/>
            <a:ext cx="714362" cy="714362"/>
          </a:xfrm>
          <a:prstGeom prst="rect">
            <a:avLst/>
          </a:prstGeom>
        </p:spPr>
      </p:pic>
      <p:pic>
        <p:nvPicPr>
          <p:cNvPr id="16" name="15 Imagen" descr="circular-shape-for-design-logo-8874BE76E2-seeklogo.com.png"/>
          <p:cNvPicPr>
            <a:picLocks noChangeAspect="1"/>
          </p:cNvPicPr>
          <p:nvPr/>
        </p:nvPicPr>
        <p:blipFill>
          <a:blip r:embed="rId3" cstate="print">
            <a:duotone>
              <a:prstClr val="black"/>
              <a:schemeClr val="accent6">
                <a:tint val="45000"/>
                <a:satMod val="400000"/>
              </a:schemeClr>
            </a:duotone>
            <a:lum bright="-30000" contrast="40000"/>
          </a:blip>
          <a:stretch>
            <a:fillRect/>
          </a:stretch>
        </p:blipFill>
        <p:spPr>
          <a:xfrm>
            <a:off x="7500958" y="4429138"/>
            <a:ext cx="714362" cy="714362"/>
          </a:xfrm>
          <a:prstGeom prst="rect">
            <a:avLst/>
          </a:prstGeom>
        </p:spPr>
      </p:pic>
      <p:sp>
        <p:nvSpPr>
          <p:cNvPr id="17" name="16 Rectángulo"/>
          <p:cNvSpPr/>
          <p:nvPr/>
        </p:nvSpPr>
        <p:spPr>
          <a:xfrm>
            <a:off x="-428660" y="-285770"/>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1+#ppt_w/2"/>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1+#ppt_w/2"/>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1+#ppt_w/2"/>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8" presetClass="emph" presetSubtype="0" autoRev="1" fill="hold" nodeType="withEffect">
                                  <p:stCondLst>
                                    <p:cond delay="0"/>
                                  </p:stCondLst>
                                  <p:childTnLst>
                                    <p:animRot by="21600000">
                                      <p:cBhvr>
                                        <p:cTn id="64" dur="2000" fill="hold"/>
                                        <p:tgtEl>
                                          <p:spTgt spid="3"/>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4"/>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5"/>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6"/>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7"/>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8"/>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9"/>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0"/>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1"/>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2"/>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3"/>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4"/>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5"/>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6"/>
                                        </p:tgtEl>
                                        <p:attrNameLst>
                                          <p:attrName>r</p:attrName>
                                        </p:attrNameLst>
                                      </p:cBhvr>
                                    </p:animRot>
                                  </p:childTnLst>
                                </p:cTn>
                              </p:par>
                            </p:childTnLst>
                          </p:cTn>
                        </p:par>
                        <p:par>
                          <p:cTn id="91" fill="hold">
                            <p:stCondLst>
                              <p:cond delay="4000"/>
                            </p:stCondLst>
                            <p:childTnLst>
                              <p:par>
                                <p:cTn id="92" presetID="2" presetClass="exit" presetSubtype="6" fill="hold" nodeType="afterEffect">
                                  <p:stCondLst>
                                    <p:cond delay="0"/>
                                  </p:stCondLst>
                                  <p:childTnLst>
                                    <p:anim calcmode="lin" valueType="num">
                                      <p:cBhvr additive="base">
                                        <p:cTn id="93" dur="2000"/>
                                        <p:tgtEl>
                                          <p:spTgt spid="3"/>
                                        </p:tgtEl>
                                        <p:attrNameLst>
                                          <p:attrName>ppt_x</p:attrName>
                                        </p:attrNameLst>
                                      </p:cBhvr>
                                      <p:tavLst>
                                        <p:tav tm="0">
                                          <p:val>
                                            <p:strVal val="ppt_x"/>
                                          </p:val>
                                        </p:tav>
                                        <p:tav tm="100000">
                                          <p:val>
                                            <p:strVal val="1+ppt_w/2"/>
                                          </p:val>
                                        </p:tav>
                                      </p:tavLst>
                                    </p:anim>
                                    <p:anim calcmode="lin" valueType="num">
                                      <p:cBhvr additive="base">
                                        <p:cTn id="94" dur="2000"/>
                                        <p:tgtEl>
                                          <p:spTgt spid="3"/>
                                        </p:tgtEl>
                                        <p:attrNameLst>
                                          <p:attrName>ppt_y</p:attrName>
                                        </p:attrNameLst>
                                      </p:cBhvr>
                                      <p:tavLst>
                                        <p:tav tm="0">
                                          <p:val>
                                            <p:strVal val="ppt_y"/>
                                          </p:val>
                                        </p:tav>
                                        <p:tav tm="100000">
                                          <p:val>
                                            <p:strVal val="1+ppt_h/2"/>
                                          </p:val>
                                        </p:tav>
                                      </p:tavLst>
                                    </p:anim>
                                    <p:set>
                                      <p:cBhvr>
                                        <p:cTn id="95" dur="1" fill="hold">
                                          <p:stCondLst>
                                            <p:cond delay="1999"/>
                                          </p:stCondLst>
                                        </p:cTn>
                                        <p:tgtEl>
                                          <p:spTgt spid="3"/>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4"/>
                                        </p:tgtEl>
                                        <p:attrNameLst>
                                          <p:attrName>ppt_x</p:attrName>
                                        </p:attrNameLst>
                                      </p:cBhvr>
                                      <p:tavLst>
                                        <p:tav tm="0">
                                          <p:val>
                                            <p:strVal val="ppt_x"/>
                                          </p:val>
                                        </p:tav>
                                        <p:tav tm="100000">
                                          <p:val>
                                            <p:strVal val="1+ppt_w/2"/>
                                          </p:val>
                                        </p:tav>
                                      </p:tavLst>
                                    </p:anim>
                                    <p:anim calcmode="lin" valueType="num">
                                      <p:cBhvr additive="base">
                                        <p:cTn id="98" dur="2000"/>
                                        <p:tgtEl>
                                          <p:spTgt spid="4"/>
                                        </p:tgtEl>
                                        <p:attrNameLst>
                                          <p:attrName>ppt_y</p:attrName>
                                        </p:attrNameLst>
                                      </p:cBhvr>
                                      <p:tavLst>
                                        <p:tav tm="0">
                                          <p:val>
                                            <p:strVal val="ppt_y"/>
                                          </p:val>
                                        </p:tav>
                                        <p:tav tm="100000">
                                          <p:val>
                                            <p:strVal val="1+ppt_h/2"/>
                                          </p:val>
                                        </p:tav>
                                      </p:tavLst>
                                    </p:anim>
                                    <p:set>
                                      <p:cBhvr>
                                        <p:cTn id="99" dur="1" fill="hold">
                                          <p:stCondLst>
                                            <p:cond delay="1999"/>
                                          </p:stCondLst>
                                        </p:cTn>
                                        <p:tgtEl>
                                          <p:spTgt spid="4"/>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5"/>
                                        </p:tgtEl>
                                        <p:attrNameLst>
                                          <p:attrName>ppt_x</p:attrName>
                                        </p:attrNameLst>
                                      </p:cBhvr>
                                      <p:tavLst>
                                        <p:tav tm="0">
                                          <p:val>
                                            <p:strVal val="ppt_x"/>
                                          </p:val>
                                        </p:tav>
                                        <p:tav tm="100000">
                                          <p:val>
                                            <p:strVal val="1+ppt_w/2"/>
                                          </p:val>
                                        </p:tav>
                                      </p:tavLst>
                                    </p:anim>
                                    <p:anim calcmode="lin" valueType="num">
                                      <p:cBhvr additive="base">
                                        <p:cTn id="102" dur="2000"/>
                                        <p:tgtEl>
                                          <p:spTgt spid="5"/>
                                        </p:tgtEl>
                                        <p:attrNameLst>
                                          <p:attrName>ppt_y</p:attrName>
                                        </p:attrNameLst>
                                      </p:cBhvr>
                                      <p:tavLst>
                                        <p:tav tm="0">
                                          <p:val>
                                            <p:strVal val="ppt_y"/>
                                          </p:val>
                                        </p:tav>
                                        <p:tav tm="100000">
                                          <p:val>
                                            <p:strVal val="1+ppt_h/2"/>
                                          </p:val>
                                        </p:tav>
                                      </p:tavLst>
                                    </p:anim>
                                    <p:set>
                                      <p:cBhvr>
                                        <p:cTn id="103" dur="1" fill="hold">
                                          <p:stCondLst>
                                            <p:cond delay="1999"/>
                                          </p:stCondLst>
                                        </p:cTn>
                                        <p:tgtEl>
                                          <p:spTgt spid="5"/>
                                        </p:tgtEl>
                                        <p:attrNameLst>
                                          <p:attrName>style.visibility</p:attrName>
                                        </p:attrNameLst>
                                      </p:cBhvr>
                                      <p:to>
                                        <p:strVal val="hidden"/>
                                      </p:to>
                                    </p:set>
                                  </p:childTnLst>
                                </p:cTn>
                              </p:par>
                              <p:par>
                                <p:cTn id="104" presetID="2" presetClass="exit" presetSubtype="6" fill="hold" nodeType="withEffect">
                                  <p:stCondLst>
                                    <p:cond delay="0"/>
                                  </p:stCondLst>
                                  <p:childTnLst>
                                    <p:anim calcmode="lin" valueType="num">
                                      <p:cBhvr additive="base">
                                        <p:cTn id="105" dur="2000"/>
                                        <p:tgtEl>
                                          <p:spTgt spid="6"/>
                                        </p:tgtEl>
                                        <p:attrNameLst>
                                          <p:attrName>ppt_x</p:attrName>
                                        </p:attrNameLst>
                                      </p:cBhvr>
                                      <p:tavLst>
                                        <p:tav tm="0">
                                          <p:val>
                                            <p:strVal val="ppt_x"/>
                                          </p:val>
                                        </p:tav>
                                        <p:tav tm="100000">
                                          <p:val>
                                            <p:strVal val="1+ppt_w/2"/>
                                          </p:val>
                                        </p:tav>
                                      </p:tavLst>
                                    </p:anim>
                                    <p:anim calcmode="lin" valueType="num">
                                      <p:cBhvr additive="base">
                                        <p:cTn id="106" dur="2000"/>
                                        <p:tgtEl>
                                          <p:spTgt spid="6"/>
                                        </p:tgtEl>
                                        <p:attrNameLst>
                                          <p:attrName>ppt_y</p:attrName>
                                        </p:attrNameLst>
                                      </p:cBhvr>
                                      <p:tavLst>
                                        <p:tav tm="0">
                                          <p:val>
                                            <p:strVal val="ppt_y"/>
                                          </p:val>
                                        </p:tav>
                                        <p:tav tm="100000">
                                          <p:val>
                                            <p:strVal val="1+ppt_h/2"/>
                                          </p:val>
                                        </p:tav>
                                      </p:tavLst>
                                    </p:anim>
                                    <p:set>
                                      <p:cBhvr>
                                        <p:cTn id="107" dur="1" fill="hold">
                                          <p:stCondLst>
                                            <p:cond delay="1999"/>
                                          </p:stCondLst>
                                        </p:cTn>
                                        <p:tgtEl>
                                          <p:spTgt spid="6"/>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7"/>
                                        </p:tgtEl>
                                        <p:attrNameLst>
                                          <p:attrName>ppt_x</p:attrName>
                                        </p:attrNameLst>
                                      </p:cBhvr>
                                      <p:tavLst>
                                        <p:tav tm="0">
                                          <p:val>
                                            <p:strVal val="ppt_x"/>
                                          </p:val>
                                        </p:tav>
                                        <p:tav tm="100000">
                                          <p:val>
                                            <p:strVal val="1+ppt_w/2"/>
                                          </p:val>
                                        </p:tav>
                                      </p:tavLst>
                                    </p:anim>
                                    <p:anim calcmode="lin" valueType="num">
                                      <p:cBhvr additive="base">
                                        <p:cTn id="110" dur="2000"/>
                                        <p:tgtEl>
                                          <p:spTgt spid="7"/>
                                        </p:tgtEl>
                                        <p:attrNameLst>
                                          <p:attrName>ppt_y</p:attrName>
                                        </p:attrNameLst>
                                      </p:cBhvr>
                                      <p:tavLst>
                                        <p:tav tm="0">
                                          <p:val>
                                            <p:strVal val="ppt_y"/>
                                          </p:val>
                                        </p:tav>
                                        <p:tav tm="100000">
                                          <p:val>
                                            <p:strVal val="1+ppt_h/2"/>
                                          </p:val>
                                        </p:tav>
                                      </p:tavLst>
                                    </p:anim>
                                    <p:set>
                                      <p:cBhvr>
                                        <p:cTn id="111" dur="1" fill="hold">
                                          <p:stCondLst>
                                            <p:cond delay="1999"/>
                                          </p:stCondLst>
                                        </p:cTn>
                                        <p:tgtEl>
                                          <p:spTgt spid="7"/>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8"/>
                                        </p:tgtEl>
                                        <p:attrNameLst>
                                          <p:attrName>ppt_x</p:attrName>
                                        </p:attrNameLst>
                                      </p:cBhvr>
                                      <p:tavLst>
                                        <p:tav tm="0">
                                          <p:val>
                                            <p:strVal val="ppt_x"/>
                                          </p:val>
                                        </p:tav>
                                        <p:tav tm="100000">
                                          <p:val>
                                            <p:strVal val="1+ppt_w/2"/>
                                          </p:val>
                                        </p:tav>
                                      </p:tavLst>
                                    </p:anim>
                                    <p:anim calcmode="lin" valueType="num">
                                      <p:cBhvr additive="base">
                                        <p:cTn id="114" dur="2000"/>
                                        <p:tgtEl>
                                          <p:spTgt spid="8"/>
                                        </p:tgtEl>
                                        <p:attrNameLst>
                                          <p:attrName>ppt_y</p:attrName>
                                        </p:attrNameLst>
                                      </p:cBhvr>
                                      <p:tavLst>
                                        <p:tav tm="0">
                                          <p:val>
                                            <p:strVal val="ppt_y"/>
                                          </p:val>
                                        </p:tav>
                                        <p:tav tm="100000">
                                          <p:val>
                                            <p:strVal val="1+ppt_h/2"/>
                                          </p:val>
                                        </p:tav>
                                      </p:tavLst>
                                    </p:anim>
                                    <p:set>
                                      <p:cBhvr>
                                        <p:cTn id="115" dur="1" fill="hold">
                                          <p:stCondLst>
                                            <p:cond delay="1999"/>
                                          </p:stCondLst>
                                        </p:cTn>
                                        <p:tgtEl>
                                          <p:spTgt spid="8"/>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9"/>
                                        </p:tgtEl>
                                        <p:attrNameLst>
                                          <p:attrName>ppt_x</p:attrName>
                                        </p:attrNameLst>
                                      </p:cBhvr>
                                      <p:tavLst>
                                        <p:tav tm="0">
                                          <p:val>
                                            <p:strVal val="ppt_x"/>
                                          </p:val>
                                        </p:tav>
                                        <p:tav tm="100000">
                                          <p:val>
                                            <p:strVal val="1+ppt_w/2"/>
                                          </p:val>
                                        </p:tav>
                                      </p:tavLst>
                                    </p:anim>
                                    <p:anim calcmode="lin" valueType="num">
                                      <p:cBhvr additive="base">
                                        <p:cTn id="118" dur="2000"/>
                                        <p:tgtEl>
                                          <p:spTgt spid="9"/>
                                        </p:tgtEl>
                                        <p:attrNameLst>
                                          <p:attrName>ppt_y</p:attrName>
                                        </p:attrNameLst>
                                      </p:cBhvr>
                                      <p:tavLst>
                                        <p:tav tm="0">
                                          <p:val>
                                            <p:strVal val="ppt_y"/>
                                          </p:val>
                                        </p:tav>
                                        <p:tav tm="100000">
                                          <p:val>
                                            <p:strVal val="1+ppt_h/2"/>
                                          </p:val>
                                        </p:tav>
                                      </p:tavLst>
                                    </p:anim>
                                    <p:set>
                                      <p:cBhvr>
                                        <p:cTn id="119" dur="1" fill="hold">
                                          <p:stCondLst>
                                            <p:cond delay="1999"/>
                                          </p:stCondLst>
                                        </p:cTn>
                                        <p:tgtEl>
                                          <p:spTgt spid="9"/>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10"/>
                                        </p:tgtEl>
                                        <p:attrNameLst>
                                          <p:attrName>ppt_x</p:attrName>
                                        </p:attrNameLst>
                                      </p:cBhvr>
                                      <p:tavLst>
                                        <p:tav tm="0">
                                          <p:val>
                                            <p:strVal val="ppt_x"/>
                                          </p:val>
                                        </p:tav>
                                        <p:tav tm="100000">
                                          <p:val>
                                            <p:strVal val="1+ppt_w/2"/>
                                          </p:val>
                                        </p:tav>
                                      </p:tavLst>
                                    </p:anim>
                                    <p:anim calcmode="lin" valueType="num">
                                      <p:cBhvr additive="base">
                                        <p:cTn id="122" dur="2000"/>
                                        <p:tgtEl>
                                          <p:spTgt spid="10"/>
                                        </p:tgtEl>
                                        <p:attrNameLst>
                                          <p:attrName>ppt_y</p:attrName>
                                        </p:attrNameLst>
                                      </p:cBhvr>
                                      <p:tavLst>
                                        <p:tav tm="0">
                                          <p:val>
                                            <p:strVal val="ppt_y"/>
                                          </p:val>
                                        </p:tav>
                                        <p:tav tm="100000">
                                          <p:val>
                                            <p:strVal val="1+ppt_h/2"/>
                                          </p:val>
                                        </p:tav>
                                      </p:tavLst>
                                    </p:anim>
                                    <p:set>
                                      <p:cBhvr>
                                        <p:cTn id="123" dur="1" fill="hold">
                                          <p:stCondLst>
                                            <p:cond delay="1999"/>
                                          </p:stCondLst>
                                        </p:cTn>
                                        <p:tgtEl>
                                          <p:spTgt spid="10"/>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11"/>
                                        </p:tgtEl>
                                        <p:attrNameLst>
                                          <p:attrName>ppt_x</p:attrName>
                                        </p:attrNameLst>
                                      </p:cBhvr>
                                      <p:tavLst>
                                        <p:tav tm="0">
                                          <p:val>
                                            <p:strVal val="ppt_x"/>
                                          </p:val>
                                        </p:tav>
                                        <p:tav tm="100000">
                                          <p:val>
                                            <p:strVal val="1+ppt_w/2"/>
                                          </p:val>
                                        </p:tav>
                                      </p:tavLst>
                                    </p:anim>
                                    <p:anim calcmode="lin" valueType="num">
                                      <p:cBhvr additive="base">
                                        <p:cTn id="126" dur="2000"/>
                                        <p:tgtEl>
                                          <p:spTgt spid="11"/>
                                        </p:tgtEl>
                                        <p:attrNameLst>
                                          <p:attrName>ppt_y</p:attrName>
                                        </p:attrNameLst>
                                      </p:cBhvr>
                                      <p:tavLst>
                                        <p:tav tm="0">
                                          <p:val>
                                            <p:strVal val="ppt_y"/>
                                          </p:val>
                                        </p:tav>
                                        <p:tav tm="100000">
                                          <p:val>
                                            <p:strVal val="1+ppt_h/2"/>
                                          </p:val>
                                        </p:tav>
                                      </p:tavLst>
                                    </p:anim>
                                    <p:set>
                                      <p:cBhvr>
                                        <p:cTn id="127" dur="1" fill="hold">
                                          <p:stCondLst>
                                            <p:cond delay="1999"/>
                                          </p:stCondLst>
                                        </p:cTn>
                                        <p:tgtEl>
                                          <p:spTgt spid="11"/>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12"/>
                                        </p:tgtEl>
                                        <p:attrNameLst>
                                          <p:attrName>ppt_x</p:attrName>
                                        </p:attrNameLst>
                                      </p:cBhvr>
                                      <p:tavLst>
                                        <p:tav tm="0">
                                          <p:val>
                                            <p:strVal val="ppt_x"/>
                                          </p:val>
                                        </p:tav>
                                        <p:tav tm="100000">
                                          <p:val>
                                            <p:strVal val="1+ppt_w/2"/>
                                          </p:val>
                                        </p:tav>
                                      </p:tavLst>
                                    </p:anim>
                                    <p:anim calcmode="lin" valueType="num">
                                      <p:cBhvr additive="base">
                                        <p:cTn id="130" dur="2000"/>
                                        <p:tgtEl>
                                          <p:spTgt spid="12"/>
                                        </p:tgtEl>
                                        <p:attrNameLst>
                                          <p:attrName>ppt_y</p:attrName>
                                        </p:attrNameLst>
                                      </p:cBhvr>
                                      <p:tavLst>
                                        <p:tav tm="0">
                                          <p:val>
                                            <p:strVal val="ppt_y"/>
                                          </p:val>
                                        </p:tav>
                                        <p:tav tm="100000">
                                          <p:val>
                                            <p:strVal val="1+ppt_h/2"/>
                                          </p:val>
                                        </p:tav>
                                      </p:tavLst>
                                    </p:anim>
                                    <p:set>
                                      <p:cBhvr>
                                        <p:cTn id="131" dur="1" fill="hold">
                                          <p:stCondLst>
                                            <p:cond delay="1999"/>
                                          </p:stCondLst>
                                        </p:cTn>
                                        <p:tgtEl>
                                          <p:spTgt spid="12"/>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13"/>
                                        </p:tgtEl>
                                        <p:attrNameLst>
                                          <p:attrName>ppt_x</p:attrName>
                                        </p:attrNameLst>
                                      </p:cBhvr>
                                      <p:tavLst>
                                        <p:tav tm="0">
                                          <p:val>
                                            <p:strVal val="ppt_x"/>
                                          </p:val>
                                        </p:tav>
                                        <p:tav tm="100000">
                                          <p:val>
                                            <p:strVal val="1+ppt_w/2"/>
                                          </p:val>
                                        </p:tav>
                                      </p:tavLst>
                                    </p:anim>
                                    <p:anim calcmode="lin" valueType="num">
                                      <p:cBhvr additive="base">
                                        <p:cTn id="134" dur="2000"/>
                                        <p:tgtEl>
                                          <p:spTgt spid="13"/>
                                        </p:tgtEl>
                                        <p:attrNameLst>
                                          <p:attrName>ppt_y</p:attrName>
                                        </p:attrNameLst>
                                      </p:cBhvr>
                                      <p:tavLst>
                                        <p:tav tm="0">
                                          <p:val>
                                            <p:strVal val="ppt_y"/>
                                          </p:val>
                                        </p:tav>
                                        <p:tav tm="100000">
                                          <p:val>
                                            <p:strVal val="1+ppt_h/2"/>
                                          </p:val>
                                        </p:tav>
                                      </p:tavLst>
                                    </p:anim>
                                    <p:set>
                                      <p:cBhvr>
                                        <p:cTn id="135" dur="1" fill="hold">
                                          <p:stCondLst>
                                            <p:cond delay="1999"/>
                                          </p:stCondLst>
                                        </p:cTn>
                                        <p:tgtEl>
                                          <p:spTgt spid="13"/>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14"/>
                                        </p:tgtEl>
                                        <p:attrNameLst>
                                          <p:attrName>ppt_x</p:attrName>
                                        </p:attrNameLst>
                                      </p:cBhvr>
                                      <p:tavLst>
                                        <p:tav tm="0">
                                          <p:val>
                                            <p:strVal val="ppt_x"/>
                                          </p:val>
                                        </p:tav>
                                        <p:tav tm="100000">
                                          <p:val>
                                            <p:strVal val="1+ppt_w/2"/>
                                          </p:val>
                                        </p:tav>
                                      </p:tavLst>
                                    </p:anim>
                                    <p:anim calcmode="lin" valueType="num">
                                      <p:cBhvr additive="base">
                                        <p:cTn id="138" dur="2000"/>
                                        <p:tgtEl>
                                          <p:spTgt spid="14"/>
                                        </p:tgtEl>
                                        <p:attrNameLst>
                                          <p:attrName>ppt_y</p:attrName>
                                        </p:attrNameLst>
                                      </p:cBhvr>
                                      <p:tavLst>
                                        <p:tav tm="0">
                                          <p:val>
                                            <p:strVal val="ppt_y"/>
                                          </p:val>
                                        </p:tav>
                                        <p:tav tm="100000">
                                          <p:val>
                                            <p:strVal val="1+ppt_h/2"/>
                                          </p:val>
                                        </p:tav>
                                      </p:tavLst>
                                    </p:anim>
                                    <p:set>
                                      <p:cBhvr>
                                        <p:cTn id="139" dur="1" fill="hold">
                                          <p:stCondLst>
                                            <p:cond delay="1999"/>
                                          </p:stCondLst>
                                        </p:cTn>
                                        <p:tgtEl>
                                          <p:spTgt spid="14"/>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15"/>
                                        </p:tgtEl>
                                        <p:attrNameLst>
                                          <p:attrName>ppt_x</p:attrName>
                                        </p:attrNameLst>
                                      </p:cBhvr>
                                      <p:tavLst>
                                        <p:tav tm="0">
                                          <p:val>
                                            <p:strVal val="ppt_x"/>
                                          </p:val>
                                        </p:tav>
                                        <p:tav tm="100000">
                                          <p:val>
                                            <p:strVal val="1+ppt_w/2"/>
                                          </p:val>
                                        </p:tav>
                                      </p:tavLst>
                                    </p:anim>
                                    <p:anim calcmode="lin" valueType="num">
                                      <p:cBhvr additive="base">
                                        <p:cTn id="142" dur="2000"/>
                                        <p:tgtEl>
                                          <p:spTgt spid="15"/>
                                        </p:tgtEl>
                                        <p:attrNameLst>
                                          <p:attrName>ppt_y</p:attrName>
                                        </p:attrNameLst>
                                      </p:cBhvr>
                                      <p:tavLst>
                                        <p:tav tm="0">
                                          <p:val>
                                            <p:strVal val="ppt_y"/>
                                          </p:val>
                                        </p:tav>
                                        <p:tav tm="100000">
                                          <p:val>
                                            <p:strVal val="1+ppt_h/2"/>
                                          </p:val>
                                        </p:tav>
                                      </p:tavLst>
                                    </p:anim>
                                    <p:set>
                                      <p:cBhvr>
                                        <p:cTn id="143" dur="1" fill="hold">
                                          <p:stCondLst>
                                            <p:cond delay="1999"/>
                                          </p:stCondLst>
                                        </p:cTn>
                                        <p:tgtEl>
                                          <p:spTgt spid="15"/>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6"/>
                                        </p:tgtEl>
                                        <p:attrNameLst>
                                          <p:attrName>ppt_x</p:attrName>
                                        </p:attrNameLst>
                                      </p:cBhvr>
                                      <p:tavLst>
                                        <p:tav tm="0">
                                          <p:val>
                                            <p:strVal val="ppt_x"/>
                                          </p:val>
                                        </p:tav>
                                        <p:tav tm="100000">
                                          <p:val>
                                            <p:strVal val="1+ppt_w/2"/>
                                          </p:val>
                                        </p:tav>
                                      </p:tavLst>
                                    </p:anim>
                                    <p:anim calcmode="lin" valueType="num">
                                      <p:cBhvr additive="base">
                                        <p:cTn id="146" dur="2000"/>
                                        <p:tgtEl>
                                          <p:spTgt spid="16"/>
                                        </p:tgtEl>
                                        <p:attrNameLst>
                                          <p:attrName>ppt_y</p:attrName>
                                        </p:attrNameLst>
                                      </p:cBhvr>
                                      <p:tavLst>
                                        <p:tav tm="0">
                                          <p:val>
                                            <p:strVal val="ppt_y"/>
                                          </p:val>
                                        </p:tav>
                                        <p:tav tm="100000">
                                          <p:val>
                                            <p:strVal val="1+ppt_h/2"/>
                                          </p:val>
                                        </p:tav>
                                      </p:tavLst>
                                    </p:anim>
                                    <p:set>
                                      <p:cBhvr>
                                        <p:cTn id="147" dur="1" fill="hold">
                                          <p:stCondLst>
                                            <p:cond delay="1999"/>
                                          </p:stCondLst>
                                        </p:cTn>
                                        <p:tgtEl>
                                          <p:spTgt spid="16"/>
                                        </p:tgtEl>
                                        <p:attrNameLst>
                                          <p:attrName>style.visibility</p:attrName>
                                        </p:attrNameLst>
                                      </p:cBhvr>
                                      <p:to>
                                        <p:strVal val="hidden"/>
                                      </p:to>
                                    </p:set>
                                  </p:childTnLst>
                                </p:cTn>
                              </p:par>
                              <p:par>
                                <p:cTn id="148" presetID="8" presetClass="emph" presetSubtype="0" autoRev="1" fill="hold" nodeType="withEffect">
                                  <p:stCondLst>
                                    <p:cond delay="0"/>
                                  </p:stCondLst>
                                  <p:childTnLst>
                                    <p:animRot by="-21600000">
                                      <p:cBhvr>
                                        <p:cTn id="149" dur="2000" fill="hold"/>
                                        <p:tgtEl>
                                          <p:spTgt spid="3"/>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4"/>
                                        </p:tgtEl>
                                        <p:attrNameLst>
                                          <p:attrName>r</p:attrName>
                                        </p:attrNameLst>
                                      </p:cBhvr>
                                    </p:animRot>
                                  </p:childTnLst>
                                </p:cTn>
                              </p:par>
                              <p:par>
                                <p:cTn id="152" presetID="8" presetClass="emph" presetSubtype="0" autoRev="1" fill="hold" nodeType="withEffect">
                                  <p:stCondLst>
                                    <p:cond delay="0"/>
                                  </p:stCondLst>
                                  <p:childTnLst>
                                    <p:animRot by="-21600000">
                                      <p:cBhvr>
                                        <p:cTn id="153" dur="2000" fill="hold"/>
                                        <p:tgtEl>
                                          <p:spTgt spid="5"/>
                                        </p:tgtEl>
                                        <p:attrNameLst>
                                          <p:attrName>r</p:attrName>
                                        </p:attrNameLst>
                                      </p:cBhvr>
                                    </p:animRot>
                                  </p:childTnLst>
                                </p:cTn>
                              </p:par>
                              <p:par>
                                <p:cTn id="154" presetID="8" presetClass="emph" presetSubtype="0" autoRev="1" fill="hold" nodeType="withEffect">
                                  <p:stCondLst>
                                    <p:cond delay="0"/>
                                  </p:stCondLst>
                                  <p:childTnLst>
                                    <p:animRot by="-21600000">
                                      <p:cBhvr>
                                        <p:cTn id="155" dur="2000" fill="hold"/>
                                        <p:tgtEl>
                                          <p:spTgt spid="6"/>
                                        </p:tgtEl>
                                        <p:attrNameLst>
                                          <p:attrName>r</p:attrName>
                                        </p:attrNameLst>
                                      </p:cBhvr>
                                    </p:animRot>
                                  </p:childTnLst>
                                </p:cTn>
                              </p:par>
                              <p:par>
                                <p:cTn id="156" presetID="8" presetClass="emph" presetSubtype="0" autoRev="1" fill="hold" nodeType="withEffect">
                                  <p:stCondLst>
                                    <p:cond delay="0"/>
                                  </p:stCondLst>
                                  <p:childTnLst>
                                    <p:animRot by="-21600000">
                                      <p:cBhvr>
                                        <p:cTn id="157" dur="2000" fill="hold"/>
                                        <p:tgtEl>
                                          <p:spTgt spid="7"/>
                                        </p:tgtEl>
                                        <p:attrNameLst>
                                          <p:attrName>r</p:attrName>
                                        </p:attrNameLst>
                                      </p:cBhvr>
                                    </p:animRot>
                                  </p:childTnLst>
                                </p:cTn>
                              </p:par>
                              <p:par>
                                <p:cTn id="158" presetID="8" presetClass="emph" presetSubtype="0" autoRev="1" fill="hold" nodeType="withEffect">
                                  <p:stCondLst>
                                    <p:cond delay="0"/>
                                  </p:stCondLst>
                                  <p:childTnLst>
                                    <p:animRot by="-21600000">
                                      <p:cBhvr>
                                        <p:cTn id="159" dur="2000" fill="hold"/>
                                        <p:tgtEl>
                                          <p:spTgt spid="8"/>
                                        </p:tgtEl>
                                        <p:attrNameLst>
                                          <p:attrName>r</p:attrName>
                                        </p:attrNameLst>
                                      </p:cBhvr>
                                    </p:animRot>
                                  </p:childTnLst>
                                </p:cTn>
                              </p:par>
                              <p:par>
                                <p:cTn id="160" presetID="8" presetClass="emph" presetSubtype="0" autoRev="1" fill="hold" nodeType="withEffect">
                                  <p:stCondLst>
                                    <p:cond delay="0"/>
                                  </p:stCondLst>
                                  <p:childTnLst>
                                    <p:animRot by="-21600000">
                                      <p:cBhvr>
                                        <p:cTn id="161" dur="2000" fill="hold"/>
                                        <p:tgtEl>
                                          <p:spTgt spid="9"/>
                                        </p:tgtEl>
                                        <p:attrNameLst>
                                          <p:attrName>r</p:attrName>
                                        </p:attrNameLst>
                                      </p:cBhvr>
                                    </p:animRot>
                                  </p:childTnLst>
                                </p:cTn>
                              </p:par>
                              <p:par>
                                <p:cTn id="162" presetID="8" presetClass="emph" presetSubtype="0" autoRev="1" fill="hold" nodeType="withEffect">
                                  <p:stCondLst>
                                    <p:cond delay="0"/>
                                  </p:stCondLst>
                                  <p:childTnLst>
                                    <p:animRot by="-21600000">
                                      <p:cBhvr>
                                        <p:cTn id="163" dur="2000" fill="hold"/>
                                        <p:tgtEl>
                                          <p:spTgt spid="10"/>
                                        </p:tgtEl>
                                        <p:attrNameLst>
                                          <p:attrName>r</p:attrName>
                                        </p:attrNameLst>
                                      </p:cBhvr>
                                    </p:animRot>
                                  </p:childTnLst>
                                </p:cTn>
                              </p:par>
                              <p:par>
                                <p:cTn id="164" presetID="8" presetClass="emph" presetSubtype="0" autoRev="1" fill="hold" nodeType="withEffect">
                                  <p:stCondLst>
                                    <p:cond delay="0"/>
                                  </p:stCondLst>
                                  <p:childTnLst>
                                    <p:animRot by="-21600000">
                                      <p:cBhvr>
                                        <p:cTn id="165" dur="2000" fill="hold"/>
                                        <p:tgtEl>
                                          <p:spTgt spid="11"/>
                                        </p:tgtEl>
                                        <p:attrNameLst>
                                          <p:attrName>r</p:attrName>
                                        </p:attrNameLst>
                                      </p:cBhvr>
                                    </p:animRot>
                                  </p:childTnLst>
                                </p:cTn>
                              </p:par>
                              <p:par>
                                <p:cTn id="166" presetID="8" presetClass="emph" presetSubtype="0" autoRev="1" fill="hold" nodeType="withEffect">
                                  <p:stCondLst>
                                    <p:cond delay="0"/>
                                  </p:stCondLst>
                                  <p:childTnLst>
                                    <p:animRot by="-21600000">
                                      <p:cBhvr>
                                        <p:cTn id="167" dur="2000" fill="hold"/>
                                        <p:tgtEl>
                                          <p:spTgt spid="12"/>
                                        </p:tgtEl>
                                        <p:attrNameLst>
                                          <p:attrName>r</p:attrName>
                                        </p:attrNameLst>
                                      </p:cBhvr>
                                    </p:animRot>
                                  </p:childTnLst>
                                </p:cTn>
                              </p:par>
                              <p:par>
                                <p:cTn id="168" presetID="8" presetClass="emph" presetSubtype="0" autoRev="1" fill="hold" nodeType="withEffect">
                                  <p:stCondLst>
                                    <p:cond delay="0"/>
                                  </p:stCondLst>
                                  <p:childTnLst>
                                    <p:animRot by="-21600000">
                                      <p:cBhvr>
                                        <p:cTn id="169" dur="2000" fill="hold"/>
                                        <p:tgtEl>
                                          <p:spTgt spid="13"/>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14"/>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5"/>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6"/>
                                        </p:tgtEl>
                                        <p:attrNameLst>
                                          <p:attrName>r</p:attrName>
                                        </p:attrNameLst>
                                      </p:cBhvr>
                                    </p:animRot>
                                  </p:childTnLst>
                                </p:cTn>
                              </p:par>
                              <p:par>
                                <p:cTn id="176" presetID="2" presetClass="entr" presetSubtype="9"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additive="base">
                                        <p:cTn id="178" dur="2000" fill="hold"/>
                                        <p:tgtEl>
                                          <p:spTgt spid="2"/>
                                        </p:tgtEl>
                                        <p:attrNameLst>
                                          <p:attrName>ppt_x</p:attrName>
                                        </p:attrNameLst>
                                      </p:cBhvr>
                                      <p:tavLst>
                                        <p:tav tm="0">
                                          <p:val>
                                            <p:strVal val="0-#ppt_w/2"/>
                                          </p:val>
                                        </p:tav>
                                        <p:tav tm="100000">
                                          <p:val>
                                            <p:strVal val="#ppt_x"/>
                                          </p:val>
                                        </p:tav>
                                      </p:tavLst>
                                    </p:anim>
                                    <p:anim calcmode="lin" valueType="num">
                                      <p:cBhvr additive="base">
                                        <p:cTn id="179"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d79d22b5d7022c685f309e350e28005b.jpg"/>
          <p:cNvPicPr>
            <a:picLocks noChangeAspect="1"/>
          </p:cNvPicPr>
          <p:nvPr/>
        </p:nvPicPr>
        <p:blipFill>
          <a:blip r:embed="rId2"/>
          <a:stretch>
            <a:fillRect/>
          </a:stretch>
        </p:blipFill>
        <p:spPr>
          <a:xfrm>
            <a:off x="3040" y="0"/>
            <a:ext cx="9137920" cy="5143500"/>
          </a:xfrm>
          <a:prstGeom prst="rect">
            <a:avLst/>
          </a:prstGeom>
        </p:spPr>
      </p:pic>
      <p:pic>
        <p:nvPicPr>
          <p:cNvPr id="12" name="11 Imagen" descr="PNGPIX-COM-Cheetah-PNG-Transparent-Image-3.png"/>
          <p:cNvPicPr>
            <a:picLocks noChangeAspect="1"/>
          </p:cNvPicPr>
          <p:nvPr/>
        </p:nvPicPr>
        <p:blipFill>
          <a:blip r:embed="rId3" cstate="print">
            <a:lum bright="-10000" contrast="20000"/>
          </a:blip>
          <a:stretch>
            <a:fillRect/>
          </a:stretch>
        </p:blipFill>
        <p:spPr>
          <a:xfrm flipH="1">
            <a:off x="285720" y="1928808"/>
            <a:ext cx="5072066" cy="2928940"/>
          </a:xfrm>
          <a:prstGeom prst="rect">
            <a:avLst/>
          </a:prstGeom>
        </p:spPr>
      </p:pic>
      <p:sp>
        <p:nvSpPr>
          <p:cNvPr id="4" name="3 CuadroTexto"/>
          <p:cNvSpPr txBox="1"/>
          <p:nvPr/>
        </p:nvSpPr>
        <p:spPr>
          <a:xfrm>
            <a:off x="4500562" y="357172"/>
            <a:ext cx="4429156" cy="338554"/>
          </a:xfrm>
          <a:prstGeom prst="rect">
            <a:avLst/>
          </a:prstGeom>
          <a:noFill/>
        </p:spPr>
        <p:txBody>
          <a:bodyPr wrap="square" rtlCol="0">
            <a:spAutoFit/>
          </a:bodyPr>
          <a:lstStyle/>
          <a:p>
            <a:pPr algn="ctr"/>
            <a:endParaRPr lang="es-PE" sz="1600" b="1" dirty="0">
              <a:solidFill>
                <a:srgbClr val="FFFF00"/>
              </a:solidFill>
              <a:effectLst>
                <a:outerShdw blurRad="38100" dist="38100" dir="2700000" algn="tl">
                  <a:srgbClr val="000000">
                    <a:alpha val="43137"/>
                  </a:srgbClr>
                </a:outerShdw>
              </a:effectLst>
            </a:endParaRPr>
          </a:p>
        </p:txBody>
      </p:sp>
      <p:sp>
        <p:nvSpPr>
          <p:cNvPr id="5" name="4 CuadroTexto"/>
          <p:cNvSpPr txBox="1"/>
          <p:nvPr/>
        </p:nvSpPr>
        <p:spPr>
          <a:xfrm>
            <a:off x="4857752" y="357173"/>
            <a:ext cx="4071934" cy="2308324"/>
          </a:xfrm>
          <a:prstGeom prst="rect">
            <a:avLst/>
          </a:prstGeom>
          <a:noFill/>
        </p:spPr>
        <p:txBody>
          <a:bodyPr wrap="square" rtlCol="0">
            <a:spAutoFit/>
          </a:bodyPr>
          <a:lstStyle/>
          <a:p>
            <a:pPr algn="ctr"/>
            <a:r>
              <a:rPr lang="es-PE" sz="1600" b="1" dirty="0" smtClean="0">
                <a:solidFill>
                  <a:srgbClr val="FFFF00"/>
                </a:solidFill>
                <a:effectLst>
                  <a:outerShdw blurRad="38100" dist="38100" dir="2700000" algn="tl">
                    <a:srgbClr val="000000">
                      <a:alpha val="43137"/>
                    </a:srgbClr>
                  </a:outerShdw>
                </a:effectLst>
              </a:rPr>
              <a:t>Existen algunas referencias del chita o guepardo a lo largo de la historia, a menudo fueron entrenados por los egipcios y utilizados para darles caza a varios tipos de animales. También fueron símbolo de estatus social y riqueza en el pasado y las mujeres usaban costosos abrigos de piel de guepardo pues las magníficas rosetas en la piel de este animal  son consideradas  muy atractivas.</a:t>
            </a:r>
          </a:p>
          <a:p>
            <a:pPr algn="ctr"/>
            <a:endParaRPr lang="es-PE" sz="1600" b="1" dirty="0">
              <a:solidFill>
                <a:srgbClr val="FFFF00"/>
              </a:solidFill>
              <a:effectLst>
                <a:outerShdw blurRad="38100" dist="38100" dir="2700000" algn="tl">
                  <a:srgbClr val="000000">
                    <a:alpha val="43137"/>
                  </a:srgbClr>
                </a:outerShdw>
              </a:effectLst>
            </a:endParaRPr>
          </a:p>
        </p:txBody>
      </p:sp>
      <p:sp>
        <p:nvSpPr>
          <p:cNvPr id="6" name="5 Rectángulo"/>
          <p:cNvSpPr/>
          <p:nvPr/>
        </p:nvSpPr>
        <p:spPr>
          <a:xfrm>
            <a:off x="-428660" y="-285770"/>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heetah-Mr.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4" name="33 Imagen" descr="280px-Decagonal_trapezohedron.png"/>
          <p:cNvPicPr>
            <a:picLocks noChangeAspect="1"/>
          </p:cNvPicPr>
          <p:nvPr/>
        </p:nvPicPr>
        <p:blipFill>
          <a:blip r:embed="rId3">
            <a:duotone>
              <a:prstClr val="black"/>
              <a:schemeClr val="accent6">
                <a:tint val="45000"/>
                <a:satMod val="400000"/>
              </a:schemeClr>
            </a:duotone>
            <a:lum contrast="20000"/>
          </a:blip>
          <a:stretch>
            <a:fillRect/>
          </a:stretch>
        </p:blipFill>
        <p:spPr>
          <a:xfrm rot="3494476">
            <a:off x="-29952" y="4353414"/>
            <a:ext cx="715081" cy="1000114"/>
          </a:xfrm>
          <a:prstGeom prst="rect">
            <a:avLst/>
          </a:prstGeom>
          <a:effectLst/>
        </p:spPr>
      </p:pic>
      <p:pic>
        <p:nvPicPr>
          <p:cNvPr id="35" name="34 Imagen" descr="280px-Decagonal_trapezohedron.png"/>
          <p:cNvPicPr>
            <a:picLocks noChangeAspect="1"/>
          </p:cNvPicPr>
          <p:nvPr/>
        </p:nvPicPr>
        <p:blipFill>
          <a:blip r:embed="rId3">
            <a:duotone>
              <a:prstClr val="black"/>
              <a:schemeClr val="accent6">
                <a:tint val="45000"/>
                <a:satMod val="400000"/>
              </a:schemeClr>
            </a:duotone>
            <a:lum contrast="20000"/>
          </a:blip>
          <a:stretch>
            <a:fillRect/>
          </a:stretch>
        </p:blipFill>
        <p:spPr>
          <a:xfrm rot="3494476">
            <a:off x="8399733" y="-218618"/>
            <a:ext cx="715081" cy="1000114"/>
          </a:xfrm>
          <a:prstGeom prst="rect">
            <a:avLst/>
          </a:prstGeom>
          <a:effectLst/>
        </p:spPr>
      </p:pic>
      <p:pic>
        <p:nvPicPr>
          <p:cNvPr id="36" name="35 Imagen" descr="280px-Decagonal_trapezohedron.png"/>
          <p:cNvPicPr>
            <a:picLocks noChangeAspect="1"/>
          </p:cNvPicPr>
          <p:nvPr/>
        </p:nvPicPr>
        <p:blipFill>
          <a:blip r:embed="rId3">
            <a:duotone>
              <a:prstClr val="black"/>
              <a:schemeClr val="accent6">
                <a:tint val="45000"/>
                <a:satMod val="400000"/>
              </a:schemeClr>
            </a:duotone>
            <a:lum contrast="20000"/>
          </a:blip>
          <a:stretch>
            <a:fillRect/>
          </a:stretch>
        </p:blipFill>
        <p:spPr>
          <a:xfrm rot="18836107">
            <a:off x="36295" y="-252829"/>
            <a:ext cx="715081" cy="1000114"/>
          </a:xfrm>
          <a:prstGeom prst="rect">
            <a:avLst/>
          </a:prstGeom>
          <a:effectLst/>
        </p:spPr>
      </p:pic>
      <p:pic>
        <p:nvPicPr>
          <p:cNvPr id="37" name="36 Imagen" descr="280px-Decagonal_trapezohedron.png"/>
          <p:cNvPicPr>
            <a:picLocks noChangeAspect="1"/>
          </p:cNvPicPr>
          <p:nvPr/>
        </p:nvPicPr>
        <p:blipFill>
          <a:blip r:embed="rId3">
            <a:duotone>
              <a:prstClr val="black"/>
              <a:schemeClr val="accent6">
                <a:tint val="45000"/>
                <a:satMod val="400000"/>
              </a:schemeClr>
            </a:duotone>
            <a:lum contrast="20000"/>
          </a:blip>
          <a:stretch>
            <a:fillRect/>
          </a:stretch>
        </p:blipFill>
        <p:spPr>
          <a:xfrm rot="18836107">
            <a:off x="822113" y="318675"/>
            <a:ext cx="715081" cy="1000114"/>
          </a:xfrm>
          <a:prstGeom prst="rect">
            <a:avLst/>
          </a:prstGeom>
          <a:effectLst/>
        </p:spPr>
      </p:pic>
      <p:pic>
        <p:nvPicPr>
          <p:cNvPr id="38" name="37 Imagen" descr="280px-Decagonal_trapezohedron.png"/>
          <p:cNvPicPr>
            <a:picLocks noChangeAspect="1"/>
          </p:cNvPicPr>
          <p:nvPr/>
        </p:nvPicPr>
        <p:blipFill>
          <a:blip r:embed="rId3">
            <a:duotone>
              <a:prstClr val="black"/>
              <a:schemeClr val="accent6">
                <a:tint val="45000"/>
                <a:satMod val="400000"/>
              </a:schemeClr>
            </a:duotone>
            <a:lum contrast="20000"/>
          </a:blip>
          <a:stretch>
            <a:fillRect/>
          </a:stretch>
        </p:blipFill>
        <p:spPr>
          <a:xfrm rot="18836107">
            <a:off x="1465055" y="890179"/>
            <a:ext cx="715081" cy="1000114"/>
          </a:xfrm>
          <a:prstGeom prst="rect">
            <a:avLst/>
          </a:prstGeom>
          <a:effectLst/>
        </p:spPr>
      </p:pic>
      <p:pic>
        <p:nvPicPr>
          <p:cNvPr id="39" name="38 Imagen" descr="280px-Decagonal_trapezohedron.png"/>
          <p:cNvPicPr>
            <a:picLocks noChangeAspect="1"/>
          </p:cNvPicPr>
          <p:nvPr/>
        </p:nvPicPr>
        <p:blipFill>
          <a:blip r:embed="rId3">
            <a:duotone>
              <a:prstClr val="black"/>
              <a:schemeClr val="accent6">
                <a:tint val="45000"/>
                <a:satMod val="400000"/>
              </a:schemeClr>
            </a:duotone>
            <a:lum contrast="20000"/>
          </a:blip>
          <a:stretch>
            <a:fillRect/>
          </a:stretch>
        </p:blipFill>
        <p:spPr>
          <a:xfrm rot="18836107">
            <a:off x="2179434" y="1461683"/>
            <a:ext cx="715081" cy="1000114"/>
          </a:xfrm>
          <a:prstGeom prst="rect">
            <a:avLst/>
          </a:prstGeom>
          <a:effectLst/>
        </p:spPr>
      </p:pic>
      <p:pic>
        <p:nvPicPr>
          <p:cNvPr id="40" name="39 Imagen" descr="280px-Decagonal_trapezohedron.png"/>
          <p:cNvPicPr>
            <a:picLocks noChangeAspect="1"/>
          </p:cNvPicPr>
          <p:nvPr/>
        </p:nvPicPr>
        <p:blipFill>
          <a:blip r:embed="rId3">
            <a:duotone>
              <a:prstClr val="black"/>
              <a:schemeClr val="accent6">
                <a:tint val="45000"/>
                <a:satMod val="400000"/>
              </a:schemeClr>
            </a:duotone>
            <a:lum contrast="20000"/>
          </a:blip>
          <a:stretch>
            <a:fillRect/>
          </a:stretch>
        </p:blipFill>
        <p:spPr>
          <a:xfrm rot="3494476">
            <a:off x="684429" y="3853348"/>
            <a:ext cx="715081" cy="1000114"/>
          </a:xfrm>
          <a:prstGeom prst="rect">
            <a:avLst/>
          </a:prstGeom>
          <a:effectLst/>
        </p:spPr>
      </p:pic>
      <p:pic>
        <p:nvPicPr>
          <p:cNvPr id="41" name="40 Imagen" descr="280px-Decagonal_trapezohedron.png"/>
          <p:cNvPicPr>
            <a:picLocks noChangeAspect="1"/>
          </p:cNvPicPr>
          <p:nvPr/>
        </p:nvPicPr>
        <p:blipFill>
          <a:blip r:embed="rId3">
            <a:duotone>
              <a:prstClr val="black"/>
              <a:schemeClr val="accent6">
                <a:tint val="45000"/>
                <a:satMod val="400000"/>
              </a:schemeClr>
            </a:duotone>
            <a:lum contrast="20000"/>
          </a:blip>
          <a:stretch>
            <a:fillRect/>
          </a:stretch>
        </p:blipFill>
        <p:spPr>
          <a:xfrm rot="3494476">
            <a:off x="1398809" y="3353281"/>
            <a:ext cx="715081" cy="1000114"/>
          </a:xfrm>
          <a:prstGeom prst="rect">
            <a:avLst/>
          </a:prstGeom>
          <a:effectLst/>
        </p:spPr>
      </p:pic>
      <p:pic>
        <p:nvPicPr>
          <p:cNvPr id="42" name="41 Imagen" descr="280px-Decagonal_trapezohedron.png"/>
          <p:cNvPicPr>
            <a:picLocks noChangeAspect="1"/>
          </p:cNvPicPr>
          <p:nvPr/>
        </p:nvPicPr>
        <p:blipFill>
          <a:blip r:embed="rId3">
            <a:duotone>
              <a:prstClr val="black"/>
              <a:schemeClr val="accent6">
                <a:tint val="45000"/>
                <a:satMod val="400000"/>
              </a:schemeClr>
            </a:duotone>
            <a:lum contrast="20000"/>
          </a:blip>
          <a:stretch>
            <a:fillRect/>
          </a:stretch>
        </p:blipFill>
        <p:spPr>
          <a:xfrm rot="3494476">
            <a:off x="2113189" y="2853215"/>
            <a:ext cx="715081" cy="1000114"/>
          </a:xfrm>
          <a:prstGeom prst="rect">
            <a:avLst/>
          </a:prstGeom>
          <a:effectLst/>
        </p:spPr>
      </p:pic>
      <p:pic>
        <p:nvPicPr>
          <p:cNvPr id="43" name="42 Imagen" descr="280px-Decagonal_trapezohedron.png"/>
          <p:cNvPicPr>
            <a:picLocks noChangeAspect="1"/>
          </p:cNvPicPr>
          <p:nvPr/>
        </p:nvPicPr>
        <p:blipFill>
          <a:blip r:embed="rId3">
            <a:duotone>
              <a:prstClr val="black"/>
              <a:schemeClr val="accent6">
                <a:tint val="45000"/>
                <a:satMod val="400000"/>
              </a:schemeClr>
            </a:duotone>
            <a:lum contrast="20000"/>
          </a:blip>
          <a:stretch>
            <a:fillRect/>
          </a:stretch>
        </p:blipFill>
        <p:spPr>
          <a:xfrm rot="3494476">
            <a:off x="7613915" y="281447"/>
            <a:ext cx="715081" cy="1000114"/>
          </a:xfrm>
          <a:prstGeom prst="rect">
            <a:avLst/>
          </a:prstGeom>
          <a:effectLst/>
        </p:spPr>
      </p:pic>
      <p:pic>
        <p:nvPicPr>
          <p:cNvPr id="44" name="43 Imagen" descr="280px-Decagonal_trapezohedron.png"/>
          <p:cNvPicPr>
            <a:picLocks noChangeAspect="1"/>
          </p:cNvPicPr>
          <p:nvPr/>
        </p:nvPicPr>
        <p:blipFill>
          <a:blip r:embed="rId3">
            <a:duotone>
              <a:prstClr val="black"/>
              <a:schemeClr val="accent6">
                <a:tint val="45000"/>
                <a:satMod val="400000"/>
              </a:schemeClr>
            </a:duotone>
            <a:lum contrast="20000"/>
          </a:blip>
          <a:stretch>
            <a:fillRect/>
          </a:stretch>
        </p:blipFill>
        <p:spPr>
          <a:xfrm rot="3494476">
            <a:off x="6756660" y="781514"/>
            <a:ext cx="715081" cy="1000114"/>
          </a:xfrm>
          <a:prstGeom prst="rect">
            <a:avLst/>
          </a:prstGeom>
          <a:effectLst/>
        </p:spPr>
      </p:pic>
      <p:pic>
        <p:nvPicPr>
          <p:cNvPr id="45" name="44 Imagen" descr="280px-Decagonal_trapezohedron.png"/>
          <p:cNvPicPr>
            <a:picLocks noChangeAspect="1"/>
          </p:cNvPicPr>
          <p:nvPr/>
        </p:nvPicPr>
        <p:blipFill>
          <a:blip r:embed="rId3">
            <a:duotone>
              <a:prstClr val="black"/>
              <a:schemeClr val="accent6">
                <a:tint val="45000"/>
                <a:satMod val="400000"/>
              </a:schemeClr>
            </a:duotone>
            <a:lum contrast="20000"/>
          </a:blip>
          <a:stretch>
            <a:fillRect/>
          </a:stretch>
        </p:blipFill>
        <p:spPr>
          <a:xfrm rot="3494476">
            <a:off x="5970841" y="1281579"/>
            <a:ext cx="715081" cy="1000114"/>
          </a:xfrm>
          <a:prstGeom prst="rect">
            <a:avLst/>
          </a:prstGeom>
          <a:effectLst/>
        </p:spPr>
      </p:pic>
      <p:pic>
        <p:nvPicPr>
          <p:cNvPr id="46" name="45 Imagen" descr="280px-Decagonal_trapezohedron.png"/>
          <p:cNvPicPr>
            <a:picLocks noChangeAspect="1"/>
          </p:cNvPicPr>
          <p:nvPr/>
        </p:nvPicPr>
        <p:blipFill>
          <a:blip r:embed="rId3">
            <a:duotone>
              <a:prstClr val="black"/>
              <a:schemeClr val="accent6">
                <a:tint val="45000"/>
                <a:satMod val="400000"/>
              </a:schemeClr>
            </a:duotone>
            <a:lum contrast="20000"/>
          </a:blip>
          <a:stretch>
            <a:fillRect/>
          </a:stretch>
        </p:blipFill>
        <p:spPr>
          <a:xfrm rot="18582399">
            <a:off x="6113467" y="2666222"/>
            <a:ext cx="715081" cy="1000114"/>
          </a:xfrm>
          <a:prstGeom prst="rect">
            <a:avLst/>
          </a:prstGeom>
          <a:effectLst/>
        </p:spPr>
      </p:pic>
      <p:pic>
        <p:nvPicPr>
          <p:cNvPr id="47" name="46 Imagen" descr="280px-Decagonal_trapezohedron.png"/>
          <p:cNvPicPr>
            <a:picLocks noChangeAspect="1"/>
          </p:cNvPicPr>
          <p:nvPr/>
        </p:nvPicPr>
        <p:blipFill>
          <a:blip r:embed="rId3">
            <a:duotone>
              <a:prstClr val="black"/>
              <a:schemeClr val="accent6">
                <a:tint val="45000"/>
                <a:satMod val="400000"/>
              </a:schemeClr>
            </a:duotone>
            <a:lum contrast="20000"/>
          </a:blip>
          <a:stretch>
            <a:fillRect/>
          </a:stretch>
        </p:blipFill>
        <p:spPr>
          <a:xfrm rot="18583030">
            <a:off x="6827839" y="3237756"/>
            <a:ext cx="715081" cy="1000114"/>
          </a:xfrm>
          <a:prstGeom prst="rect">
            <a:avLst/>
          </a:prstGeom>
          <a:effectLst/>
        </p:spPr>
      </p:pic>
      <p:pic>
        <p:nvPicPr>
          <p:cNvPr id="48" name="47 Imagen" descr="280px-Decagonal_trapezohedron.png"/>
          <p:cNvPicPr>
            <a:picLocks noChangeAspect="1"/>
          </p:cNvPicPr>
          <p:nvPr/>
        </p:nvPicPr>
        <p:blipFill>
          <a:blip r:embed="rId3">
            <a:duotone>
              <a:prstClr val="black"/>
              <a:schemeClr val="accent6">
                <a:tint val="45000"/>
                <a:satMod val="400000"/>
              </a:schemeClr>
            </a:duotone>
            <a:lum contrast="20000"/>
          </a:blip>
          <a:stretch>
            <a:fillRect/>
          </a:stretch>
        </p:blipFill>
        <p:spPr>
          <a:xfrm rot="18491650">
            <a:off x="7614624" y="3804898"/>
            <a:ext cx="715081" cy="1000114"/>
          </a:xfrm>
          <a:prstGeom prst="rect">
            <a:avLst/>
          </a:prstGeom>
          <a:effectLst/>
        </p:spPr>
      </p:pic>
      <p:pic>
        <p:nvPicPr>
          <p:cNvPr id="49" name="48 Imagen" descr="280px-Decagonal_trapezohedron.png"/>
          <p:cNvPicPr>
            <a:picLocks noChangeAspect="1"/>
          </p:cNvPicPr>
          <p:nvPr/>
        </p:nvPicPr>
        <p:blipFill>
          <a:blip r:embed="rId3">
            <a:duotone>
              <a:prstClr val="black"/>
              <a:schemeClr val="accent6">
                <a:tint val="45000"/>
                <a:satMod val="400000"/>
              </a:schemeClr>
            </a:duotone>
            <a:lum contrast="20000"/>
          </a:blip>
          <a:stretch>
            <a:fillRect/>
          </a:stretch>
        </p:blipFill>
        <p:spPr>
          <a:xfrm rot="18379431">
            <a:off x="8394541" y="4319203"/>
            <a:ext cx="715081" cy="1000114"/>
          </a:xfrm>
          <a:prstGeom prst="rect">
            <a:avLst/>
          </a:prstGeom>
          <a:effectLst/>
        </p:spPr>
      </p:pic>
      <p:sp>
        <p:nvSpPr>
          <p:cNvPr id="19" name="18 Rectángulo"/>
          <p:cNvSpPr/>
          <p:nvPr/>
        </p:nvSpPr>
        <p:spPr>
          <a:xfrm>
            <a:off x="-428660" y="-285770"/>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6"/>
                                        </p:tgtEl>
                                        <p:attrNameLst>
                                          <p:attrName>style.visibility</p:attrName>
                                        </p:attrNameLst>
                                      </p:cBhvr>
                                      <p:to>
                                        <p:strVal val="visible"/>
                                      </p:to>
                                    </p:set>
                                    <p:anim calcmode="lin" valueType="num">
                                      <p:cBhvr additive="base">
                                        <p:cTn id="9" dur="2000" fill="hold"/>
                                        <p:tgtEl>
                                          <p:spTgt spid="36"/>
                                        </p:tgtEl>
                                        <p:attrNameLst>
                                          <p:attrName>ppt_x</p:attrName>
                                        </p:attrNameLst>
                                      </p:cBhvr>
                                      <p:tavLst>
                                        <p:tav tm="0">
                                          <p:val>
                                            <p:strVal val="1+#ppt_w/2"/>
                                          </p:val>
                                        </p:tav>
                                        <p:tav tm="100000">
                                          <p:val>
                                            <p:strVal val="#ppt_x"/>
                                          </p:val>
                                        </p:tav>
                                      </p:tavLst>
                                    </p:anim>
                                    <p:anim calcmode="lin" valueType="num">
                                      <p:cBhvr additive="base">
                                        <p:cTn id="10" dur="2000" fill="hold"/>
                                        <p:tgtEl>
                                          <p:spTgt spid="36"/>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37"/>
                                        </p:tgtEl>
                                        <p:attrNameLst>
                                          <p:attrName>style.visibility</p:attrName>
                                        </p:attrNameLst>
                                      </p:cBhvr>
                                      <p:to>
                                        <p:strVal val="visible"/>
                                      </p:to>
                                    </p:set>
                                    <p:anim calcmode="lin" valueType="num">
                                      <p:cBhvr additive="base">
                                        <p:cTn id="13" dur="2000" fill="hold"/>
                                        <p:tgtEl>
                                          <p:spTgt spid="37"/>
                                        </p:tgtEl>
                                        <p:attrNameLst>
                                          <p:attrName>ppt_x</p:attrName>
                                        </p:attrNameLst>
                                      </p:cBhvr>
                                      <p:tavLst>
                                        <p:tav tm="0">
                                          <p:val>
                                            <p:strVal val="1+#ppt_w/2"/>
                                          </p:val>
                                        </p:tav>
                                        <p:tav tm="100000">
                                          <p:val>
                                            <p:strVal val="#ppt_x"/>
                                          </p:val>
                                        </p:tav>
                                      </p:tavLst>
                                    </p:anim>
                                    <p:anim calcmode="lin" valueType="num">
                                      <p:cBhvr additive="base">
                                        <p:cTn id="14" dur="2000" fill="hold"/>
                                        <p:tgtEl>
                                          <p:spTgt spid="37"/>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38"/>
                                        </p:tgtEl>
                                        <p:attrNameLst>
                                          <p:attrName>style.visibility</p:attrName>
                                        </p:attrNameLst>
                                      </p:cBhvr>
                                      <p:to>
                                        <p:strVal val="visible"/>
                                      </p:to>
                                    </p:set>
                                    <p:anim calcmode="lin" valueType="num">
                                      <p:cBhvr additive="base">
                                        <p:cTn id="17" dur="2000" fill="hold"/>
                                        <p:tgtEl>
                                          <p:spTgt spid="38"/>
                                        </p:tgtEl>
                                        <p:attrNameLst>
                                          <p:attrName>ppt_x</p:attrName>
                                        </p:attrNameLst>
                                      </p:cBhvr>
                                      <p:tavLst>
                                        <p:tav tm="0">
                                          <p:val>
                                            <p:strVal val="1+#ppt_w/2"/>
                                          </p:val>
                                        </p:tav>
                                        <p:tav tm="100000">
                                          <p:val>
                                            <p:strVal val="#ppt_x"/>
                                          </p:val>
                                        </p:tav>
                                      </p:tavLst>
                                    </p:anim>
                                    <p:anim calcmode="lin" valueType="num">
                                      <p:cBhvr additive="base">
                                        <p:cTn id="18" dur="2000" fill="hold"/>
                                        <p:tgtEl>
                                          <p:spTgt spid="38"/>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39"/>
                                        </p:tgtEl>
                                        <p:attrNameLst>
                                          <p:attrName>style.visibility</p:attrName>
                                        </p:attrNameLst>
                                      </p:cBhvr>
                                      <p:to>
                                        <p:strVal val="visible"/>
                                      </p:to>
                                    </p:set>
                                    <p:anim calcmode="lin" valueType="num">
                                      <p:cBhvr additive="base">
                                        <p:cTn id="21" dur="2000" fill="hold"/>
                                        <p:tgtEl>
                                          <p:spTgt spid="39"/>
                                        </p:tgtEl>
                                        <p:attrNameLst>
                                          <p:attrName>ppt_x</p:attrName>
                                        </p:attrNameLst>
                                      </p:cBhvr>
                                      <p:tavLst>
                                        <p:tav tm="0">
                                          <p:val>
                                            <p:strVal val="1+#ppt_w/2"/>
                                          </p:val>
                                        </p:tav>
                                        <p:tav tm="100000">
                                          <p:val>
                                            <p:strVal val="#ppt_x"/>
                                          </p:val>
                                        </p:tav>
                                      </p:tavLst>
                                    </p:anim>
                                    <p:anim calcmode="lin" valueType="num">
                                      <p:cBhvr additive="base">
                                        <p:cTn id="22" dur="2000" fill="hold"/>
                                        <p:tgtEl>
                                          <p:spTgt spid="39"/>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35"/>
                                        </p:tgtEl>
                                        <p:attrNameLst>
                                          <p:attrName>style.visibility</p:attrName>
                                        </p:attrNameLst>
                                      </p:cBhvr>
                                      <p:to>
                                        <p:strVal val="visible"/>
                                      </p:to>
                                    </p:set>
                                    <p:anim calcmode="lin" valueType="num">
                                      <p:cBhvr additive="base">
                                        <p:cTn id="25" dur="2000" fill="hold"/>
                                        <p:tgtEl>
                                          <p:spTgt spid="35"/>
                                        </p:tgtEl>
                                        <p:attrNameLst>
                                          <p:attrName>ppt_x</p:attrName>
                                        </p:attrNameLst>
                                      </p:cBhvr>
                                      <p:tavLst>
                                        <p:tav tm="0">
                                          <p:val>
                                            <p:strVal val="0-#ppt_w/2"/>
                                          </p:val>
                                        </p:tav>
                                        <p:tav tm="100000">
                                          <p:val>
                                            <p:strVal val="#ppt_x"/>
                                          </p:val>
                                        </p:tav>
                                      </p:tavLst>
                                    </p:anim>
                                    <p:anim calcmode="lin" valueType="num">
                                      <p:cBhvr additive="base">
                                        <p:cTn id="26" dur="2000" fill="hold"/>
                                        <p:tgtEl>
                                          <p:spTgt spid="35"/>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43"/>
                                        </p:tgtEl>
                                        <p:attrNameLst>
                                          <p:attrName>style.visibility</p:attrName>
                                        </p:attrNameLst>
                                      </p:cBhvr>
                                      <p:to>
                                        <p:strVal val="visible"/>
                                      </p:to>
                                    </p:set>
                                    <p:anim calcmode="lin" valueType="num">
                                      <p:cBhvr additive="base">
                                        <p:cTn id="29" dur="2000" fill="hold"/>
                                        <p:tgtEl>
                                          <p:spTgt spid="43"/>
                                        </p:tgtEl>
                                        <p:attrNameLst>
                                          <p:attrName>ppt_x</p:attrName>
                                        </p:attrNameLst>
                                      </p:cBhvr>
                                      <p:tavLst>
                                        <p:tav tm="0">
                                          <p:val>
                                            <p:strVal val="0-#ppt_w/2"/>
                                          </p:val>
                                        </p:tav>
                                        <p:tav tm="100000">
                                          <p:val>
                                            <p:strVal val="#ppt_x"/>
                                          </p:val>
                                        </p:tav>
                                      </p:tavLst>
                                    </p:anim>
                                    <p:anim calcmode="lin" valueType="num">
                                      <p:cBhvr additive="base">
                                        <p:cTn id="30" dur="2000" fill="hold"/>
                                        <p:tgtEl>
                                          <p:spTgt spid="43"/>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44"/>
                                        </p:tgtEl>
                                        <p:attrNameLst>
                                          <p:attrName>style.visibility</p:attrName>
                                        </p:attrNameLst>
                                      </p:cBhvr>
                                      <p:to>
                                        <p:strVal val="visible"/>
                                      </p:to>
                                    </p:set>
                                    <p:anim calcmode="lin" valueType="num">
                                      <p:cBhvr additive="base">
                                        <p:cTn id="33" dur="2000" fill="hold"/>
                                        <p:tgtEl>
                                          <p:spTgt spid="44"/>
                                        </p:tgtEl>
                                        <p:attrNameLst>
                                          <p:attrName>ppt_x</p:attrName>
                                        </p:attrNameLst>
                                      </p:cBhvr>
                                      <p:tavLst>
                                        <p:tav tm="0">
                                          <p:val>
                                            <p:strVal val="0-#ppt_w/2"/>
                                          </p:val>
                                        </p:tav>
                                        <p:tav tm="100000">
                                          <p:val>
                                            <p:strVal val="#ppt_x"/>
                                          </p:val>
                                        </p:tav>
                                      </p:tavLst>
                                    </p:anim>
                                    <p:anim calcmode="lin" valueType="num">
                                      <p:cBhvr additive="base">
                                        <p:cTn id="34" dur="2000" fill="hold"/>
                                        <p:tgtEl>
                                          <p:spTgt spid="44"/>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45"/>
                                        </p:tgtEl>
                                        <p:attrNameLst>
                                          <p:attrName>style.visibility</p:attrName>
                                        </p:attrNameLst>
                                      </p:cBhvr>
                                      <p:to>
                                        <p:strVal val="visible"/>
                                      </p:to>
                                    </p:set>
                                    <p:anim calcmode="lin" valueType="num">
                                      <p:cBhvr additive="base">
                                        <p:cTn id="37" dur="2000" fill="hold"/>
                                        <p:tgtEl>
                                          <p:spTgt spid="45"/>
                                        </p:tgtEl>
                                        <p:attrNameLst>
                                          <p:attrName>ppt_x</p:attrName>
                                        </p:attrNameLst>
                                      </p:cBhvr>
                                      <p:tavLst>
                                        <p:tav tm="0">
                                          <p:val>
                                            <p:strVal val="0-#ppt_w/2"/>
                                          </p:val>
                                        </p:tav>
                                        <p:tav tm="100000">
                                          <p:val>
                                            <p:strVal val="#ppt_x"/>
                                          </p:val>
                                        </p:tav>
                                      </p:tavLst>
                                    </p:anim>
                                    <p:anim calcmode="lin" valueType="num">
                                      <p:cBhvr additive="base">
                                        <p:cTn id="38" dur="2000" fill="hold"/>
                                        <p:tgtEl>
                                          <p:spTgt spid="45"/>
                                        </p:tgtEl>
                                        <p:attrNameLst>
                                          <p:attrName>ppt_y</p:attrName>
                                        </p:attrNameLst>
                                      </p:cBhvr>
                                      <p:tavLst>
                                        <p:tav tm="0">
                                          <p:val>
                                            <p:strVal val="1+#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34"/>
                                        </p:tgtEl>
                                        <p:attrNameLst>
                                          <p:attrName>style.visibility</p:attrName>
                                        </p:attrNameLst>
                                      </p:cBhvr>
                                      <p:to>
                                        <p:strVal val="visible"/>
                                      </p:to>
                                    </p:set>
                                    <p:anim calcmode="lin" valueType="num">
                                      <p:cBhvr additive="base">
                                        <p:cTn id="41" dur="2000" fill="hold"/>
                                        <p:tgtEl>
                                          <p:spTgt spid="34"/>
                                        </p:tgtEl>
                                        <p:attrNameLst>
                                          <p:attrName>ppt_x</p:attrName>
                                        </p:attrNameLst>
                                      </p:cBhvr>
                                      <p:tavLst>
                                        <p:tav tm="0">
                                          <p:val>
                                            <p:strVal val="1+#ppt_w/2"/>
                                          </p:val>
                                        </p:tav>
                                        <p:tav tm="100000">
                                          <p:val>
                                            <p:strVal val="#ppt_x"/>
                                          </p:val>
                                        </p:tav>
                                      </p:tavLst>
                                    </p:anim>
                                    <p:anim calcmode="lin" valueType="num">
                                      <p:cBhvr additive="base">
                                        <p:cTn id="42" dur="2000" fill="hold"/>
                                        <p:tgtEl>
                                          <p:spTgt spid="34"/>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40"/>
                                        </p:tgtEl>
                                        <p:attrNameLst>
                                          <p:attrName>style.visibility</p:attrName>
                                        </p:attrNameLst>
                                      </p:cBhvr>
                                      <p:to>
                                        <p:strVal val="visible"/>
                                      </p:to>
                                    </p:set>
                                    <p:anim calcmode="lin" valueType="num">
                                      <p:cBhvr additive="base">
                                        <p:cTn id="45" dur="2000" fill="hold"/>
                                        <p:tgtEl>
                                          <p:spTgt spid="40"/>
                                        </p:tgtEl>
                                        <p:attrNameLst>
                                          <p:attrName>ppt_x</p:attrName>
                                        </p:attrNameLst>
                                      </p:cBhvr>
                                      <p:tavLst>
                                        <p:tav tm="0">
                                          <p:val>
                                            <p:strVal val="1+#ppt_w/2"/>
                                          </p:val>
                                        </p:tav>
                                        <p:tav tm="100000">
                                          <p:val>
                                            <p:strVal val="#ppt_x"/>
                                          </p:val>
                                        </p:tav>
                                      </p:tavLst>
                                    </p:anim>
                                    <p:anim calcmode="lin" valueType="num">
                                      <p:cBhvr additive="base">
                                        <p:cTn id="46" dur="2000" fill="hold"/>
                                        <p:tgtEl>
                                          <p:spTgt spid="40"/>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41"/>
                                        </p:tgtEl>
                                        <p:attrNameLst>
                                          <p:attrName>style.visibility</p:attrName>
                                        </p:attrNameLst>
                                      </p:cBhvr>
                                      <p:to>
                                        <p:strVal val="visible"/>
                                      </p:to>
                                    </p:set>
                                    <p:anim calcmode="lin" valueType="num">
                                      <p:cBhvr additive="base">
                                        <p:cTn id="49" dur="2000" fill="hold"/>
                                        <p:tgtEl>
                                          <p:spTgt spid="41"/>
                                        </p:tgtEl>
                                        <p:attrNameLst>
                                          <p:attrName>ppt_x</p:attrName>
                                        </p:attrNameLst>
                                      </p:cBhvr>
                                      <p:tavLst>
                                        <p:tav tm="0">
                                          <p:val>
                                            <p:strVal val="1+#ppt_w/2"/>
                                          </p:val>
                                        </p:tav>
                                        <p:tav tm="100000">
                                          <p:val>
                                            <p:strVal val="#ppt_x"/>
                                          </p:val>
                                        </p:tav>
                                      </p:tavLst>
                                    </p:anim>
                                    <p:anim calcmode="lin" valueType="num">
                                      <p:cBhvr additive="base">
                                        <p:cTn id="50" dur="2000" fill="hold"/>
                                        <p:tgtEl>
                                          <p:spTgt spid="41"/>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42"/>
                                        </p:tgtEl>
                                        <p:attrNameLst>
                                          <p:attrName>style.visibility</p:attrName>
                                        </p:attrNameLst>
                                      </p:cBhvr>
                                      <p:to>
                                        <p:strVal val="visible"/>
                                      </p:to>
                                    </p:set>
                                    <p:anim calcmode="lin" valueType="num">
                                      <p:cBhvr additive="base">
                                        <p:cTn id="53" dur="2000" fill="hold"/>
                                        <p:tgtEl>
                                          <p:spTgt spid="42"/>
                                        </p:tgtEl>
                                        <p:attrNameLst>
                                          <p:attrName>ppt_x</p:attrName>
                                        </p:attrNameLst>
                                      </p:cBhvr>
                                      <p:tavLst>
                                        <p:tav tm="0">
                                          <p:val>
                                            <p:strVal val="1+#ppt_w/2"/>
                                          </p:val>
                                        </p:tav>
                                        <p:tav tm="100000">
                                          <p:val>
                                            <p:strVal val="#ppt_x"/>
                                          </p:val>
                                        </p:tav>
                                      </p:tavLst>
                                    </p:anim>
                                    <p:anim calcmode="lin" valueType="num">
                                      <p:cBhvr additive="base">
                                        <p:cTn id="54" dur="2000" fill="hold"/>
                                        <p:tgtEl>
                                          <p:spTgt spid="42"/>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46"/>
                                        </p:tgtEl>
                                        <p:attrNameLst>
                                          <p:attrName>style.visibility</p:attrName>
                                        </p:attrNameLst>
                                      </p:cBhvr>
                                      <p:to>
                                        <p:strVal val="visible"/>
                                      </p:to>
                                    </p:set>
                                    <p:anim calcmode="lin" valueType="num">
                                      <p:cBhvr additive="base">
                                        <p:cTn id="57" dur="2000" fill="hold"/>
                                        <p:tgtEl>
                                          <p:spTgt spid="46"/>
                                        </p:tgtEl>
                                        <p:attrNameLst>
                                          <p:attrName>ppt_x</p:attrName>
                                        </p:attrNameLst>
                                      </p:cBhvr>
                                      <p:tavLst>
                                        <p:tav tm="0">
                                          <p:val>
                                            <p:strVal val="0-#ppt_w/2"/>
                                          </p:val>
                                        </p:tav>
                                        <p:tav tm="100000">
                                          <p:val>
                                            <p:strVal val="#ppt_x"/>
                                          </p:val>
                                        </p:tav>
                                      </p:tavLst>
                                    </p:anim>
                                    <p:anim calcmode="lin" valueType="num">
                                      <p:cBhvr additive="base">
                                        <p:cTn id="58" dur="2000" fill="hold"/>
                                        <p:tgtEl>
                                          <p:spTgt spid="46"/>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47"/>
                                        </p:tgtEl>
                                        <p:attrNameLst>
                                          <p:attrName>style.visibility</p:attrName>
                                        </p:attrNameLst>
                                      </p:cBhvr>
                                      <p:to>
                                        <p:strVal val="visible"/>
                                      </p:to>
                                    </p:set>
                                    <p:anim calcmode="lin" valueType="num">
                                      <p:cBhvr additive="base">
                                        <p:cTn id="61" dur="2000" fill="hold"/>
                                        <p:tgtEl>
                                          <p:spTgt spid="47"/>
                                        </p:tgtEl>
                                        <p:attrNameLst>
                                          <p:attrName>ppt_x</p:attrName>
                                        </p:attrNameLst>
                                      </p:cBhvr>
                                      <p:tavLst>
                                        <p:tav tm="0">
                                          <p:val>
                                            <p:strVal val="0-#ppt_w/2"/>
                                          </p:val>
                                        </p:tav>
                                        <p:tav tm="100000">
                                          <p:val>
                                            <p:strVal val="#ppt_x"/>
                                          </p:val>
                                        </p:tav>
                                      </p:tavLst>
                                    </p:anim>
                                    <p:anim calcmode="lin" valueType="num">
                                      <p:cBhvr additive="base">
                                        <p:cTn id="62" dur="2000" fill="hold"/>
                                        <p:tgtEl>
                                          <p:spTgt spid="47"/>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48"/>
                                        </p:tgtEl>
                                        <p:attrNameLst>
                                          <p:attrName>style.visibility</p:attrName>
                                        </p:attrNameLst>
                                      </p:cBhvr>
                                      <p:to>
                                        <p:strVal val="visible"/>
                                      </p:to>
                                    </p:set>
                                    <p:anim calcmode="lin" valueType="num">
                                      <p:cBhvr additive="base">
                                        <p:cTn id="65" dur="2000" fill="hold"/>
                                        <p:tgtEl>
                                          <p:spTgt spid="48"/>
                                        </p:tgtEl>
                                        <p:attrNameLst>
                                          <p:attrName>ppt_x</p:attrName>
                                        </p:attrNameLst>
                                      </p:cBhvr>
                                      <p:tavLst>
                                        <p:tav tm="0">
                                          <p:val>
                                            <p:strVal val="0-#ppt_w/2"/>
                                          </p:val>
                                        </p:tav>
                                        <p:tav tm="100000">
                                          <p:val>
                                            <p:strVal val="#ppt_x"/>
                                          </p:val>
                                        </p:tav>
                                      </p:tavLst>
                                    </p:anim>
                                    <p:anim calcmode="lin" valueType="num">
                                      <p:cBhvr additive="base">
                                        <p:cTn id="66" dur="2000" fill="hold"/>
                                        <p:tgtEl>
                                          <p:spTgt spid="48"/>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49"/>
                                        </p:tgtEl>
                                        <p:attrNameLst>
                                          <p:attrName>style.visibility</p:attrName>
                                        </p:attrNameLst>
                                      </p:cBhvr>
                                      <p:to>
                                        <p:strVal val="visible"/>
                                      </p:to>
                                    </p:set>
                                    <p:anim calcmode="lin" valueType="num">
                                      <p:cBhvr additive="base">
                                        <p:cTn id="69" dur="2000" fill="hold"/>
                                        <p:tgtEl>
                                          <p:spTgt spid="49"/>
                                        </p:tgtEl>
                                        <p:attrNameLst>
                                          <p:attrName>ppt_x</p:attrName>
                                        </p:attrNameLst>
                                      </p:cBhvr>
                                      <p:tavLst>
                                        <p:tav tm="0">
                                          <p:val>
                                            <p:strVal val="0-#ppt_w/2"/>
                                          </p:val>
                                        </p:tav>
                                        <p:tav tm="100000">
                                          <p:val>
                                            <p:strVal val="#ppt_x"/>
                                          </p:val>
                                        </p:tav>
                                      </p:tavLst>
                                    </p:anim>
                                    <p:anim calcmode="lin" valueType="num">
                                      <p:cBhvr additive="base">
                                        <p:cTn id="70" dur="2000" fill="hold"/>
                                        <p:tgtEl>
                                          <p:spTgt spid="49"/>
                                        </p:tgtEl>
                                        <p:attrNameLst>
                                          <p:attrName>ppt_y</p:attrName>
                                        </p:attrNameLst>
                                      </p:cBhvr>
                                      <p:tavLst>
                                        <p:tav tm="0">
                                          <p:val>
                                            <p:strVal val="0-#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36"/>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37"/>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38"/>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39"/>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35"/>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43"/>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44"/>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45"/>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34"/>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40"/>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41"/>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42"/>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46"/>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47"/>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48"/>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49"/>
                                        </p:tgtEl>
                                        <p:attrNameLst>
                                          <p:attrName>r</p:attrName>
                                        </p:attrNameLst>
                                      </p:cBhvr>
                                    </p:animRot>
                                  </p:childTnLst>
                                </p:cTn>
                              </p:par>
                            </p:childTnLst>
                          </p:cTn>
                        </p:par>
                        <p:par>
                          <p:cTn id="103" fill="hold">
                            <p:stCondLst>
                              <p:cond delay="4000"/>
                            </p:stCondLst>
                            <p:childTnLst>
                              <p:par>
                                <p:cTn id="104" presetID="2" presetClass="exit" presetSubtype="6" fill="hold" nodeType="afterEffect">
                                  <p:stCondLst>
                                    <p:cond delay="0"/>
                                  </p:stCondLst>
                                  <p:childTnLst>
                                    <p:anim calcmode="lin" valueType="num">
                                      <p:cBhvr additive="base">
                                        <p:cTn id="105" dur="2000"/>
                                        <p:tgtEl>
                                          <p:spTgt spid="36"/>
                                        </p:tgtEl>
                                        <p:attrNameLst>
                                          <p:attrName>ppt_x</p:attrName>
                                        </p:attrNameLst>
                                      </p:cBhvr>
                                      <p:tavLst>
                                        <p:tav tm="0">
                                          <p:val>
                                            <p:strVal val="ppt_x"/>
                                          </p:val>
                                        </p:tav>
                                        <p:tav tm="100000">
                                          <p:val>
                                            <p:strVal val="1+ppt_w/2"/>
                                          </p:val>
                                        </p:tav>
                                      </p:tavLst>
                                    </p:anim>
                                    <p:anim calcmode="lin" valueType="num">
                                      <p:cBhvr additive="base">
                                        <p:cTn id="106" dur="2000"/>
                                        <p:tgtEl>
                                          <p:spTgt spid="36"/>
                                        </p:tgtEl>
                                        <p:attrNameLst>
                                          <p:attrName>ppt_y</p:attrName>
                                        </p:attrNameLst>
                                      </p:cBhvr>
                                      <p:tavLst>
                                        <p:tav tm="0">
                                          <p:val>
                                            <p:strVal val="ppt_y"/>
                                          </p:val>
                                        </p:tav>
                                        <p:tav tm="100000">
                                          <p:val>
                                            <p:strVal val="1+ppt_h/2"/>
                                          </p:val>
                                        </p:tav>
                                      </p:tavLst>
                                    </p:anim>
                                    <p:set>
                                      <p:cBhvr>
                                        <p:cTn id="107" dur="1" fill="hold">
                                          <p:stCondLst>
                                            <p:cond delay="1999"/>
                                          </p:stCondLst>
                                        </p:cTn>
                                        <p:tgtEl>
                                          <p:spTgt spid="36"/>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37"/>
                                        </p:tgtEl>
                                        <p:attrNameLst>
                                          <p:attrName>ppt_x</p:attrName>
                                        </p:attrNameLst>
                                      </p:cBhvr>
                                      <p:tavLst>
                                        <p:tav tm="0">
                                          <p:val>
                                            <p:strVal val="ppt_x"/>
                                          </p:val>
                                        </p:tav>
                                        <p:tav tm="100000">
                                          <p:val>
                                            <p:strVal val="1+ppt_w/2"/>
                                          </p:val>
                                        </p:tav>
                                      </p:tavLst>
                                    </p:anim>
                                    <p:anim calcmode="lin" valueType="num">
                                      <p:cBhvr additive="base">
                                        <p:cTn id="110" dur="2000"/>
                                        <p:tgtEl>
                                          <p:spTgt spid="37"/>
                                        </p:tgtEl>
                                        <p:attrNameLst>
                                          <p:attrName>ppt_y</p:attrName>
                                        </p:attrNameLst>
                                      </p:cBhvr>
                                      <p:tavLst>
                                        <p:tav tm="0">
                                          <p:val>
                                            <p:strVal val="ppt_y"/>
                                          </p:val>
                                        </p:tav>
                                        <p:tav tm="100000">
                                          <p:val>
                                            <p:strVal val="1+ppt_h/2"/>
                                          </p:val>
                                        </p:tav>
                                      </p:tavLst>
                                    </p:anim>
                                    <p:set>
                                      <p:cBhvr>
                                        <p:cTn id="111" dur="1" fill="hold">
                                          <p:stCondLst>
                                            <p:cond delay="1999"/>
                                          </p:stCondLst>
                                        </p:cTn>
                                        <p:tgtEl>
                                          <p:spTgt spid="37"/>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38"/>
                                        </p:tgtEl>
                                        <p:attrNameLst>
                                          <p:attrName>ppt_x</p:attrName>
                                        </p:attrNameLst>
                                      </p:cBhvr>
                                      <p:tavLst>
                                        <p:tav tm="0">
                                          <p:val>
                                            <p:strVal val="ppt_x"/>
                                          </p:val>
                                        </p:tav>
                                        <p:tav tm="100000">
                                          <p:val>
                                            <p:strVal val="1+ppt_w/2"/>
                                          </p:val>
                                        </p:tav>
                                      </p:tavLst>
                                    </p:anim>
                                    <p:anim calcmode="lin" valueType="num">
                                      <p:cBhvr additive="base">
                                        <p:cTn id="114" dur="2000"/>
                                        <p:tgtEl>
                                          <p:spTgt spid="38"/>
                                        </p:tgtEl>
                                        <p:attrNameLst>
                                          <p:attrName>ppt_y</p:attrName>
                                        </p:attrNameLst>
                                      </p:cBhvr>
                                      <p:tavLst>
                                        <p:tav tm="0">
                                          <p:val>
                                            <p:strVal val="ppt_y"/>
                                          </p:val>
                                        </p:tav>
                                        <p:tav tm="100000">
                                          <p:val>
                                            <p:strVal val="1+ppt_h/2"/>
                                          </p:val>
                                        </p:tav>
                                      </p:tavLst>
                                    </p:anim>
                                    <p:set>
                                      <p:cBhvr>
                                        <p:cTn id="115" dur="1" fill="hold">
                                          <p:stCondLst>
                                            <p:cond delay="1999"/>
                                          </p:stCondLst>
                                        </p:cTn>
                                        <p:tgtEl>
                                          <p:spTgt spid="38"/>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39"/>
                                        </p:tgtEl>
                                        <p:attrNameLst>
                                          <p:attrName>ppt_x</p:attrName>
                                        </p:attrNameLst>
                                      </p:cBhvr>
                                      <p:tavLst>
                                        <p:tav tm="0">
                                          <p:val>
                                            <p:strVal val="ppt_x"/>
                                          </p:val>
                                        </p:tav>
                                        <p:tav tm="100000">
                                          <p:val>
                                            <p:strVal val="1+ppt_w/2"/>
                                          </p:val>
                                        </p:tav>
                                      </p:tavLst>
                                    </p:anim>
                                    <p:anim calcmode="lin" valueType="num">
                                      <p:cBhvr additive="base">
                                        <p:cTn id="118" dur="2000"/>
                                        <p:tgtEl>
                                          <p:spTgt spid="39"/>
                                        </p:tgtEl>
                                        <p:attrNameLst>
                                          <p:attrName>ppt_y</p:attrName>
                                        </p:attrNameLst>
                                      </p:cBhvr>
                                      <p:tavLst>
                                        <p:tav tm="0">
                                          <p:val>
                                            <p:strVal val="ppt_y"/>
                                          </p:val>
                                        </p:tav>
                                        <p:tav tm="100000">
                                          <p:val>
                                            <p:strVal val="1+ppt_h/2"/>
                                          </p:val>
                                        </p:tav>
                                      </p:tavLst>
                                    </p:anim>
                                    <p:set>
                                      <p:cBhvr>
                                        <p:cTn id="119" dur="1" fill="hold">
                                          <p:stCondLst>
                                            <p:cond delay="1999"/>
                                          </p:stCondLst>
                                        </p:cTn>
                                        <p:tgtEl>
                                          <p:spTgt spid="39"/>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35"/>
                                        </p:tgtEl>
                                        <p:attrNameLst>
                                          <p:attrName>ppt_x</p:attrName>
                                        </p:attrNameLst>
                                      </p:cBhvr>
                                      <p:tavLst>
                                        <p:tav tm="0">
                                          <p:val>
                                            <p:strVal val="ppt_x"/>
                                          </p:val>
                                        </p:tav>
                                        <p:tav tm="100000">
                                          <p:val>
                                            <p:strVal val="0-ppt_w/2"/>
                                          </p:val>
                                        </p:tav>
                                      </p:tavLst>
                                    </p:anim>
                                    <p:anim calcmode="lin" valueType="num">
                                      <p:cBhvr additive="base">
                                        <p:cTn id="122" dur="2000"/>
                                        <p:tgtEl>
                                          <p:spTgt spid="35"/>
                                        </p:tgtEl>
                                        <p:attrNameLst>
                                          <p:attrName>ppt_y</p:attrName>
                                        </p:attrNameLst>
                                      </p:cBhvr>
                                      <p:tavLst>
                                        <p:tav tm="0">
                                          <p:val>
                                            <p:strVal val="ppt_y"/>
                                          </p:val>
                                        </p:tav>
                                        <p:tav tm="100000">
                                          <p:val>
                                            <p:strVal val="1+ppt_h/2"/>
                                          </p:val>
                                        </p:tav>
                                      </p:tavLst>
                                    </p:anim>
                                    <p:set>
                                      <p:cBhvr>
                                        <p:cTn id="123" dur="1" fill="hold">
                                          <p:stCondLst>
                                            <p:cond delay="1999"/>
                                          </p:stCondLst>
                                        </p:cTn>
                                        <p:tgtEl>
                                          <p:spTgt spid="35"/>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43"/>
                                        </p:tgtEl>
                                        <p:attrNameLst>
                                          <p:attrName>ppt_x</p:attrName>
                                        </p:attrNameLst>
                                      </p:cBhvr>
                                      <p:tavLst>
                                        <p:tav tm="0">
                                          <p:val>
                                            <p:strVal val="ppt_x"/>
                                          </p:val>
                                        </p:tav>
                                        <p:tav tm="100000">
                                          <p:val>
                                            <p:strVal val="0-ppt_w/2"/>
                                          </p:val>
                                        </p:tav>
                                      </p:tavLst>
                                    </p:anim>
                                    <p:anim calcmode="lin" valueType="num">
                                      <p:cBhvr additive="base">
                                        <p:cTn id="126" dur="2000"/>
                                        <p:tgtEl>
                                          <p:spTgt spid="43"/>
                                        </p:tgtEl>
                                        <p:attrNameLst>
                                          <p:attrName>ppt_y</p:attrName>
                                        </p:attrNameLst>
                                      </p:cBhvr>
                                      <p:tavLst>
                                        <p:tav tm="0">
                                          <p:val>
                                            <p:strVal val="ppt_y"/>
                                          </p:val>
                                        </p:tav>
                                        <p:tav tm="100000">
                                          <p:val>
                                            <p:strVal val="1+ppt_h/2"/>
                                          </p:val>
                                        </p:tav>
                                      </p:tavLst>
                                    </p:anim>
                                    <p:set>
                                      <p:cBhvr>
                                        <p:cTn id="127" dur="1" fill="hold">
                                          <p:stCondLst>
                                            <p:cond delay="1999"/>
                                          </p:stCondLst>
                                        </p:cTn>
                                        <p:tgtEl>
                                          <p:spTgt spid="43"/>
                                        </p:tgtEl>
                                        <p:attrNameLst>
                                          <p:attrName>style.visibility</p:attrName>
                                        </p:attrNameLst>
                                      </p:cBhvr>
                                      <p:to>
                                        <p:strVal val="hidden"/>
                                      </p:to>
                                    </p:set>
                                  </p:childTnLst>
                                </p:cTn>
                              </p:par>
                              <p:par>
                                <p:cTn id="128" presetID="2" presetClass="exit" presetSubtype="12" fill="hold" nodeType="withEffect">
                                  <p:stCondLst>
                                    <p:cond delay="0"/>
                                  </p:stCondLst>
                                  <p:childTnLst>
                                    <p:anim calcmode="lin" valueType="num">
                                      <p:cBhvr additive="base">
                                        <p:cTn id="129" dur="2000"/>
                                        <p:tgtEl>
                                          <p:spTgt spid="44"/>
                                        </p:tgtEl>
                                        <p:attrNameLst>
                                          <p:attrName>ppt_x</p:attrName>
                                        </p:attrNameLst>
                                      </p:cBhvr>
                                      <p:tavLst>
                                        <p:tav tm="0">
                                          <p:val>
                                            <p:strVal val="ppt_x"/>
                                          </p:val>
                                        </p:tav>
                                        <p:tav tm="100000">
                                          <p:val>
                                            <p:strVal val="0-ppt_w/2"/>
                                          </p:val>
                                        </p:tav>
                                      </p:tavLst>
                                    </p:anim>
                                    <p:anim calcmode="lin" valueType="num">
                                      <p:cBhvr additive="base">
                                        <p:cTn id="130" dur="2000"/>
                                        <p:tgtEl>
                                          <p:spTgt spid="44"/>
                                        </p:tgtEl>
                                        <p:attrNameLst>
                                          <p:attrName>ppt_y</p:attrName>
                                        </p:attrNameLst>
                                      </p:cBhvr>
                                      <p:tavLst>
                                        <p:tav tm="0">
                                          <p:val>
                                            <p:strVal val="ppt_y"/>
                                          </p:val>
                                        </p:tav>
                                        <p:tav tm="100000">
                                          <p:val>
                                            <p:strVal val="1+ppt_h/2"/>
                                          </p:val>
                                        </p:tav>
                                      </p:tavLst>
                                    </p:anim>
                                    <p:set>
                                      <p:cBhvr>
                                        <p:cTn id="131" dur="1" fill="hold">
                                          <p:stCondLst>
                                            <p:cond delay="1999"/>
                                          </p:stCondLst>
                                        </p:cTn>
                                        <p:tgtEl>
                                          <p:spTgt spid="44"/>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2000"/>
                                        <p:tgtEl>
                                          <p:spTgt spid="45"/>
                                        </p:tgtEl>
                                        <p:attrNameLst>
                                          <p:attrName>ppt_x</p:attrName>
                                        </p:attrNameLst>
                                      </p:cBhvr>
                                      <p:tavLst>
                                        <p:tav tm="0">
                                          <p:val>
                                            <p:strVal val="ppt_x"/>
                                          </p:val>
                                        </p:tav>
                                        <p:tav tm="100000">
                                          <p:val>
                                            <p:strVal val="0-ppt_w/2"/>
                                          </p:val>
                                        </p:tav>
                                      </p:tavLst>
                                    </p:anim>
                                    <p:anim calcmode="lin" valueType="num">
                                      <p:cBhvr additive="base">
                                        <p:cTn id="134" dur="2000"/>
                                        <p:tgtEl>
                                          <p:spTgt spid="45"/>
                                        </p:tgtEl>
                                        <p:attrNameLst>
                                          <p:attrName>ppt_y</p:attrName>
                                        </p:attrNameLst>
                                      </p:cBhvr>
                                      <p:tavLst>
                                        <p:tav tm="0">
                                          <p:val>
                                            <p:strVal val="ppt_y"/>
                                          </p:val>
                                        </p:tav>
                                        <p:tav tm="100000">
                                          <p:val>
                                            <p:strVal val="1+ppt_h/2"/>
                                          </p:val>
                                        </p:tav>
                                      </p:tavLst>
                                    </p:anim>
                                    <p:set>
                                      <p:cBhvr>
                                        <p:cTn id="135" dur="1" fill="hold">
                                          <p:stCondLst>
                                            <p:cond delay="1999"/>
                                          </p:stCondLst>
                                        </p:cTn>
                                        <p:tgtEl>
                                          <p:spTgt spid="45"/>
                                        </p:tgtEl>
                                        <p:attrNameLst>
                                          <p:attrName>style.visibility</p:attrName>
                                        </p:attrNameLst>
                                      </p:cBhvr>
                                      <p:to>
                                        <p:strVal val="hidden"/>
                                      </p:to>
                                    </p:set>
                                  </p:childTnLst>
                                </p:cTn>
                              </p:par>
                              <p:par>
                                <p:cTn id="136" presetID="2" presetClass="exit" presetSubtype="3" fill="hold" nodeType="withEffect">
                                  <p:stCondLst>
                                    <p:cond delay="0"/>
                                  </p:stCondLst>
                                  <p:childTnLst>
                                    <p:anim calcmode="lin" valueType="num">
                                      <p:cBhvr additive="base">
                                        <p:cTn id="137" dur="2000"/>
                                        <p:tgtEl>
                                          <p:spTgt spid="34"/>
                                        </p:tgtEl>
                                        <p:attrNameLst>
                                          <p:attrName>ppt_x</p:attrName>
                                        </p:attrNameLst>
                                      </p:cBhvr>
                                      <p:tavLst>
                                        <p:tav tm="0">
                                          <p:val>
                                            <p:strVal val="ppt_x"/>
                                          </p:val>
                                        </p:tav>
                                        <p:tav tm="100000">
                                          <p:val>
                                            <p:strVal val="1+ppt_w/2"/>
                                          </p:val>
                                        </p:tav>
                                      </p:tavLst>
                                    </p:anim>
                                    <p:anim calcmode="lin" valueType="num">
                                      <p:cBhvr additive="base">
                                        <p:cTn id="138" dur="2000"/>
                                        <p:tgtEl>
                                          <p:spTgt spid="34"/>
                                        </p:tgtEl>
                                        <p:attrNameLst>
                                          <p:attrName>ppt_y</p:attrName>
                                        </p:attrNameLst>
                                      </p:cBhvr>
                                      <p:tavLst>
                                        <p:tav tm="0">
                                          <p:val>
                                            <p:strVal val="ppt_y"/>
                                          </p:val>
                                        </p:tav>
                                        <p:tav tm="100000">
                                          <p:val>
                                            <p:strVal val="0-ppt_h/2"/>
                                          </p:val>
                                        </p:tav>
                                      </p:tavLst>
                                    </p:anim>
                                    <p:set>
                                      <p:cBhvr>
                                        <p:cTn id="139" dur="1" fill="hold">
                                          <p:stCondLst>
                                            <p:cond delay="1999"/>
                                          </p:stCondLst>
                                        </p:cTn>
                                        <p:tgtEl>
                                          <p:spTgt spid="34"/>
                                        </p:tgtEl>
                                        <p:attrNameLst>
                                          <p:attrName>style.visibility</p:attrName>
                                        </p:attrNameLst>
                                      </p:cBhvr>
                                      <p:to>
                                        <p:strVal val="hidden"/>
                                      </p:to>
                                    </p:set>
                                  </p:childTnLst>
                                </p:cTn>
                              </p:par>
                              <p:par>
                                <p:cTn id="140" presetID="2" presetClass="exit" presetSubtype="3" fill="hold" nodeType="withEffect">
                                  <p:stCondLst>
                                    <p:cond delay="0"/>
                                  </p:stCondLst>
                                  <p:childTnLst>
                                    <p:anim calcmode="lin" valueType="num">
                                      <p:cBhvr additive="base">
                                        <p:cTn id="141" dur="2000"/>
                                        <p:tgtEl>
                                          <p:spTgt spid="40"/>
                                        </p:tgtEl>
                                        <p:attrNameLst>
                                          <p:attrName>ppt_x</p:attrName>
                                        </p:attrNameLst>
                                      </p:cBhvr>
                                      <p:tavLst>
                                        <p:tav tm="0">
                                          <p:val>
                                            <p:strVal val="ppt_x"/>
                                          </p:val>
                                        </p:tav>
                                        <p:tav tm="100000">
                                          <p:val>
                                            <p:strVal val="1+ppt_w/2"/>
                                          </p:val>
                                        </p:tav>
                                      </p:tavLst>
                                    </p:anim>
                                    <p:anim calcmode="lin" valueType="num">
                                      <p:cBhvr additive="base">
                                        <p:cTn id="142" dur="2000"/>
                                        <p:tgtEl>
                                          <p:spTgt spid="40"/>
                                        </p:tgtEl>
                                        <p:attrNameLst>
                                          <p:attrName>ppt_y</p:attrName>
                                        </p:attrNameLst>
                                      </p:cBhvr>
                                      <p:tavLst>
                                        <p:tav tm="0">
                                          <p:val>
                                            <p:strVal val="ppt_y"/>
                                          </p:val>
                                        </p:tav>
                                        <p:tav tm="100000">
                                          <p:val>
                                            <p:strVal val="0-ppt_h/2"/>
                                          </p:val>
                                        </p:tav>
                                      </p:tavLst>
                                    </p:anim>
                                    <p:set>
                                      <p:cBhvr>
                                        <p:cTn id="143" dur="1" fill="hold">
                                          <p:stCondLst>
                                            <p:cond delay="1999"/>
                                          </p:stCondLst>
                                        </p:cTn>
                                        <p:tgtEl>
                                          <p:spTgt spid="40"/>
                                        </p:tgtEl>
                                        <p:attrNameLst>
                                          <p:attrName>style.visibility</p:attrName>
                                        </p:attrNameLst>
                                      </p:cBhvr>
                                      <p:to>
                                        <p:strVal val="hidden"/>
                                      </p:to>
                                    </p:set>
                                  </p:childTnLst>
                                </p:cTn>
                              </p:par>
                              <p:par>
                                <p:cTn id="144" presetID="2" presetClass="exit" presetSubtype="3" fill="hold" nodeType="withEffect">
                                  <p:stCondLst>
                                    <p:cond delay="0"/>
                                  </p:stCondLst>
                                  <p:childTnLst>
                                    <p:anim calcmode="lin" valueType="num">
                                      <p:cBhvr additive="base">
                                        <p:cTn id="145" dur="2000"/>
                                        <p:tgtEl>
                                          <p:spTgt spid="41"/>
                                        </p:tgtEl>
                                        <p:attrNameLst>
                                          <p:attrName>ppt_x</p:attrName>
                                        </p:attrNameLst>
                                      </p:cBhvr>
                                      <p:tavLst>
                                        <p:tav tm="0">
                                          <p:val>
                                            <p:strVal val="ppt_x"/>
                                          </p:val>
                                        </p:tav>
                                        <p:tav tm="100000">
                                          <p:val>
                                            <p:strVal val="1+ppt_w/2"/>
                                          </p:val>
                                        </p:tav>
                                      </p:tavLst>
                                    </p:anim>
                                    <p:anim calcmode="lin" valueType="num">
                                      <p:cBhvr additive="base">
                                        <p:cTn id="146" dur="2000"/>
                                        <p:tgtEl>
                                          <p:spTgt spid="41"/>
                                        </p:tgtEl>
                                        <p:attrNameLst>
                                          <p:attrName>ppt_y</p:attrName>
                                        </p:attrNameLst>
                                      </p:cBhvr>
                                      <p:tavLst>
                                        <p:tav tm="0">
                                          <p:val>
                                            <p:strVal val="ppt_y"/>
                                          </p:val>
                                        </p:tav>
                                        <p:tav tm="100000">
                                          <p:val>
                                            <p:strVal val="0-ppt_h/2"/>
                                          </p:val>
                                        </p:tav>
                                      </p:tavLst>
                                    </p:anim>
                                    <p:set>
                                      <p:cBhvr>
                                        <p:cTn id="147" dur="1" fill="hold">
                                          <p:stCondLst>
                                            <p:cond delay="1999"/>
                                          </p:stCondLst>
                                        </p:cTn>
                                        <p:tgtEl>
                                          <p:spTgt spid="41"/>
                                        </p:tgtEl>
                                        <p:attrNameLst>
                                          <p:attrName>style.visibility</p:attrName>
                                        </p:attrNameLst>
                                      </p:cBhvr>
                                      <p:to>
                                        <p:strVal val="hidden"/>
                                      </p:to>
                                    </p:set>
                                  </p:childTnLst>
                                </p:cTn>
                              </p:par>
                              <p:par>
                                <p:cTn id="148" presetID="2" presetClass="exit" presetSubtype="3" fill="hold" nodeType="withEffect">
                                  <p:stCondLst>
                                    <p:cond delay="0"/>
                                  </p:stCondLst>
                                  <p:childTnLst>
                                    <p:anim calcmode="lin" valueType="num">
                                      <p:cBhvr additive="base">
                                        <p:cTn id="149" dur="2000"/>
                                        <p:tgtEl>
                                          <p:spTgt spid="42"/>
                                        </p:tgtEl>
                                        <p:attrNameLst>
                                          <p:attrName>ppt_x</p:attrName>
                                        </p:attrNameLst>
                                      </p:cBhvr>
                                      <p:tavLst>
                                        <p:tav tm="0">
                                          <p:val>
                                            <p:strVal val="ppt_x"/>
                                          </p:val>
                                        </p:tav>
                                        <p:tav tm="100000">
                                          <p:val>
                                            <p:strVal val="1+ppt_w/2"/>
                                          </p:val>
                                        </p:tav>
                                      </p:tavLst>
                                    </p:anim>
                                    <p:anim calcmode="lin" valueType="num">
                                      <p:cBhvr additive="base">
                                        <p:cTn id="150" dur="2000"/>
                                        <p:tgtEl>
                                          <p:spTgt spid="42"/>
                                        </p:tgtEl>
                                        <p:attrNameLst>
                                          <p:attrName>ppt_y</p:attrName>
                                        </p:attrNameLst>
                                      </p:cBhvr>
                                      <p:tavLst>
                                        <p:tav tm="0">
                                          <p:val>
                                            <p:strVal val="ppt_y"/>
                                          </p:val>
                                        </p:tav>
                                        <p:tav tm="100000">
                                          <p:val>
                                            <p:strVal val="0-ppt_h/2"/>
                                          </p:val>
                                        </p:tav>
                                      </p:tavLst>
                                    </p:anim>
                                    <p:set>
                                      <p:cBhvr>
                                        <p:cTn id="151" dur="1" fill="hold">
                                          <p:stCondLst>
                                            <p:cond delay="1999"/>
                                          </p:stCondLst>
                                        </p:cTn>
                                        <p:tgtEl>
                                          <p:spTgt spid="42"/>
                                        </p:tgtEl>
                                        <p:attrNameLst>
                                          <p:attrName>style.visibility</p:attrName>
                                        </p:attrNameLst>
                                      </p:cBhvr>
                                      <p:to>
                                        <p:strVal val="hidden"/>
                                      </p:to>
                                    </p:set>
                                  </p:childTnLst>
                                </p:cTn>
                              </p:par>
                              <p:par>
                                <p:cTn id="152" presetID="2" presetClass="exit" presetSubtype="9" fill="hold" nodeType="withEffect">
                                  <p:stCondLst>
                                    <p:cond delay="0"/>
                                  </p:stCondLst>
                                  <p:childTnLst>
                                    <p:anim calcmode="lin" valueType="num">
                                      <p:cBhvr additive="base">
                                        <p:cTn id="153" dur="2000"/>
                                        <p:tgtEl>
                                          <p:spTgt spid="46"/>
                                        </p:tgtEl>
                                        <p:attrNameLst>
                                          <p:attrName>ppt_x</p:attrName>
                                        </p:attrNameLst>
                                      </p:cBhvr>
                                      <p:tavLst>
                                        <p:tav tm="0">
                                          <p:val>
                                            <p:strVal val="ppt_x"/>
                                          </p:val>
                                        </p:tav>
                                        <p:tav tm="100000">
                                          <p:val>
                                            <p:strVal val="0-ppt_w/2"/>
                                          </p:val>
                                        </p:tav>
                                      </p:tavLst>
                                    </p:anim>
                                    <p:anim calcmode="lin" valueType="num">
                                      <p:cBhvr additive="base">
                                        <p:cTn id="154" dur="2000"/>
                                        <p:tgtEl>
                                          <p:spTgt spid="46"/>
                                        </p:tgtEl>
                                        <p:attrNameLst>
                                          <p:attrName>ppt_y</p:attrName>
                                        </p:attrNameLst>
                                      </p:cBhvr>
                                      <p:tavLst>
                                        <p:tav tm="0">
                                          <p:val>
                                            <p:strVal val="ppt_y"/>
                                          </p:val>
                                        </p:tav>
                                        <p:tav tm="100000">
                                          <p:val>
                                            <p:strVal val="0-ppt_h/2"/>
                                          </p:val>
                                        </p:tav>
                                      </p:tavLst>
                                    </p:anim>
                                    <p:set>
                                      <p:cBhvr>
                                        <p:cTn id="155" dur="1" fill="hold">
                                          <p:stCondLst>
                                            <p:cond delay="1999"/>
                                          </p:stCondLst>
                                        </p:cTn>
                                        <p:tgtEl>
                                          <p:spTgt spid="46"/>
                                        </p:tgtEl>
                                        <p:attrNameLst>
                                          <p:attrName>style.visibility</p:attrName>
                                        </p:attrNameLst>
                                      </p:cBhvr>
                                      <p:to>
                                        <p:strVal val="hidden"/>
                                      </p:to>
                                    </p:set>
                                  </p:childTnLst>
                                </p:cTn>
                              </p:par>
                              <p:par>
                                <p:cTn id="156" presetID="2" presetClass="exit" presetSubtype="9" fill="hold" nodeType="withEffect">
                                  <p:stCondLst>
                                    <p:cond delay="0"/>
                                  </p:stCondLst>
                                  <p:childTnLst>
                                    <p:anim calcmode="lin" valueType="num">
                                      <p:cBhvr additive="base">
                                        <p:cTn id="157" dur="2000"/>
                                        <p:tgtEl>
                                          <p:spTgt spid="47"/>
                                        </p:tgtEl>
                                        <p:attrNameLst>
                                          <p:attrName>ppt_x</p:attrName>
                                        </p:attrNameLst>
                                      </p:cBhvr>
                                      <p:tavLst>
                                        <p:tav tm="0">
                                          <p:val>
                                            <p:strVal val="ppt_x"/>
                                          </p:val>
                                        </p:tav>
                                        <p:tav tm="100000">
                                          <p:val>
                                            <p:strVal val="0-ppt_w/2"/>
                                          </p:val>
                                        </p:tav>
                                      </p:tavLst>
                                    </p:anim>
                                    <p:anim calcmode="lin" valueType="num">
                                      <p:cBhvr additive="base">
                                        <p:cTn id="158" dur="2000"/>
                                        <p:tgtEl>
                                          <p:spTgt spid="47"/>
                                        </p:tgtEl>
                                        <p:attrNameLst>
                                          <p:attrName>ppt_y</p:attrName>
                                        </p:attrNameLst>
                                      </p:cBhvr>
                                      <p:tavLst>
                                        <p:tav tm="0">
                                          <p:val>
                                            <p:strVal val="ppt_y"/>
                                          </p:val>
                                        </p:tav>
                                        <p:tav tm="100000">
                                          <p:val>
                                            <p:strVal val="0-ppt_h/2"/>
                                          </p:val>
                                        </p:tav>
                                      </p:tavLst>
                                    </p:anim>
                                    <p:set>
                                      <p:cBhvr>
                                        <p:cTn id="159" dur="1" fill="hold">
                                          <p:stCondLst>
                                            <p:cond delay="1999"/>
                                          </p:stCondLst>
                                        </p:cTn>
                                        <p:tgtEl>
                                          <p:spTgt spid="47"/>
                                        </p:tgtEl>
                                        <p:attrNameLst>
                                          <p:attrName>style.visibility</p:attrName>
                                        </p:attrNameLst>
                                      </p:cBhvr>
                                      <p:to>
                                        <p:strVal val="hidden"/>
                                      </p:to>
                                    </p:set>
                                  </p:childTnLst>
                                </p:cTn>
                              </p:par>
                              <p:par>
                                <p:cTn id="160" presetID="2" presetClass="exit" presetSubtype="9" fill="hold" nodeType="withEffect">
                                  <p:stCondLst>
                                    <p:cond delay="0"/>
                                  </p:stCondLst>
                                  <p:childTnLst>
                                    <p:anim calcmode="lin" valueType="num">
                                      <p:cBhvr additive="base">
                                        <p:cTn id="161" dur="2000"/>
                                        <p:tgtEl>
                                          <p:spTgt spid="48"/>
                                        </p:tgtEl>
                                        <p:attrNameLst>
                                          <p:attrName>ppt_x</p:attrName>
                                        </p:attrNameLst>
                                      </p:cBhvr>
                                      <p:tavLst>
                                        <p:tav tm="0">
                                          <p:val>
                                            <p:strVal val="ppt_x"/>
                                          </p:val>
                                        </p:tav>
                                        <p:tav tm="100000">
                                          <p:val>
                                            <p:strVal val="0-ppt_w/2"/>
                                          </p:val>
                                        </p:tav>
                                      </p:tavLst>
                                    </p:anim>
                                    <p:anim calcmode="lin" valueType="num">
                                      <p:cBhvr additive="base">
                                        <p:cTn id="162" dur="2000"/>
                                        <p:tgtEl>
                                          <p:spTgt spid="48"/>
                                        </p:tgtEl>
                                        <p:attrNameLst>
                                          <p:attrName>ppt_y</p:attrName>
                                        </p:attrNameLst>
                                      </p:cBhvr>
                                      <p:tavLst>
                                        <p:tav tm="0">
                                          <p:val>
                                            <p:strVal val="ppt_y"/>
                                          </p:val>
                                        </p:tav>
                                        <p:tav tm="100000">
                                          <p:val>
                                            <p:strVal val="0-ppt_h/2"/>
                                          </p:val>
                                        </p:tav>
                                      </p:tavLst>
                                    </p:anim>
                                    <p:set>
                                      <p:cBhvr>
                                        <p:cTn id="163" dur="1" fill="hold">
                                          <p:stCondLst>
                                            <p:cond delay="1999"/>
                                          </p:stCondLst>
                                        </p:cTn>
                                        <p:tgtEl>
                                          <p:spTgt spid="48"/>
                                        </p:tgtEl>
                                        <p:attrNameLst>
                                          <p:attrName>style.visibility</p:attrName>
                                        </p:attrNameLst>
                                      </p:cBhvr>
                                      <p:to>
                                        <p:strVal val="hidden"/>
                                      </p:to>
                                    </p:set>
                                  </p:childTnLst>
                                </p:cTn>
                              </p:par>
                              <p:par>
                                <p:cTn id="164" presetID="2" presetClass="exit" presetSubtype="9" fill="hold" nodeType="withEffect">
                                  <p:stCondLst>
                                    <p:cond delay="0"/>
                                  </p:stCondLst>
                                  <p:childTnLst>
                                    <p:anim calcmode="lin" valueType="num">
                                      <p:cBhvr additive="base">
                                        <p:cTn id="165" dur="2000"/>
                                        <p:tgtEl>
                                          <p:spTgt spid="49"/>
                                        </p:tgtEl>
                                        <p:attrNameLst>
                                          <p:attrName>ppt_x</p:attrName>
                                        </p:attrNameLst>
                                      </p:cBhvr>
                                      <p:tavLst>
                                        <p:tav tm="0">
                                          <p:val>
                                            <p:strVal val="ppt_x"/>
                                          </p:val>
                                        </p:tav>
                                        <p:tav tm="100000">
                                          <p:val>
                                            <p:strVal val="0-ppt_w/2"/>
                                          </p:val>
                                        </p:tav>
                                      </p:tavLst>
                                    </p:anim>
                                    <p:anim calcmode="lin" valueType="num">
                                      <p:cBhvr additive="base">
                                        <p:cTn id="166" dur="2000"/>
                                        <p:tgtEl>
                                          <p:spTgt spid="49"/>
                                        </p:tgtEl>
                                        <p:attrNameLst>
                                          <p:attrName>ppt_y</p:attrName>
                                        </p:attrNameLst>
                                      </p:cBhvr>
                                      <p:tavLst>
                                        <p:tav tm="0">
                                          <p:val>
                                            <p:strVal val="ppt_y"/>
                                          </p:val>
                                        </p:tav>
                                        <p:tav tm="100000">
                                          <p:val>
                                            <p:strVal val="0-ppt_h/2"/>
                                          </p:val>
                                        </p:tav>
                                      </p:tavLst>
                                    </p:anim>
                                    <p:set>
                                      <p:cBhvr>
                                        <p:cTn id="167" dur="1" fill="hold">
                                          <p:stCondLst>
                                            <p:cond delay="1999"/>
                                          </p:stCondLst>
                                        </p:cTn>
                                        <p:tgtEl>
                                          <p:spTgt spid="49"/>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36"/>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37"/>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38"/>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39"/>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35"/>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43"/>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44"/>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45"/>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34"/>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40"/>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41"/>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42"/>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46"/>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47"/>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48"/>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49"/>
                                        </p:tgtEl>
                                        <p:attrNameLst>
                                          <p:attrName>r</p:attrName>
                                        </p:attrNameLst>
                                      </p:cBhvr>
                                    </p:animRot>
                                  </p:childTnLst>
                                </p:cTn>
                              </p:par>
                              <p:par>
                                <p:cTn id="200" presetID="23" presetClass="entr" presetSubtype="272"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ppt_w</p:attrName>
                                        </p:attrNameLst>
                                      </p:cBhvr>
                                      <p:tavLst>
                                        <p:tav tm="0">
                                          <p:val>
                                            <p:strVal val="2/3*#ppt_w"/>
                                          </p:val>
                                        </p:tav>
                                        <p:tav tm="100000">
                                          <p:val>
                                            <p:strVal val="#ppt_w"/>
                                          </p:val>
                                        </p:tav>
                                      </p:tavLst>
                                    </p:anim>
                                    <p:anim calcmode="lin" valueType="num">
                                      <p:cBhvr>
                                        <p:cTn id="203" dur="2000" fill="hold"/>
                                        <p:tgtEl>
                                          <p:spTgt spid="2"/>
                                        </p:tgtEl>
                                        <p:attrNameLst>
                                          <p:attrName>ppt_h</p:attrName>
                                        </p:attrNameLst>
                                      </p:cBhvr>
                                      <p:tavLst>
                                        <p:tav tm="0">
                                          <p:val>
                                            <p:strVal val="2/3*#ppt_h"/>
                                          </p:val>
                                        </p:tav>
                                        <p:tav tm="100000">
                                          <p:val>
                                            <p:strVal val="#ppt_h"/>
                                          </p:val>
                                        </p:tav>
                                      </p:tavLst>
                                    </p:anim>
                                  </p:childTnLst>
                                </p:cTn>
                              </p:par>
                              <p:par>
                                <p:cTn id="204" presetID="4" presetClass="entr" presetSubtype="32" fill="hold" nodeType="withEffect">
                                  <p:stCondLst>
                                    <p:cond delay="0"/>
                                  </p:stCondLst>
                                  <p:childTnLst>
                                    <p:set>
                                      <p:cBhvr>
                                        <p:cTn id="205" dur="1" fill="hold">
                                          <p:stCondLst>
                                            <p:cond delay="0"/>
                                          </p:stCondLst>
                                        </p:cTn>
                                        <p:tgtEl>
                                          <p:spTgt spid="2"/>
                                        </p:tgtEl>
                                        <p:attrNameLst>
                                          <p:attrName>style.visibility</p:attrName>
                                        </p:attrNameLst>
                                      </p:cBhvr>
                                      <p:to>
                                        <p:strVal val="visible"/>
                                      </p:to>
                                    </p:set>
                                    <p:animEffect transition="in" filter="box(out)">
                                      <p:cBhvr>
                                        <p:cTn id="20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heetah-FTR.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0" y="1785932"/>
            <a:ext cx="753076" cy="785818"/>
          </a:xfrm>
          <a:prstGeom prst="flowChartConnector">
            <a:avLst/>
          </a:prstGeom>
        </p:spPr>
      </p:pic>
      <p:pic>
        <p:nvPicPr>
          <p:cNvPr id="4" name="3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0" y="2643188"/>
            <a:ext cx="753076" cy="785818"/>
          </a:xfrm>
          <a:prstGeom prst="flowChartConnector">
            <a:avLst/>
          </a:prstGeom>
        </p:spPr>
      </p:pic>
      <p:pic>
        <p:nvPicPr>
          <p:cNvPr id="5" name="4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857224" y="1785932"/>
            <a:ext cx="753076" cy="785818"/>
          </a:xfrm>
          <a:prstGeom prst="flowChartConnector">
            <a:avLst/>
          </a:prstGeom>
        </p:spPr>
      </p:pic>
      <p:pic>
        <p:nvPicPr>
          <p:cNvPr id="6" name="5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857224" y="2643188"/>
            <a:ext cx="753076" cy="785818"/>
          </a:xfrm>
          <a:prstGeom prst="flowChartConnector">
            <a:avLst/>
          </a:prstGeom>
        </p:spPr>
      </p:pic>
      <p:pic>
        <p:nvPicPr>
          <p:cNvPr id="7" name="6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1643074" y="1785932"/>
            <a:ext cx="753076" cy="785818"/>
          </a:xfrm>
          <a:prstGeom prst="flowChartConnector">
            <a:avLst/>
          </a:prstGeom>
        </p:spPr>
      </p:pic>
      <p:pic>
        <p:nvPicPr>
          <p:cNvPr id="8" name="7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1643074" y="2643188"/>
            <a:ext cx="753076" cy="785818"/>
          </a:xfrm>
          <a:prstGeom prst="flowChartConnector">
            <a:avLst/>
          </a:prstGeom>
        </p:spPr>
      </p:pic>
      <p:pic>
        <p:nvPicPr>
          <p:cNvPr id="9" name="8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2500298" y="1785932"/>
            <a:ext cx="753076" cy="785818"/>
          </a:xfrm>
          <a:prstGeom prst="flowChartConnector">
            <a:avLst/>
          </a:prstGeom>
        </p:spPr>
      </p:pic>
      <p:pic>
        <p:nvPicPr>
          <p:cNvPr id="10" name="9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2500298" y="2643188"/>
            <a:ext cx="753076" cy="785818"/>
          </a:xfrm>
          <a:prstGeom prst="flowChartConnector">
            <a:avLst/>
          </a:prstGeom>
        </p:spPr>
      </p:pic>
      <p:pic>
        <p:nvPicPr>
          <p:cNvPr id="11" name="10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3286148" y="1785932"/>
            <a:ext cx="753076" cy="785818"/>
          </a:xfrm>
          <a:prstGeom prst="flowChartConnector">
            <a:avLst/>
          </a:prstGeom>
        </p:spPr>
      </p:pic>
      <p:pic>
        <p:nvPicPr>
          <p:cNvPr id="12" name="11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3286148" y="2643188"/>
            <a:ext cx="753076" cy="785818"/>
          </a:xfrm>
          <a:prstGeom prst="flowChartConnector">
            <a:avLst/>
          </a:prstGeom>
        </p:spPr>
      </p:pic>
      <p:pic>
        <p:nvPicPr>
          <p:cNvPr id="13" name="12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4143372" y="1785932"/>
            <a:ext cx="753076" cy="785818"/>
          </a:xfrm>
          <a:prstGeom prst="flowChartConnector">
            <a:avLst/>
          </a:prstGeom>
        </p:spPr>
      </p:pic>
      <p:pic>
        <p:nvPicPr>
          <p:cNvPr id="14" name="13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4143372" y="2643188"/>
            <a:ext cx="753076" cy="785818"/>
          </a:xfrm>
          <a:prstGeom prst="flowChartConnector">
            <a:avLst/>
          </a:prstGeom>
        </p:spPr>
      </p:pic>
      <p:pic>
        <p:nvPicPr>
          <p:cNvPr id="15" name="14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4929222" y="1785932"/>
            <a:ext cx="753076" cy="785818"/>
          </a:xfrm>
          <a:prstGeom prst="flowChartConnector">
            <a:avLst/>
          </a:prstGeom>
        </p:spPr>
      </p:pic>
      <p:pic>
        <p:nvPicPr>
          <p:cNvPr id="16" name="15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4929222" y="2643188"/>
            <a:ext cx="753076" cy="785818"/>
          </a:xfrm>
          <a:prstGeom prst="flowChartConnector">
            <a:avLst/>
          </a:prstGeom>
        </p:spPr>
      </p:pic>
      <p:pic>
        <p:nvPicPr>
          <p:cNvPr id="17" name="16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5786446" y="1785932"/>
            <a:ext cx="753076" cy="785818"/>
          </a:xfrm>
          <a:prstGeom prst="flowChartConnector">
            <a:avLst/>
          </a:prstGeom>
        </p:spPr>
      </p:pic>
      <p:pic>
        <p:nvPicPr>
          <p:cNvPr id="18" name="17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5786446" y="2643188"/>
            <a:ext cx="753076" cy="785818"/>
          </a:xfrm>
          <a:prstGeom prst="flowChartConnector">
            <a:avLst/>
          </a:prstGeom>
        </p:spPr>
      </p:pic>
      <p:pic>
        <p:nvPicPr>
          <p:cNvPr id="19" name="18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6643702" y="1714494"/>
            <a:ext cx="753076" cy="785818"/>
          </a:xfrm>
          <a:prstGeom prst="flowChartConnector">
            <a:avLst/>
          </a:prstGeom>
        </p:spPr>
      </p:pic>
      <p:pic>
        <p:nvPicPr>
          <p:cNvPr id="20" name="19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6643702" y="2571750"/>
            <a:ext cx="753076" cy="785818"/>
          </a:xfrm>
          <a:prstGeom prst="flowChartConnector">
            <a:avLst/>
          </a:prstGeom>
        </p:spPr>
      </p:pic>
      <p:pic>
        <p:nvPicPr>
          <p:cNvPr id="21" name="20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7500926" y="1714494"/>
            <a:ext cx="753076" cy="785818"/>
          </a:xfrm>
          <a:prstGeom prst="flowChartConnector">
            <a:avLst/>
          </a:prstGeom>
        </p:spPr>
      </p:pic>
      <p:pic>
        <p:nvPicPr>
          <p:cNvPr id="22" name="21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7500926" y="2571750"/>
            <a:ext cx="753076" cy="785818"/>
          </a:xfrm>
          <a:prstGeom prst="flowChartConnector">
            <a:avLst/>
          </a:prstGeom>
        </p:spPr>
      </p:pic>
      <p:pic>
        <p:nvPicPr>
          <p:cNvPr id="23" name="22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8286776" y="1714494"/>
            <a:ext cx="753076" cy="785818"/>
          </a:xfrm>
          <a:prstGeom prst="flowChartConnector">
            <a:avLst/>
          </a:prstGeom>
        </p:spPr>
      </p:pic>
      <p:pic>
        <p:nvPicPr>
          <p:cNvPr id="24" name="23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8286776" y="2571750"/>
            <a:ext cx="753076" cy="785818"/>
          </a:xfrm>
          <a:prstGeom prst="flowChartConnector">
            <a:avLst/>
          </a:prstGeom>
        </p:spPr>
      </p:pic>
      <p:sp>
        <p:nvSpPr>
          <p:cNvPr id="25" name="24 Rectángulo"/>
          <p:cNvSpPr/>
          <p:nvPr/>
        </p:nvSpPr>
        <p:spPr>
          <a:xfrm>
            <a:off x="-428660" y="-285770"/>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ppt_x"/>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ppt_x"/>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ppt_x"/>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ppt_x"/>
                                          </p:val>
                                        </p:tav>
                                        <p:tav tm="100000">
                                          <p:val>
                                            <p:strVal val="#ppt_x"/>
                                          </p:val>
                                        </p:tav>
                                      </p:tavLst>
                                    </p:anim>
                                    <p:anim calcmode="lin" valueType="num">
                                      <p:cBhvr additive="base">
                                        <p:cTn id="34" dur="2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ppt_x"/>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ppt_x"/>
                                          </p:val>
                                        </p:tav>
                                        <p:tav tm="100000">
                                          <p:val>
                                            <p:strVal val="#ppt_x"/>
                                          </p:val>
                                        </p:tav>
                                      </p:tavLst>
                                    </p:anim>
                                    <p:anim calcmode="lin" valueType="num">
                                      <p:cBhvr additive="base">
                                        <p:cTn id="42" dur="2000" fill="hold"/>
                                        <p:tgtEl>
                                          <p:spTgt spid="19"/>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ppt_x"/>
                                          </p:val>
                                        </p:tav>
                                        <p:tav tm="100000">
                                          <p:val>
                                            <p:strVal val="#ppt_x"/>
                                          </p:val>
                                        </p:tav>
                                      </p:tavLst>
                                    </p:anim>
                                    <p:anim calcmode="lin" valueType="num">
                                      <p:cBhvr additive="base">
                                        <p:cTn id="46" dur="2000" fill="hold"/>
                                        <p:tgtEl>
                                          <p:spTgt spid="21"/>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2000" fill="hold"/>
                                        <p:tgtEl>
                                          <p:spTgt spid="23"/>
                                        </p:tgtEl>
                                        <p:attrNameLst>
                                          <p:attrName>ppt_x</p:attrName>
                                        </p:attrNameLst>
                                      </p:cBhvr>
                                      <p:tavLst>
                                        <p:tav tm="0">
                                          <p:val>
                                            <p:strVal val="#ppt_x"/>
                                          </p:val>
                                        </p:tav>
                                        <p:tav tm="100000">
                                          <p:val>
                                            <p:strVal val="#ppt_x"/>
                                          </p:val>
                                        </p:tav>
                                      </p:tavLst>
                                    </p:anim>
                                    <p:anim calcmode="lin" valueType="num">
                                      <p:cBhvr additive="base">
                                        <p:cTn id="50" dur="2000" fill="hold"/>
                                        <p:tgtEl>
                                          <p:spTgt spid="23"/>
                                        </p:tgtEl>
                                        <p:attrNameLst>
                                          <p:attrName>ppt_y</p:attrName>
                                        </p:attrNameLst>
                                      </p:cBhvr>
                                      <p:tavLst>
                                        <p:tav tm="0">
                                          <p:val>
                                            <p:strVal val="1+#ppt_h/2"/>
                                          </p:val>
                                        </p:tav>
                                        <p:tav tm="100000">
                                          <p:val>
                                            <p:strVal val="#ppt_y"/>
                                          </p:val>
                                        </p:tav>
                                      </p:tavLst>
                                    </p:anim>
                                  </p:childTnLst>
                                </p:cTn>
                              </p:par>
                              <p:par>
                                <p:cTn id="51" presetID="2" presetClass="entr" presetSubtype="1" fill="hold" nodeType="withEffect">
                                  <p:stCondLst>
                                    <p:cond delay="0"/>
                                  </p:stCondLst>
                                  <p:childTnLst>
                                    <p:set>
                                      <p:cBhvr>
                                        <p:cTn id="52" dur="1" fill="hold">
                                          <p:stCondLst>
                                            <p:cond delay="0"/>
                                          </p:stCondLst>
                                        </p:cTn>
                                        <p:tgtEl>
                                          <p:spTgt spid="4"/>
                                        </p:tgtEl>
                                        <p:attrNameLst>
                                          <p:attrName>style.visibility</p:attrName>
                                        </p:attrNameLst>
                                      </p:cBhvr>
                                      <p:to>
                                        <p:strVal val="visible"/>
                                      </p:to>
                                    </p:set>
                                    <p:anim calcmode="lin" valueType="num">
                                      <p:cBhvr additive="base">
                                        <p:cTn id="53" dur="2000" fill="hold"/>
                                        <p:tgtEl>
                                          <p:spTgt spid="4"/>
                                        </p:tgtEl>
                                        <p:attrNameLst>
                                          <p:attrName>ppt_x</p:attrName>
                                        </p:attrNameLst>
                                      </p:cBhvr>
                                      <p:tavLst>
                                        <p:tav tm="0">
                                          <p:val>
                                            <p:strVal val="#ppt_x"/>
                                          </p:val>
                                        </p:tav>
                                        <p:tav tm="100000">
                                          <p:val>
                                            <p:strVal val="#ppt_x"/>
                                          </p:val>
                                        </p:tav>
                                      </p:tavLst>
                                    </p:anim>
                                    <p:anim calcmode="lin" valueType="num">
                                      <p:cBhvr additive="base">
                                        <p:cTn id="54" dur="2000" fill="hold"/>
                                        <p:tgtEl>
                                          <p:spTgt spid="4"/>
                                        </p:tgtEl>
                                        <p:attrNameLst>
                                          <p:attrName>ppt_y</p:attrName>
                                        </p:attrNameLst>
                                      </p:cBhvr>
                                      <p:tavLst>
                                        <p:tav tm="0">
                                          <p:val>
                                            <p:strVal val="0-#ppt_h/2"/>
                                          </p:val>
                                        </p:tav>
                                        <p:tav tm="100000">
                                          <p:val>
                                            <p:strVal val="#ppt_y"/>
                                          </p:val>
                                        </p:tav>
                                      </p:tavLst>
                                    </p:anim>
                                  </p:childTnLst>
                                </p:cTn>
                              </p:par>
                              <p:par>
                                <p:cTn id="55" presetID="2" presetClass="entr" presetSubtype="1" fill="hold" nodeType="with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additive="base">
                                        <p:cTn id="57" dur="2000" fill="hold"/>
                                        <p:tgtEl>
                                          <p:spTgt spid="6"/>
                                        </p:tgtEl>
                                        <p:attrNameLst>
                                          <p:attrName>ppt_x</p:attrName>
                                        </p:attrNameLst>
                                      </p:cBhvr>
                                      <p:tavLst>
                                        <p:tav tm="0">
                                          <p:val>
                                            <p:strVal val="#ppt_x"/>
                                          </p:val>
                                        </p:tav>
                                        <p:tav tm="100000">
                                          <p:val>
                                            <p:strVal val="#ppt_x"/>
                                          </p:val>
                                        </p:tav>
                                      </p:tavLst>
                                    </p:anim>
                                    <p:anim calcmode="lin" valueType="num">
                                      <p:cBhvr additive="base">
                                        <p:cTn id="58" dur="2000" fill="hold"/>
                                        <p:tgtEl>
                                          <p:spTgt spid="6"/>
                                        </p:tgtEl>
                                        <p:attrNameLst>
                                          <p:attrName>ppt_y</p:attrName>
                                        </p:attrNameLst>
                                      </p:cBhvr>
                                      <p:tavLst>
                                        <p:tav tm="0">
                                          <p:val>
                                            <p:strVal val="0-#ppt_h/2"/>
                                          </p:val>
                                        </p:tav>
                                        <p:tav tm="100000">
                                          <p:val>
                                            <p:strVal val="#ppt_y"/>
                                          </p:val>
                                        </p:tav>
                                      </p:tavLst>
                                    </p:anim>
                                  </p:childTnLst>
                                </p:cTn>
                              </p:par>
                              <p:par>
                                <p:cTn id="59" presetID="2" presetClass="entr" presetSubtype="1" fill="hold"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2000" fill="hold"/>
                                        <p:tgtEl>
                                          <p:spTgt spid="8"/>
                                        </p:tgtEl>
                                        <p:attrNameLst>
                                          <p:attrName>ppt_x</p:attrName>
                                        </p:attrNameLst>
                                      </p:cBhvr>
                                      <p:tavLst>
                                        <p:tav tm="0">
                                          <p:val>
                                            <p:strVal val="#ppt_x"/>
                                          </p:val>
                                        </p:tav>
                                        <p:tav tm="100000">
                                          <p:val>
                                            <p:strVal val="#ppt_x"/>
                                          </p:val>
                                        </p:tav>
                                      </p:tavLst>
                                    </p:anim>
                                    <p:anim calcmode="lin" valueType="num">
                                      <p:cBhvr additive="base">
                                        <p:cTn id="62" dur="2000" fill="hold"/>
                                        <p:tgtEl>
                                          <p:spTgt spid="8"/>
                                        </p:tgtEl>
                                        <p:attrNameLst>
                                          <p:attrName>ppt_y</p:attrName>
                                        </p:attrNameLst>
                                      </p:cBhvr>
                                      <p:tavLst>
                                        <p:tav tm="0">
                                          <p:val>
                                            <p:strVal val="0-#ppt_h/2"/>
                                          </p:val>
                                        </p:tav>
                                        <p:tav tm="100000">
                                          <p:val>
                                            <p:strVal val="#ppt_y"/>
                                          </p:val>
                                        </p:tav>
                                      </p:tavLst>
                                    </p:anim>
                                  </p:childTnLst>
                                </p:cTn>
                              </p:par>
                              <p:par>
                                <p:cTn id="63" presetID="2" presetClass="entr" presetSubtype="1" fill="hold" nodeType="withEffect">
                                  <p:stCondLst>
                                    <p:cond delay="0"/>
                                  </p:stCondLst>
                                  <p:childTnLst>
                                    <p:set>
                                      <p:cBhvr>
                                        <p:cTn id="64" dur="1" fill="hold">
                                          <p:stCondLst>
                                            <p:cond delay="0"/>
                                          </p:stCondLst>
                                        </p:cTn>
                                        <p:tgtEl>
                                          <p:spTgt spid="10"/>
                                        </p:tgtEl>
                                        <p:attrNameLst>
                                          <p:attrName>style.visibility</p:attrName>
                                        </p:attrNameLst>
                                      </p:cBhvr>
                                      <p:to>
                                        <p:strVal val="visible"/>
                                      </p:to>
                                    </p:set>
                                    <p:anim calcmode="lin" valueType="num">
                                      <p:cBhvr additive="base">
                                        <p:cTn id="65" dur="2000" fill="hold"/>
                                        <p:tgtEl>
                                          <p:spTgt spid="10"/>
                                        </p:tgtEl>
                                        <p:attrNameLst>
                                          <p:attrName>ppt_x</p:attrName>
                                        </p:attrNameLst>
                                      </p:cBhvr>
                                      <p:tavLst>
                                        <p:tav tm="0">
                                          <p:val>
                                            <p:strVal val="#ppt_x"/>
                                          </p:val>
                                        </p:tav>
                                        <p:tav tm="100000">
                                          <p:val>
                                            <p:strVal val="#ppt_x"/>
                                          </p:val>
                                        </p:tav>
                                      </p:tavLst>
                                    </p:anim>
                                    <p:anim calcmode="lin" valueType="num">
                                      <p:cBhvr additive="base">
                                        <p:cTn id="66" dur="2000" fill="hold"/>
                                        <p:tgtEl>
                                          <p:spTgt spid="10"/>
                                        </p:tgtEl>
                                        <p:attrNameLst>
                                          <p:attrName>ppt_y</p:attrName>
                                        </p:attrNameLst>
                                      </p:cBhvr>
                                      <p:tavLst>
                                        <p:tav tm="0">
                                          <p:val>
                                            <p:strVal val="0-#ppt_h/2"/>
                                          </p:val>
                                        </p:tav>
                                        <p:tav tm="100000">
                                          <p:val>
                                            <p:strVal val="#ppt_y"/>
                                          </p:val>
                                        </p:tav>
                                      </p:tavLst>
                                    </p:anim>
                                  </p:childTnLst>
                                </p:cTn>
                              </p:par>
                              <p:par>
                                <p:cTn id="67" presetID="2" presetClass="entr" presetSubtype="1" fill="hold" nodeType="withEffect">
                                  <p:stCondLst>
                                    <p:cond delay="0"/>
                                  </p:stCondLst>
                                  <p:childTnLst>
                                    <p:set>
                                      <p:cBhvr>
                                        <p:cTn id="68" dur="1" fill="hold">
                                          <p:stCondLst>
                                            <p:cond delay="0"/>
                                          </p:stCondLst>
                                        </p:cTn>
                                        <p:tgtEl>
                                          <p:spTgt spid="12"/>
                                        </p:tgtEl>
                                        <p:attrNameLst>
                                          <p:attrName>style.visibility</p:attrName>
                                        </p:attrNameLst>
                                      </p:cBhvr>
                                      <p:to>
                                        <p:strVal val="visible"/>
                                      </p:to>
                                    </p:set>
                                    <p:anim calcmode="lin" valueType="num">
                                      <p:cBhvr additive="base">
                                        <p:cTn id="69" dur="2000" fill="hold"/>
                                        <p:tgtEl>
                                          <p:spTgt spid="12"/>
                                        </p:tgtEl>
                                        <p:attrNameLst>
                                          <p:attrName>ppt_x</p:attrName>
                                        </p:attrNameLst>
                                      </p:cBhvr>
                                      <p:tavLst>
                                        <p:tav tm="0">
                                          <p:val>
                                            <p:strVal val="#ppt_x"/>
                                          </p:val>
                                        </p:tav>
                                        <p:tav tm="100000">
                                          <p:val>
                                            <p:strVal val="#ppt_x"/>
                                          </p:val>
                                        </p:tav>
                                      </p:tavLst>
                                    </p:anim>
                                    <p:anim calcmode="lin" valueType="num">
                                      <p:cBhvr additive="base">
                                        <p:cTn id="70" dur="2000" fill="hold"/>
                                        <p:tgtEl>
                                          <p:spTgt spid="12"/>
                                        </p:tgtEl>
                                        <p:attrNameLst>
                                          <p:attrName>ppt_y</p:attrName>
                                        </p:attrNameLst>
                                      </p:cBhvr>
                                      <p:tavLst>
                                        <p:tav tm="0">
                                          <p:val>
                                            <p:strVal val="0-#ppt_h/2"/>
                                          </p:val>
                                        </p:tav>
                                        <p:tav tm="100000">
                                          <p:val>
                                            <p:strVal val="#ppt_y"/>
                                          </p:val>
                                        </p:tav>
                                      </p:tavLst>
                                    </p:anim>
                                  </p:childTnLst>
                                </p:cTn>
                              </p:par>
                              <p:par>
                                <p:cTn id="71" presetID="2" presetClass="entr" presetSubtype="1" fill="hold" nodeType="with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additive="base">
                                        <p:cTn id="73" dur="2000" fill="hold"/>
                                        <p:tgtEl>
                                          <p:spTgt spid="14"/>
                                        </p:tgtEl>
                                        <p:attrNameLst>
                                          <p:attrName>ppt_x</p:attrName>
                                        </p:attrNameLst>
                                      </p:cBhvr>
                                      <p:tavLst>
                                        <p:tav tm="0">
                                          <p:val>
                                            <p:strVal val="#ppt_x"/>
                                          </p:val>
                                        </p:tav>
                                        <p:tav tm="100000">
                                          <p:val>
                                            <p:strVal val="#ppt_x"/>
                                          </p:val>
                                        </p:tav>
                                      </p:tavLst>
                                    </p:anim>
                                    <p:anim calcmode="lin" valueType="num">
                                      <p:cBhvr additive="base">
                                        <p:cTn id="74" dur="2000" fill="hold"/>
                                        <p:tgtEl>
                                          <p:spTgt spid="14"/>
                                        </p:tgtEl>
                                        <p:attrNameLst>
                                          <p:attrName>ppt_y</p:attrName>
                                        </p:attrNameLst>
                                      </p:cBhvr>
                                      <p:tavLst>
                                        <p:tav tm="0">
                                          <p:val>
                                            <p:strVal val="0-#ppt_h/2"/>
                                          </p:val>
                                        </p:tav>
                                        <p:tav tm="100000">
                                          <p:val>
                                            <p:strVal val="#ppt_y"/>
                                          </p:val>
                                        </p:tav>
                                      </p:tavLst>
                                    </p:anim>
                                  </p:childTnLst>
                                </p:cTn>
                              </p:par>
                              <p:par>
                                <p:cTn id="75" presetID="2" presetClass="entr" presetSubtype="1" fill="hold" nodeType="withEffect">
                                  <p:stCondLst>
                                    <p:cond delay="0"/>
                                  </p:stCondLst>
                                  <p:childTnLst>
                                    <p:set>
                                      <p:cBhvr>
                                        <p:cTn id="76" dur="1" fill="hold">
                                          <p:stCondLst>
                                            <p:cond delay="0"/>
                                          </p:stCondLst>
                                        </p:cTn>
                                        <p:tgtEl>
                                          <p:spTgt spid="16"/>
                                        </p:tgtEl>
                                        <p:attrNameLst>
                                          <p:attrName>style.visibility</p:attrName>
                                        </p:attrNameLst>
                                      </p:cBhvr>
                                      <p:to>
                                        <p:strVal val="visible"/>
                                      </p:to>
                                    </p:set>
                                    <p:anim calcmode="lin" valueType="num">
                                      <p:cBhvr additive="base">
                                        <p:cTn id="77" dur="2000" fill="hold"/>
                                        <p:tgtEl>
                                          <p:spTgt spid="16"/>
                                        </p:tgtEl>
                                        <p:attrNameLst>
                                          <p:attrName>ppt_x</p:attrName>
                                        </p:attrNameLst>
                                      </p:cBhvr>
                                      <p:tavLst>
                                        <p:tav tm="0">
                                          <p:val>
                                            <p:strVal val="#ppt_x"/>
                                          </p:val>
                                        </p:tav>
                                        <p:tav tm="100000">
                                          <p:val>
                                            <p:strVal val="#ppt_x"/>
                                          </p:val>
                                        </p:tav>
                                      </p:tavLst>
                                    </p:anim>
                                    <p:anim calcmode="lin" valueType="num">
                                      <p:cBhvr additive="base">
                                        <p:cTn id="78" dur="2000" fill="hold"/>
                                        <p:tgtEl>
                                          <p:spTgt spid="16"/>
                                        </p:tgtEl>
                                        <p:attrNameLst>
                                          <p:attrName>ppt_y</p:attrName>
                                        </p:attrNameLst>
                                      </p:cBhvr>
                                      <p:tavLst>
                                        <p:tav tm="0">
                                          <p:val>
                                            <p:strVal val="0-#ppt_h/2"/>
                                          </p:val>
                                        </p:tav>
                                        <p:tav tm="100000">
                                          <p:val>
                                            <p:strVal val="#ppt_y"/>
                                          </p:val>
                                        </p:tav>
                                      </p:tavLst>
                                    </p:anim>
                                  </p:childTnLst>
                                </p:cTn>
                              </p:par>
                              <p:par>
                                <p:cTn id="79" presetID="2" presetClass="entr" presetSubtype="1" fill="hold" nodeType="withEffect">
                                  <p:stCondLst>
                                    <p:cond delay="0"/>
                                  </p:stCondLst>
                                  <p:childTnLst>
                                    <p:set>
                                      <p:cBhvr>
                                        <p:cTn id="80" dur="1" fill="hold">
                                          <p:stCondLst>
                                            <p:cond delay="0"/>
                                          </p:stCondLst>
                                        </p:cTn>
                                        <p:tgtEl>
                                          <p:spTgt spid="18"/>
                                        </p:tgtEl>
                                        <p:attrNameLst>
                                          <p:attrName>style.visibility</p:attrName>
                                        </p:attrNameLst>
                                      </p:cBhvr>
                                      <p:to>
                                        <p:strVal val="visible"/>
                                      </p:to>
                                    </p:set>
                                    <p:anim calcmode="lin" valueType="num">
                                      <p:cBhvr additive="base">
                                        <p:cTn id="81" dur="2000" fill="hold"/>
                                        <p:tgtEl>
                                          <p:spTgt spid="18"/>
                                        </p:tgtEl>
                                        <p:attrNameLst>
                                          <p:attrName>ppt_x</p:attrName>
                                        </p:attrNameLst>
                                      </p:cBhvr>
                                      <p:tavLst>
                                        <p:tav tm="0">
                                          <p:val>
                                            <p:strVal val="#ppt_x"/>
                                          </p:val>
                                        </p:tav>
                                        <p:tav tm="100000">
                                          <p:val>
                                            <p:strVal val="#ppt_x"/>
                                          </p:val>
                                        </p:tav>
                                      </p:tavLst>
                                    </p:anim>
                                    <p:anim calcmode="lin" valueType="num">
                                      <p:cBhvr additive="base">
                                        <p:cTn id="82" dur="2000" fill="hold"/>
                                        <p:tgtEl>
                                          <p:spTgt spid="18"/>
                                        </p:tgtEl>
                                        <p:attrNameLst>
                                          <p:attrName>ppt_y</p:attrName>
                                        </p:attrNameLst>
                                      </p:cBhvr>
                                      <p:tavLst>
                                        <p:tav tm="0">
                                          <p:val>
                                            <p:strVal val="0-#ppt_h/2"/>
                                          </p:val>
                                        </p:tav>
                                        <p:tav tm="100000">
                                          <p:val>
                                            <p:strVal val="#ppt_y"/>
                                          </p:val>
                                        </p:tav>
                                      </p:tavLst>
                                    </p:anim>
                                  </p:childTnLst>
                                </p:cTn>
                              </p:par>
                              <p:par>
                                <p:cTn id="83" presetID="2" presetClass="entr" presetSubtype="1" fill="hold" nodeType="withEffect">
                                  <p:stCondLst>
                                    <p:cond delay="0"/>
                                  </p:stCondLst>
                                  <p:childTnLst>
                                    <p:set>
                                      <p:cBhvr>
                                        <p:cTn id="84" dur="1" fill="hold">
                                          <p:stCondLst>
                                            <p:cond delay="0"/>
                                          </p:stCondLst>
                                        </p:cTn>
                                        <p:tgtEl>
                                          <p:spTgt spid="20"/>
                                        </p:tgtEl>
                                        <p:attrNameLst>
                                          <p:attrName>style.visibility</p:attrName>
                                        </p:attrNameLst>
                                      </p:cBhvr>
                                      <p:to>
                                        <p:strVal val="visible"/>
                                      </p:to>
                                    </p:set>
                                    <p:anim calcmode="lin" valueType="num">
                                      <p:cBhvr additive="base">
                                        <p:cTn id="85" dur="2000" fill="hold"/>
                                        <p:tgtEl>
                                          <p:spTgt spid="20"/>
                                        </p:tgtEl>
                                        <p:attrNameLst>
                                          <p:attrName>ppt_x</p:attrName>
                                        </p:attrNameLst>
                                      </p:cBhvr>
                                      <p:tavLst>
                                        <p:tav tm="0">
                                          <p:val>
                                            <p:strVal val="#ppt_x"/>
                                          </p:val>
                                        </p:tav>
                                        <p:tav tm="100000">
                                          <p:val>
                                            <p:strVal val="#ppt_x"/>
                                          </p:val>
                                        </p:tav>
                                      </p:tavLst>
                                    </p:anim>
                                    <p:anim calcmode="lin" valueType="num">
                                      <p:cBhvr additive="base">
                                        <p:cTn id="86" dur="2000" fill="hold"/>
                                        <p:tgtEl>
                                          <p:spTgt spid="20"/>
                                        </p:tgtEl>
                                        <p:attrNameLst>
                                          <p:attrName>ppt_y</p:attrName>
                                        </p:attrNameLst>
                                      </p:cBhvr>
                                      <p:tavLst>
                                        <p:tav tm="0">
                                          <p:val>
                                            <p:strVal val="0-#ppt_h/2"/>
                                          </p:val>
                                        </p:tav>
                                        <p:tav tm="100000">
                                          <p:val>
                                            <p:strVal val="#ppt_y"/>
                                          </p:val>
                                        </p:tav>
                                      </p:tavLst>
                                    </p:anim>
                                  </p:childTnLst>
                                </p:cTn>
                              </p:par>
                              <p:par>
                                <p:cTn id="87" presetID="2" presetClass="entr" presetSubtype="1" fill="hold" nodeType="withEffect">
                                  <p:stCondLst>
                                    <p:cond delay="0"/>
                                  </p:stCondLst>
                                  <p:childTnLst>
                                    <p:set>
                                      <p:cBhvr>
                                        <p:cTn id="88" dur="1" fill="hold">
                                          <p:stCondLst>
                                            <p:cond delay="0"/>
                                          </p:stCondLst>
                                        </p:cTn>
                                        <p:tgtEl>
                                          <p:spTgt spid="22"/>
                                        </p:tgtEl>
                                        <p:attrNameLst>
                                          <p:attrName>style.visibility</p:attrName>
                                        </p:attrNameLst>
                                      </p:cBhvr>
                                      <p:to>
                                        <p:strVal val="visible"/>
                                      </p:to>
                                    </p:set>
                                    <p:anim calcmode="lin" valueType="num">
                                      <p:cBhvr additive="base">
                                        <p:cTn id="89" dur="2000" fill="hold"/>
                                        <p:tgtEl>
                                          <p:spTgt spid="22"/>
                                        </p:tgtEl>
                                        <p:attrNameLst>
                                          <p:attrName>ppt_x</p:attrName>
                                        </p:attrNameLst>
                                      </p:cBhvr>
                                      <p:tavLst>
                                        <p:tav tm="0">
                                          <p:val>
                                            <p:strVal val="#ppt_x"/>
                                          </p:val>
                                        </p:tav>
                                        <p:tav tm="100000">
                                          <p:val>
                                            <p:strVal val="#ppt_x"/>
                                          </p:val>
                                        </p:tav>
                                      </p:tavLst>
                                    </p:anim>
                                    <p:anim calcmode="lin" valueType="num">
                                      <p:cBhvr additive="base">
                                        <p:cTn id="90" dur="2000" fill="hold"/>
                                        <p:tgtEl>
                                          <p:spTgt spid="22"/>
                                        </p:tgtEl>
                                        <p:attrNameLst>
                                          <p:attrName>ppt_y</p:attrName>
                                        </p:attrNameLst>
                                      </p:cBhvr>
                                      <p:tavLst>
                                        <p:tav tm="0">
                                          <p:val>
                                            <p:strVal val="0-#ppt_h/2"/>
                                          </p:val>
                                        </p:tav>
                                        <p:tav tm="100000">
                                          <p:val>
                                            <p:strVal val="#ppt_y"/>
                                          </p:val>
                                        </p:tav>
                                      </p:tavLst>
                                    </p:anim>
                                  </p:childTnLst>
                                </p:cTn>
                              </p:par>
                              <p:par>
                                <p:cTn id="91" presetID="2" presetClass="entr" presetSubtype="1" fill="hold"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ppt_x"/>
                                          </p:val>
                                        </p:tav>
                                        <p:tav tm="100000">
                                          <p:val>
                                            <p:strVal val="#ppt_x"/>
                                          </p:val>
                                        </p:tav>
                                      </p:tavLst>
                                    </p:anim>
                                    <p:anim calcmode="lin" valueType="num">
                                      <p:cBhvr additive="base">
                                        <p:cTn id="94" dur="2000" fill="hold"/>
                                        <p:tgtEl>
                                          <p:spTgt spid="24"/>
                                        </p:tgtEl>
                                        <p:attrNameLst>
                                          <p:attrName>ppt_y</p:attrName>
                                        </p:attrNameLst>
                                      </p:cBhvr>
                                      <p:tavLst>
                                        <p:tav tm="0">
                                          <p:val>
                                            <p:strVal val="0-#ppt_h/2"/>
                                          </p:val>
                                        </p:tav>
                                        <p:tav tm="100000">
                                          <p:val>
                                            <p:strVal val="#ppt_y"/>
                                          </p:val>
                                        </p:tav>
                                      </p:tavLst>
                                    </p:anim>
                                  </p:childTnLst>
                                </p:cTn>
                              </p:par>
                              <p:par>
                                <p:cTn id="95" presetID="8" presetClass="emph" presetSubtype="0" autoRev="1" fill="hold" nodeType="withEffect">
                                  <p:stCondLst>
                                    <p:cond delay="0"/>
                                  </p:stCondLst>
                                  <p:childTnLst>
                                    <p:animRot by="21600000">
                                      <p:cBhvr>
                                        <p:cTn id="96" dur="2000" fill="hold"/>
                                        <p:tgtEl>
                                          <p:spTgt spid="4"/>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6"/>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8"/>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0"/>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2"/>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4"/>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6"/>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8"/>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20"/>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2"/>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24"/>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3"/>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5"/>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7"/>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9"/>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1"/>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13"/>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15"/>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7"/>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9"/>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1"/>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3"/>
                                        </p:tgtEl>
                                        <p:attrNameLst>
                                          <p:attrName>r</p:attrName>
                                        </p:attrNameLst>
                                      </p:cBhvr>
                                    </p:animRot>
                                  </p:childTnLst>
                                </p:cTn>
                              </p:par>
                            </p:childTnLst>
                          </p:cTn>
                        </p:par>
                        <p:par>
                          <p:cTn id="139" fill="hold">
                            <p:stCondLst>
                              <p:cond delay="4000"/>
                            </p:stCondLst>
                            <p:childTnLst>
                              <p:par>
                                <p:cTn id="140" presetID="2" presetClass="exit" presetSubtype="4" fill="hold" nodeType="afterEffect">
                                  <p:stCondLst>
                                    <p:cond delay="0"/>
                                  </p:stCondLst>
                                  <p:childTnLst>
                                    <p:anim calcmode="lin" valueType="num">
                                      <p:cBhvr additive="base">
                                        <p:cTn id="141" dur="2000"/>
                                        <p:tgtEl>
                                          <p:spTgt spid="3"/>
                                        </p:tgtEl>
                                        <p:attrNameLst>
                                          <p:attrName>ppt_x</p:attrName>
                                        </p:attrNameLst>
                                      </p:cBhvr>
                                      <p:tavLst>
                                        <p:tav tm="0">
                                          <p:val>
                                            <p:strVal val="ppt_x"/>
                                          </p:val>
                                        </p:tav>
                                        <p:tav tm="100000">
                                          <p:val>
                                            <p:strVal val="ppt_x"/>
                                          </p:val>
                                        </p:tav>
                                      </p:tavLst>
                                    </p:anim>
                                    <p:anim calcmode="lin" valueType="num">
                                      <p:cBhvr additive="base">
                                        <p:cTn id="142" dur="2000"/>
                                        <p:tgtEl>
                                          <p:spTgt spid="3"/>
                                        </p:tgtEl>
                                        <p:attrNameLst>
                                          <p:attrName>ppt_y</p:attrName>
                                        </p:attrNameLst>
                                      </p:cBhvr>
                                      <p:tavLst>
                                        <p:tav tm="0">
                                          <p:val>
                                            <p:strVal val="ppt_y"/>
                                          </p:val>
                                        </p:tav>
                                        <p:tav tm="100000">
                                          <p:val>
                                            <p:strVal val="1+ppt_h/2"/>
                                          </p:val>
                                        </p:tav>
                                      </p:tavLst>
                                    </p:anim>
                                    <p:set>
                                      <p:cBhvr>
                                        <p:cTn id="143" dur="1" fill="hold">
                                          <p:stCondLst>
                                            <p:cond delay="1999"/>
                                          </p:stCondLst>
                                        </p:cTn>
                                        <p:tgtEl>
                                          <p:spTgt spid="3"/>
                                        </p:tgtEl>
                                        <p:attrNameLst>
                                          <p:attrName>style.visibility</p:attrName>
                                        </p:attrNameLst>
                                      </p:cBhvr>
                                      <p:to>
                                        <p:strVal val="hidden"/>
                                      </p:to>
                                    </p:set>
                                  </p:childTnLst>
                                </p:cTn>
                              </p:par>
                              <p:par>
                                <p:cTn id="144" presetID="2" presetClass="exit" presetSubtype="4" fill="hold" nodeType="withEffect">
                                  <p:stCondLst>
                                    <p:cond delay="0"/>
                                  </p:stCondLst>
                                  <p:childTnLst>
                                    <p:anim calcmode="lin" valueType="num">
                                      <p:cBhvr additive="base">
                                        <p:cTn id="145" dur="2000"/>
                                        <p:tgtEl>
                                          <p:spTgt spid="5"/>
                                        </p:tgtEl>
                                        <p:attrNameLst>
                                          <p:attrName>ppt_x</p:attrName>
                                        </p:attrNameLst>
                                      </p:cBhvr>
                                      <p:tavLst>
                                        <p:tav tm="0">
                                          <p:val>
                                            <p:strVal val="ppt_x"/>
                                          </p:val>
                                        </p:tav>
                                        <p:tav tm="100000">
                                          <p:val>
                                            <p:strVal val="ppt_x"/>
                                          </p:val>
                                        </p:tav>
                                      </p:tavLst>
                                    </p:anim>
                                    <p:anim calcmode="lin" valueType="num">
                                      <p:cBhvr additive="base">
                                        <p:cTn id="146" dur="2000"/>
                                        <p:tgtEl>
                                          <p:spTgt spid="5"/>
                                        </p:tgtEl>
                                        <p:attrNameLst>
                                          <p:attrName>ppt_y</p:attrName>
                                        </p:attrNameLst>
                                      </p:cBhvr>
                                      <p:tavLst>
                                        <p:tav tm="0">
                                          <p:val>
                                            <p:strVal val="ppt_y"/>
                                          </p:val>
                                        </p:tav>
                                        <p:tav tm="100000">
                                          <p:val>
                                            <p:strVal val="1+ppt_h/2"/>
                                          </p:val>
                                        </p:tav>
                                      </p:tavLst>
                                    </p:anim>
                                    <p:set>
                                      <p:cBhvr>
                                        <p:cTn id="147" dur="1" fill="hold">
                                          <p:stCondLst>
                                            <p:cond delay="1999"/>
                                          </p:stCondLst>
                                        </p:cTn>
                                        <p:tgtEl>
                                          <p:spTgt spid="5"/>
                                        </p:tgtEl>
                                        <p:attrNameLst>
                                          <p:attrName>style.visibility</p:attrName>
                                        </p:attrNameLst>
                                      </p:cBhvr>
                                      <p:to>
                                        <p:strVal val="hidden"/>
                                      </p:to>
                                    </p:set>
                                  </p:childTnLst>
                                </p:cTn>
                              </p:par>
                              <p:par>
                                <p:cTn id="148" presetID="2" presetClass="exit" presetSubtype="4" fill="hold" nodeType="withEffect">
                                  <p:stCondLst>
                                    <p:cond delay="0"/>
                                  </p:stCondLst>
                                  <p:childTnLst>
                                    <p:anim calcmode="lin" valueType="num">
                                      <p:cBhvr additive="base">
                                        <p:cTn id="149" dur="2000"/>
                                        <p:tgtEl>
                                          <p:spTgt spid="7"/>
                                        </p:tgtEl>
                                        <p:attrNameLst>
                                          <p:attrName>ppt_x</p:attrName>
                                        </p:attrNameLst>
                                      </p:cBhvr>
                                      <p:tavLst>
                                        <p:tav tm="0">
                                          <p:val>
                                            <p:strVal val="ppt_x"/>
                                          </p:val>
                                        </p:tav>
                                        <p:tav tm="100000">
                                          <p:val>
                                            <p:strVal val="ppt_x"/>
                                          </p:val>
                                        </p:tav>
                                      </p:tavLst>
                                    </p:anim>
                                    <p:anim calcmode="lin" valueType="num">
                                      <p:cBhvr additive="base">
                                        <p:cTn id="150" dur="2000"/>
                                        <p:tgtEl>
                                          <p:spTgt spid="7"/>
                                        </p:tgtEl>
                                        <p:attrNameLst>
                                          <p:attrName>ppt_y</p:attrName>
                                        </p:attrNameLst>
                                      </p:cBhvr>
                                      <p:tavLst>
                                        <p:tav tm="0">
                                          <p:val>
                                            <p:strVal val="ppt_y"/>
                                          </p:val>
                                        </p:tav>
                                        <p:tav tm="100000">
                                          <p:val>
                                            <p:strVal val="1+ppt_h/2"/>
                                          </p:val>
                                        </p:tav>
                                      </p:tavLst>
                                    </p:anim>
                                    <p:set>
                                      <p:cBhvr>
                                        <p:cTn id="151" dur="1" fill="hold">
                                          <p:stCondLst>
                                            <p:cond delay="1999"/>
                                          </p:stCondLst>
                                        </p:cTn>
                                        <p:tgtEl>
                                          <p:spTgt spid="7"/>
                                        </p:tgtEl>
                                        <p:attrNameLst>
                                          <p:attrName>style.visibility</p:attrName>
                                        </p:attrNameLst>
                                      </p:cBhvr>
                                      <p:to>
                                        <p:strVal val="hidden"/>
                                      </p:to>
                                    </p:set>
                                  </p:childTnLst>
                                </p:cTn>
                              </p:par>
                              <p:par>
                                <p:cTn id="152" presetID="2" presetClass="exit" presetSubtype="4" fill="hold" nodeType="withEffect">
                                  <p:stCondLst>
                                    <p:cond delay="0"/>
                                  </p:stCondLst>
                                  <p:childTnLst>
                                    <p:anim calcmode="lin" valueType="num">
                                      <p:cBhvr additive="base">
                                        <p:cTn id="153" dur="2000"/>
                                        <p:tgtEl>
                                          <p:spTgt spid="9"/>
                                        </p:tgtEl>
                                        <p:attrNameLst>
                                          <p:attrName>ppt_x</p:attrName>
                                        </p:attrNameLst>
                                      </p:cBhvr>
                                      <p:tavLst>
                                        <p:tav tm="0">
                                          <p:val>
                                            <p:strVal val="ppt_x"/>
                                          </p:val>
                                        </p:tav>
                                        <p:tav tm="100000">
                                          <p:val>
                                            <p:strVal val="ppt_x"/>
                                          </p:val>
                                        </p:tav>
                                      </p:tavLst>
                                    </p:anim>
                                    <p:anim calcmode="lin" valueType="num">
                                      <p:cBhvr additive="base">
                                        <p:cTn id="154" dur="2000"/>
                                        <p:tgtEl>
                                          <p:spTgt spid="9"/>
                                        </p:tgtEl>
                                        <p:attrNameLst>
                                          <p:attrName>ppt_y</p:attrName>
                                        </p:attrNameLst>
                                      </p:cBhvr>
                                      <p:tavLst>
                                        <p:tav tm="0">
                                          <p:val>
                                            <p:strVal val="ppt_y"/>
                                          </p:val>
                                        </p:tav>
                                        <p:tav tm="100000">
                                          <p:val>
                                            <p:strVal val="1+ppt_h/2"/>
                                          </p:val>
                                        </p:tav>
                                      </p:tavLst>
                                    </p:anim>
                                    <p:set>
                                      <p:cBhvr>
                                        <p:cTn id="155" dur="1" fill="hold">
                                          <p:stCondLst>
                                            <p:cond delay="1999"/>
                                          </p:stCondLst>
                                        </p:cTn>
                                        <p:tgtEl>
                                          <p:spTgt spid="9"/>
                                        </p:tgtEl>
                                        <p:attrNameLst>
                                          <p:attrName>style.visibility</p:attrName>
                                        </p:attrNameLst>
                                      </p:cBhvr>
                                      <p:to>
                                        <p:strVal val="hidden"/>
                                      </p:to>
                                    </p:set>
                                  </p:childTnLst>
                                </p:cTn>
                              </p:par>
                              <p:par>
                                <p:cTn id="156" presetID="2" presetClass="exit" presetSubtype="4" fill="hold" nodeType="withEffect">
                                  <p:stCondLst>
                                    <p:cond delay="0"/>
                                  </p:stCondLst>
                                  <p:childTnLst>
                                    <p:anim calcmode="lin" valueType="num">
                                      <p:cBhvr additive="base">
                                        <p:cTn id="157" dur="2000"/>
                                        <p:tgtEl>
                                          <p:spTgt spid="11"/>
                                        </p:tgtEl>
                                        <p:attrNameLst>
                                          <p:attrName>ppt_x</p:attrName>
                                        </p:attrNameLst>
                                      </p:cBhvr>
                                      <p:tavLst>
                                        <p:tav tm="0">
                                          <p:val>
                                            <p:strVal val="ppt_x"/>
                                          </p:val>
                                        </p:tav>
                                        <p:tav tm="100000">
                                          <p:val>
                                            <p:strVal val="ppt_x"/>
                                          </p:val>
                                        </p:tav>
                                      </p:tavLst>
                                    </p:anim>
                                    <p:anim calcmode="lin" valueType="num">
                                      <p:cBhvr additive="base">
                                        <p:cTn id="158" dur="2000"/>
                                        <p:tgtEl>
                                          <p:spTgt spid="11"/>
                                        </p:tgtEl>
                                        <p:attrNameLst>
                                          <p:attrName>ppt_y</p:attrName>
                                        </p:attrNameLst>
                                      </p:cBhvr>
                                      <p:tavLst>
                                        <p:tav tm="0">
                                          <p:val>
                                            <p:strVal val="ppt_y"/>
                                          </p:val>
                                        </p:tav>
                                        <p:tav tm="100000">
                                          <p:val>
                                            <p:strVal val="1+ppt_h/2"/>
                                          </p:val>
                                        </p:tav>
                                      </p:tavLst>
                                    </p:anim>
                                    <p:set>
                                      <p:cBhvr>
                                        <p:cTn id="159" dur="1" fill="hold">
                                          <p:stCondLst>
                                            <p:cond delay="1999"/>
                                          </p:stCondLst>
                                        </p:cTn>
                                        <p:tgtEl>
                                          <p:spTgt spid="11"/>
                                        </p:tgtEl>
                                        <p:attrNameLst>
                                          <p:attrName>style.visibility</p:attrName>
                                        </p:attrNameLst>
                                      </p:cBhvr>
                                      <p:to>
                                        <p:strVal val="hidden"/>
                                      </p:to>
                                    </p:set>
                                  </p:childTnLst>
                                </p:cTn>
                              </p:par>
                              <p:par>
                                <p:cTn id="160" presetID="2" presetClass="exit" presetSubtype="4" fill="hold" nodeType="withEffect">
                                  <p:stCondLst>
                                    <p:cond delay="0"/>
                                  </p:stCondLst>
                                  <p:childTnLst>
                                    <p:anim calcmode="lin" valueType="num">
                                      <p:cBhvr additive="base">
                                        <p:cTn id="161" dur="2000"/>
                                        <p:tgtEl>
                                          <p:spTgt spid="13"/>
                                        </p:tgtEl>
                                        <p:attrNameLst>
                                          <p:attrName>ppt_x</p:attrName>
                                        </p:attrNameLst>
                                      </p:cBhvr>
                                      <p:tavLst>
                                        <p:tav tm="0">
                                          <p:val>
                                            <p:strVal val="ppt_x"/>
                                          </p:val>
                                        </p:tav>
                                        <p:tav tm="100000">
                                          <p:val>
                                            <p:strVal val="ppt_x"/>
                                          </p:val>
                                        </p:tav>
                                      </p:tavLst>
                                    </p:anim>
                                    <p:anim calcmode="lin" valueType="num">
                                      <p:cBhvr additive="base">
                                        <p:cTn id="162" dur="2000"/>
                                        <p:tgtEl>
                                          <p:spTgt spid="13"/>
                                        </p:tgtEl>
                                        <p:attrNameLst>
                                          <p:attrName>ppt_y</p:attrName>
                                        </p:attrNameLst>
                                      </p:cBhvr>
                                      <p:tavLst>
                                        <p:tav tm="0">
                                          <p:val>
                                            <p:strVal val="ppt_y"/>
                                          </p:val>
                                        </p:tav>
                                        <p:tav tm="100000">
                                          <p:val>
                                            <p:strVal val="1+ppt_h/2"/>
                                          </p:val>
                                        </p:tav>
                                      </p:tavLst>
                                    </p:anim>
                                    <p:set>
                                      <p:cBhvr>
                                        <p:cTn id="163" dur="1" fill="hold">
                                          <p:stCondLst>
                                            <p:cond delay="1999"/>
                                          </p:stCondLst>
                                        </p:cTn>
                                        <p:tgtEl>
                                          <p:spTgt spid="13"/>
                                        </p:tgtEl>
                                        <p:attrNameLst>
                                          <p:attrName>style.visibility</p:attrName>
                                        </p:attrNameLst>
                                      </p:cBhvr>
                                      <p:to>
                                        <p:strVal val="hidden"/>
                                      </p:to>
                                    </p:set>
                                  </p:childTnLst>
                                </p:cTn>
                              </p:par>
                              <p:par>
                                <p:cTn id="164" presetID="2" presetClass="exit" presetSubtype="4" fill="hold" nodeType="withEffect">
                                  <p:stCondLst>
                                    <p:cond delay="0"/>
                                  </p:stCondLst>
                                  <p:childTnLst>
                                    <p:anim calcmode="lin" valueType="num">
                                      <p:cBhvr additive="base">
                                        <p:cTn id="165" dur="2000"/>
                                        <p:tgtEl>
                                          <p:spTgt spid="15"/>
                                        </p:tgtEl>
                                        <p:attrNameLst>
                                          <p:attrName>ppt_x</p:attrName>
                                        </p:attrNameLst>
                                      </p:cBhvr>
                                      <p:tavLst>
                                        <p:tav tm="0">
                                          <p:val>
                                            <p:strVal val="ppt_x"/>
                                          </p:val>
                                        </p:tav>
                                        <p:tav tm="100000">
                                          <p:val>
                                            <p:strVal val="ppt_x"/>
                                          </p:val>
                                        </p:tav>
                                      </p:tavLst>
                                    </p:anim>
                                    <p:anim calcmode="lin" valueType="num">
                                      <p:cBhvr additive="base">
                                        <p:cTn id="166" dur="2000"/>
                                        <p:tgtEl>
                                          <p:spTgt spid="15"/>
                                        </p:tgtEl>
                                        <p:attrNameLst>
                                          <p:attrName>ppt_y</p:attrName>
                                        </p:attrNameLst>
                                      </p:cBhvr>
                                      <p:tavLst>
                                        <p:tav tm="0">
                                          <p:val>
                                            <p:strVal val="ppt_y"/>
                                          </p:val>
                                        </p:tav>
                                        <p:tav tm="100000">
                                          <p:val>
                                            <p:strVal val="1+ppt_h/2"/>
                                          </p:val>
                                        </p:tav>
                                      </p:tavLst>
                                    </p:anim>
                                    <p:set>
                                      <p:cBhvr>
                                        <p:cTn id="167" dur="1" fill="hold">
                                          <p:stCondLst>
                                            <p:cond delay="1999"/>
                                          </p:stCondLst>
                                        </p:cTn>
                                        <p:tgtEl>
                                          <p:spTgt spid="15"/>
                                        </p:tgtEl>
                                        <p:attrNameLst>
                                          <p:attrName>style.visibility</p:attrName>
                                        </p:attrNameLst>
                                      </p:cBhvr>
                                      <p:to>
                                        <p:strVal val="hidden"/>
                                      </p:to>
                                    </p:set>
                                  </p:childTnLst>
                                </p:cTn>
                              </p:par>
                              <p:par>
                                <p:cTn id="168" presetID="2" presetClass="exit" presetSubtype="4" fill="hold" nodeType="withEffect">
                                  <p:stCondLst>
                                    <p:cond delay="0"/>
                                  </p:stCondLst>
                                  <p:childTnLst>
                                    <p:anim calcmode="lin" valueType="num">
                                      <p:cBhvr additive="base">
                                        <p:cTn id="169" dur="2000"/>
                                        <p:tgtEl>
                                          <p:spTgt spid="17"/>
                                        </p:tgtEl>
                                        <p:attrNameLst>
                                          <p:attrName>ppt_x</p:attrName>
                                        </p:attrNameLst>
                                      </p:cBhvr>
                                      <p:tavLst>
                                        <p:tav tm="0">
                                          <p:val>
                                            <p:strVal val="ppt_x"/>
                                          </p:val>
                                        </p:tav>
                                        <p:tav tm="100000">
                                          <p:val>
                                            <p:strVal val="ppt_x"/>
                                          </p:val>
                                        </p:tav>
                                      </p:tavLst>
                                    </p:anim>
                                    <p:anim calcmode="lin" valueType="num">
                                      <p:cBhvr additive="base">
                                        <p:cTn id="170" dur="2000"/>
                                        <p:tgtEl>
                                          <p:spTgt spid="17"/>
                                        </p:tgtEl>
                                        <p:attrNameLst>
                                          <p:attrName>ppt_y</p:attrName>
                                        </p:attrNameLst>
                                      </p:cBhvr>
                                      <p:tavLst>
                                        <p:tav tm="0">
                                          <p:val>
                                            <p:strVal val="ppt_y"/>
                                          </p:val>
                                        </p:tav>
                                        <p:tav tm="100000">
                                          <p:val>
                                            <p:strVal val="1+ppt_h/2"/>
                                          </p:val>
                                        </p:tav>
                                      </p:tavLst>
                                    </p:anim>
                                    <p:set>
                                      <p:cBhvr>
                                        <p:cTn id="171" dur="1" fill="hold">
                                          <p:stCondLst>
                                            <p:cond delay="1999"/>
                                          </p:stCondLst>
                                        </p:cTn>
                                        <p:tgtEl>
                                          <p:spTgt spid="17"/>
                                        </p:tgtEl>
                                        <p:attrNameLst>
                                          <p:attrName>style.visibility</p:attrName>
                                        </p:attrNameLst>
                                      </p:cBhvr>
                                      <p:to>
                                        <p:strVal val="hidden"/>
                                      </p:to>
                                    </p:set>
                                  </p:childTnLst>
                                </p:cTn>
                              </p:par>
                              <p:par>
                                <p:cTn id="172" presetID="2" presetClass="exit" presetSubtype="4" fill="hold" nodeType="withEffect">
                                  <p:stCondLst>
                                    <p:cond delay="0"/>
                                  </p:stCondLst>
                                  <p:childTnLst>
                                    <p:anim calcmode="lin" valueType="num">
                                      <p:cBhvr additive="base">
                                        <p:cTn id="173" dur="2000"/>
                                        <p:tgtEl>
                                          <p:spTgt spid="19"/>
                                        </p:tgtEl>
                                        <p:attrNameLst>
                                          <p:attrName>ppt_x</p:attrName>
                                        </p:attrNameLst>
                                      </p:cBhvr>
                                      <p:tavLst>
                                        <p:tav tm="0">
                                          <p:val>
                                            <p:strVal val="ppt_x"/>
                                          </p:val>
                                        </p:tav>
                                        <p:tav tm="100000">
                                          <p:val>
                                            <p:strVal val="ppt_x"/>
                                          </p:val>
                                        </p:tav>
                                      </p:tavLst>
                                    </p:anim>
                                    <p:anim calcmode="lin" valueType="num">
                                      <p:cBhvr additive="base">
                                        <p:cTn id="174" dur="2000"/>
                                        <p:tgtEl>
                                          <p:spTgt spid="19"/>
                                        </p:tgtEl>
                                        <p:attrNameLst>
                                          <p:attrName>ppt_y</p:attrName>
                                        </p:attrNameLst>
                                      </p:cBhvr>
                                      <p:tavLst>
                                        <p:tav tm="0">
                                          <p:val>
                                            <p:strVal val="ppt_y"/>
                                          </p:val>
                                        </p:tav>
                                        <p:tav tm="100000">
                                          <p:val>
                                            <p:strVal val="1+ppt_h/2"/>
                                          </p:val>
                                        </p:tav>
                                      </p:tavLst>
                                    </p:anim>
                                    <p:set>
                                      <p:cBhvr>
                                        <p:cTn id="175" dur="1" fill="hold">
                                          <p:stCondLst>
                                            <p:cond delay="1999"/>
                                          </p:stCondLst>
                                        </p:cTn>
                                        <p:tgtEl>
                                          <p:spTgt spid="19"/>
                                        </p:tgtEl>
                                        <p:attrNameLst>
                                          <p:attrName>style.visibility</p:attrName>
                                        </p:attrNameLst>
                                      </p:cBhvr>
                                      <p:to>
                                        <p:strVal val="hidden"/>
                                      </p:to>
                                    </p:set>
                                  </p:childTnLst>
                                </p:cTn>
                              </p:par>
                              <p:par>
                                <p:cTn id="176" presetID="2" presetClass="exit" presetSubtype="4" fill="hold" nodeType="withEffect">
                                  <p:stCondLst>
                                    <p:cond delay="0"/>
                                  </p:stCondLst>
                                  <p:childTnLst>
                                    <p:anim calcmode="lin" valueType="num">
                                      <p:cBhvr additive="base">
                                        <p:cTn id="177" dur="2000"/>
                                        <p:tgtEl>
                                          <p:spTgt spid="21"/>
                                        </p:tgtEl>
                                        <p:attrNameLst>
                                          <p:attrName>ppt_x</p:attrName>
                                        </p:attrNameLst>
                                      </p:cBhvr>
                                      <p:tavLst>
                                        <p:tav tm="0">
                                          <p:val>
                                            <p:strVal val="ppt_x"/>
                                          </p:val>
                                        </p:tav>
                                        <p:tav tm="100000">
                                          <p:val>
                                            <p:strVal val="ppt_x"/>
                                          </p:val>
                                        </p:tav>
                                      </p:tavLst>
                                    </p:anim>
                                    <p:anim calcmode="lin" valueType="num">
                                      <p:cBhvr additive="base">
                                        <p:cTn id="178" dur="2000"/>
                                        <p:tgtEl>
                                          <p:spTgt spid="21"/>
                                        </p:tgtEl>
                                        <p:attrNameLst>
                                          <p:attrName>ppt_y</p:attrName>
                                        </p:attrNameLst>
                                      </p:cBhvr>
                                      <p:tavLst>
                                        <p:tav tm="0">
                                          <p:val>
                                            <p:strVal val="ppt_y"/>
                                          </p:val>
                                        </p:tav>
                                        <p:tav tm="100000">
                                          <p:val>
                                            <p:strVal val="1+ppt_h/2"/>
                                          </p:val>
                                        </p:tav>
                                      </p:tavLst>
                                    </p:anim>
                                    <p:set>
                                      <p:cBhvr>
                                        <p:cTn id="179" dur="1" fill="hold">
                                          <p:stCondLst>
                                            <p:cond delay="1999"/>
                                          </p:stCondLst>
                                        </p:cTn>
                                        <p:tgtEl>
                                          <p:spTgt spid="21"/>
                                        </p:tgtEl>
                                        <p:attrNameLst>
                                          <p:attrName>style.visibility</p:attrName>
                                        </p:attrNameLst>
                                      </p:cBhvr>
                                      <p:to>
                                        <p:strVal val="hidden"/>
                                      </p:to>
                                    </p:set>
                                  </p:childTnLst>
                                </p:cTn>
                              </p:par>
                              <p:par>
                                <p:cTn id="180" presetID="2" presetClass="exit" presetSubtype="4" fill="hold" nodeType="withEffect">
                                  <p:stCondLst>
                                    <p:cond delay="0"/>
                                  </p:stCondLst>
                                  <p:childTnLst>
                                    <p:anim calcmode="lin" valueType="num">
                                      <p:cBhvr additive="base">
                                        <p:cTn id="181" dur="2000"/>
                                        <p:tgtEl>
                                          <p:spTgt spid="23"/>
                                        </p:tgtEl>
                                        <p:attrNameLst>
                                          <p:attrName>ppt_x</p:attrName>
                                        </p:attrNameLst>
                                      </p:cBhvr>
                                      <p:tavLst>
                                        <p:tav tm="0">
                                          <p:val>
                                            <p:strVal val="ppt_x"/>
                                          </p:val>
                                        </p:tav>
                                        <p:tav tm="100000">
                                          <p:val>
                                            <p:strVal val="ppt_x"/>
                                          </p:val>
                                        </p:tav>
                                      </p:tavLst>
                                    </p:anim>
                                    <p:anim calcmode="lin" valueType="num">
                                      <p:cBhvr additive="base">
                                        <p:cTn id="182" dur="2000"/>
                                        <p:tgtEl>
                                          <p:spTgt spid="23"/>
                                        </p:tgtEl>
                                        <p:attrNameLst>
                                          <p:attrName>ppt_y</p:attrName>
                                        </p:attrNameLst>
                                      </p:cBhvr>
                                      <p:tavLst>
                                        <p:tav tm="0">
                                          <p:val>
                                            <p:strVal val="ppt_y"/>
                                          </p:val>
                                        </p:tav>
                                        <p:tav tm="100000">
                                          <p:val>
                                            <p:strVal val="1+ppt_h/2"/>
                                          </p:val>
                                        </p:tav>
                                      </p:tavLst>
                                    </p:anim>
                                    <p:set>
                                      <p:cBhvr>
                                        <p:cTn id="183" dur="1" fill="hold">
                                          <p:stCondLst>
                                            <p:cond delay="1999"/>
                                          </p:stCondLst>
                                        </p:cTn>
                                        <p:tgtEl>
                                          <p:spTgt spid="23"/>
                                        </p:tgtEl>
                                        <p:attrNameLst>
                                          <p:attrName>style.visibility</p:attrName>
                                        </p:attrNameLst>
                                      </p:cBhvr>
                                      <p:to>
                                        <p:strVal val="hidden"/>
                                      </p:to>
                                    </p:set>
                                  </p:childTnLst>
                                </p:cTn>
                              </p:par>
                              <p:par>
                                <p:cTn id="184" presetID="2" presetClass="exit" presetSubtype="1" fill="hold" nodeType="withEffect">
                                  <p:stCondLst>
                                    <p:cond delay="0"/>
                                  </p:stCondLst>
                                  <p:childTnLst>
                                    <p:anim calcmode="lin" valueType="num">
                                      <p:cBhvr additive="base">
                                        <p:cTn id="185" dur="2000"/>
                                        <p:tgtEl>
                                          <p:spTgt spid="4"/>
                                        </p:tgtEl>
                                        <p:attrNameLst>
                                          <p:attrName>ppt_x</p:attrName>
                                        </p:attrNameLst>
                                      </p:cBhvr>
                                      <p:tavLst>
                                        <p:tav tm="0">
                                          <p:val>
                                            <p:strVal val="ppt_x"/>
                                          </p:val>
                                        </p:tav>
                                        <p:tav tm="100000">
                                          <p:val>
                                            <p:strVal val="ppt_x"/>
                                          </p:val>
                                        </p:tav>
                                      </p:tavLst>
                                    </p:anim>
                                    <p:anim calcmode="lin" valueType="num">
                                      <p:cBhvr additive="base">
                                        <p:cTn id="186" dur="2000"/>
                                        <p:tgtEl>
                                          <p:spTgt spid="4"/>
                                        </p:tgtEl>
                                        <p:attrNameLst>
                                          <p:attrName>ppt_y</p:attrName>
                                        </p:attrNameLst>
                                      </p:cBhvr>
                                      <p:tavLst>
                                        <p:tav tm="0">
                                          <p:val>
                                            <p:strVal val="ppt_y"/>
                                          </p:val>
                                        </p:tav>
                                        <p:tav tm="100000">
                                          <p:val>
                                            <p:strVal val="0-ppt_h/2"/>
                                          </p:val>
                                        </p:tav>
                                      </p:tavLst>
                                    </p:anim>
                                    <p:set>
                                      <p:cBhvr>
                                        <p:cTn id="187" dur="1" fill="hold">
                                          <p:stCondLst>
                                            <p:cond delay="1999"/>
                                          </p:stCondLst>
                                        </p:cTn>
                                        <p:tgtEl>
                                          <p:spTgt spid="4"/>
                                        </p:tgtEl>
                                        <p:attrNameLst>
                                          <p:attrName>style.visibility</p:attrName>
                                        </p:attrNameLst>
                                      </p:cBhvr>
                                      <p:to>
                                        <p:strVal val="hidden"/>
                                      </p:to>
                                    </p:set>
                                  </p:childTnLst>
                                </p:cTn>
                              </p:par>
                              <p:par>
                                <p:cTn id="188" presetID="2" presetClass="exit" presetSubtype="1" fill="hold" nodeType="withEffect">
                                  <p:stCondLst>
                                    <p:cond delay="0"/>
                                  </p:stCondLst>
                                  <p:childTnLst>
                                    <p:anim calcmode="lin" valueType="num">
                                      <p:cBhvr additive="base">
                                        <p:cTn id="189" dur="2000"/>
                                        <p:tgtEl>
                                          <p:spTgt spid="6"/>
                                        </p:tgtEl>
                                        <p:attrNameLst>
                                          <p:attrName>ppt_x</p:attrName>
                                        </p:attrNameLst>
                                      </p:cBhvr>
                                      <p:tavLst>
                                        <p:tav tm="0">
                                          <p:val>
                                            <p:strVal val="ppt_x"/>
                                          </p:val>
                                        </p:tav>
                                        <p:tav tm="100000">
                                          <p:val>
                                            <p:strVal val="ppt_x"/>
                                          </p:val>
                                        </p:tav>
                                      </p:tavLst>
                                    </p:anim>
                                    <p:anim calcmode="lin" valueType="num">
                                      <p:cBhvr additive="base">
                                        <p:cTn id="190" dur="2000"/>
                                        <p:tgtEl>
                                          <p:spTgt spid="6"/>
                                        </p:tgtEl>
                                        <p:attrNameLst>
                                          <p:attrName>ppt_y</p:attrName>
                                        </p:attrNameLst>
                                      </p:cBhvr>
                                      <p:tavLst>
                                        <p:tav tm="0">
                                          <p:val>
                                            <p:strVal val="ppt_y"/>
                                          </p:val>
                                        </p:tav>
                                        <p:tav tm="100000">
                                          <p:val>
                                            <p:strVal val="0-ppt_h/2"/>
                                          </p:val>
                                        </p:tav>
                                      </p:tavLst>
                                    </p:anim>
                                    <p:set>
                                      <p:cBhvr>
                                        <p:cTn id="191" dur="1" fill="hold">
                                          <p:stCondLst>
                                            <p:cond delay="1999"/>
                                          </p:stCondLst>
                                        </p:cTn>
                                        <p:tgtEl>
                                          <p:spTgt spid="6"/>
                                        </p:tgtEl>
                                        <p:attrNameLst>
                                          <p:attrName>style.visibility</p:attrName>
                                        </p:attrNameLst>
                                      </p:cBhvr>
                                      <p:to>
                                        <p:strVal val="hidden"/>
                                      </p:to>
                                    </p:set>
                                  </p:childTnLst>
                                </p:cTn>
                              </p:par>
                              <p:par>
                                <p:cTn id="192" presetID="2" presetClass="exit" presetSubtype="1" fill="hold" nodeType="withEffect">
                                  <p:stCondLst>
                                    <p:cond delay="0"/>
                                  </p:stCondLst>
                                  <p:childTnLst>
                                    <p:anim calcmode="lin" valueType="num">
                                      <p:cBhvr additive="base">
                                        <p:cTn id="193" dur="2000"/>
                                        <p:tgtEl>
                                          <p:spTgt spid="8"/>
                                        </p:tgtEl>
                                        <p:attrNameLst>
                                          <p:attrName>ppt_x</p:attrName>
                                        </p:attrNameLst>
                                      </p:cBhvr>
                                      <p:tavLst>
                                        <p:tav tm="0">
                                          <p:val>
                                            <p:strVal val="ppt_x"/>
                                          </p:val>
                                        </p:tav>
                                        <p:tav tm="100000">
                                          <p:val>
                                            <p:strVal val="ppt_x"/>
                                          </p:val>
                                        </p:tav>
                                      </p:tavLst>
                                    </p:anim>
                                    <p:anim calcmode="lin" valueType="num">
                                      <p:cBhvr additive="base">
                                        <p:cTn id="194" dur="2000"/>
                                        <p:tgtEl>
                                          <p:spTgt spid="8"/>
                                        </p:tgtEl>
                                        <p:attrNameLst>
                                          <p:attrName>ppt_y</p:attrName>
                                        </p:attrNameLst>
                                      </p:cBhvr>
                                      <p:tavLst>
                                        <p:tav tm="0">
                                          <p:val>
                                            <p:strVal val="ppt_y"/>
                                          </p:val>
                                        </p:tav>
                                        <p:tav tm="100000">
                                          <p:val>
                                            <p:strVal val="0-ppt_h/2"/>
                                          </p:val>
                                        </p:tav>
                                      </p:tavLst>
                                    </p:anim>
                                    <p:set>
                                      <p:cBhvr>
                                        <p:cTn id="195" dur="1" fill="hold">
                                          <p:stCondLst>
                                            <p:cond delay="1999"/>
                                          </p:stCondLst>
                                        </p:cTn>
                                        <p:tgtEl>
                                          <p:spTgt spid="8"/>
                                        </p:tgtEl>
                                        <p:attrNameLst>
                                          <p:attrName>style.visibility</p:attrName>
                                        </p:attrNameLst>
                                      </p:cBhvr>
                                      <p:to>
                                        <p:strVal val="hidden"/>
                                      </p:to>
                                    </p:set>
                                  </p:childTnLst>
                                </p:cTn>
                              </p:par>
                              <p:par>
                                <p:cTn id="196" presetID="2" presetClass="exit" presetSubtype="1" fill="hold" nodeType="withEffect">
                                  <p:stCondLst>
                                    <p:cond delay="0"/>
                                  </p:stCondLst>
                                  <p:childTnLst>
                                    <p:anim calcmode="lin" valueType="num">
                                      <p:cBhvr additive="base">
                                        <p:cTn id="197" dur="2000"/>
                                        <p:tgtEl>
                                          <p:spTgt spid="10"/>
                                        </p:tgtEl>
                                        <p:attrNameLst>
                                          <p:attrName>ppt_x</p:attrName>
                                        </p:attrNameLst>
                                      </p:cBhvr>
                                      <p:tavLst>
                                        <p:tav tm="0">
                                          <p:val>
                                            <p:strVal val="ppt_x"/>
                                          </p:val>
                                        </p:tav>
                                        <p:tav tm="100000">
                                          <p:val>
                                            <p:strVal val="ppt_x"/>
                                          </p:val>
                                        </p:tav>
                                      </p:tavLst>
                                    </p:anim>
                                    <p:anim calcmode="lin" valueType="num">
                                      <p:cBhvr additive="base">
                                        <p:cTn id="198" dur="2000"/>
                                        <p:tgtEl>
                                          <p:spTgt spid="10"/>
                                        </p:tgtEl>
                                        <p:attrNameLst>
                                          <p:attrName>ppt_y</p:attrName>
                                        </p:attrNameLst>
                                      </p:cBhvr>
                                      <p:tavLst>
                                        <p:tav tm="0">
                                          <p:val>
                                            <p:strVal val="ppt_y"/>
                                          </p:val>
                                        </p:tav>
                                        <p:tav tm="100000">
                                          <p:val>
                                            <p:strVal val="0-ppt_h/2"/>
                                          </p:val>
                                        </p:tav>
                                      </p:tavLst>
                                    </p:anim>
                                    <p:set>
                                      <p:cBhvr>
                                        <p:cTn id="199" dur="1" fill="hold">
                                          <p:stCondLst>
                                            <p:cond delay="1999"/>
                                          </p:stCondLst>
                                        </p:cTn>
                                        <p:tgtEl>
                                          <p:spTgt spid="10"/>
                                        </p:tgtEl>
                                        <p:attrNameLst>
                                          <p:attrName>style.visibility</p:attrName>
                                        </p:attrNameLst>
                                      </p:cBhvr>
                                      <p:to>
                                        <p:strVal val="hidden"/>
                                      </p:to>
                                    </p:set>
                                  </p:childTnLst>
                                </p:cTn>
                              </p:par>
                              <p:par>
                                <p:cTn id="200" presetID="2" presetClass="exit" presetSubtype="1" fill="hold" nodeType="withEffect">
                                  <p:stCondLst>
                                    <p:cond delay="0"/>
                                  </p:stCondLst>
                                  <p:childTnLst>
                                    <p:anim calcmode="lin" valueType="num">
                                      <p:cBhvr additive="base">
                                        <p:cTn id="201" dur="2000"/>
                                        <p:tgtEl>
                                          <p:spTgt spid="12"/>
                                        </p:tgtEl>
                                        <p:attrNameLst>
                                          <p:attrName>ppt_x</p:attrName>
                                        </p:attrNameLst>
                                      </p:cBhvr>
                                      <p:tavLst>
                                        <p:tav tm="0">
                                          <p:val>
                                            <p:strVal val="ppt_x"/>
                                          </p:val>
                                        </p:tav>
                                        <p:tav tm="100000">
                                          <p:val>
                                            <p:strVal val="ppt_x"/>
                                          </p:val>
                                        </p:tav>
                                      </p:tavLst>
                                    </p:anim>
                                    <p:anim calcmode="lin" valueType="num">
                                      <p:cBhvr additive="base">
                                        <p:cTn id="202" dur="2000"/>
                                        <p:tgtEl>
                                          <p:spTgt spid="12"/>
                                        </p:tgtEl>
                                        <p:attrNameLst>
                                          <p:attrName>ppt_y</p:attrName>
                                        </p:attrNameLst>
                                      </p:cBhvr>
                                      <p:tavLst>
                                        <p:tav tm="0">
                                          <p:val>
                                            <p:strVal val="ppt_y"/>
                                          </p:val>
                                        </p:tav>
                                        <p:tav tm="100000">
                                          <p:val>
                                            <p:strVal val="0-ppt_h/2"/>
                                          </p:val>
                                        </p:tav>
                                      </p:tavLst>
                                    </p:anim>
                                    <p:set>
                                      <p:cBhvr>
                                        <p:cTn id="203" dur="1" fill="hold">
                                          <p:stCondLst>
                                            <p:cond delay="1999"/>
                                          </p:stCondLst>
                                        </p:cTn>
                                        <p:tgtEl>
                                          <p:spTgt spid="12"/>
                                        </p:tgtEl>
                                        <p:attrNameLst>
                                          <p:attrName>style.visibility</p:attrName>
                                        </p:attrNameLst>
                                      </p:cBhvr>
                                      <p:to>
                                        <p:strVal val="hidden"/>
                                      </p:to>
                                    </p:set>
                                  </p:childTnLst>
                                </p:cTn>
                              </p:par>
                              <p:par>
                                <p:cTn id="204" presetID="2" presetClass="exit" presetSubtype="1" fill="hold" nodeType="withEffect">
                                  <p:stCondLst>
                                    <p:cond delay="0"/>
                                  </p:stCondLst>
                                  <p:childTnLst>
                                    <p:anim calcmode="lin" valueType="num">
                                      <p:cBhvr additive="base">
                                        <p:cTn id="205" dur="2000"/>
                                        <p:tgtEl>
                                          <p:spTgt spid="14"/>
                                        </p:tgtEl>
                                        <p:attrNameLst>
                                          <p:attrName>ppt_x</p:attrName>
                                        </p:attrNameLst>
                                      </p:cBhvr>
                                      <p:tavLst>
                                        <p:tav tm="0">
                                          <p:val>
                                            <p:strVal val="ppt_x"/>
                                          </p:val>
                                        </p:tav>
                                        <p:tav tm="100000">
                                          <p:val>
                                            <p:strVal val="ppt_x"/>
                                          </p:val>
                                        </p:tav>
                                      </p:tavLst>
                                    </p:anim>
                                    <p:anim calcmode="lin" valueType="num">
                                      <p:cBhvr additive="base">
                                        <p:cTn id="206" dur="2000"/>
                                        <p:tgtEl>
                                          <p:spTgt spid="14"/>
                                        </p:tgtEl>
                                        <p:attrNameLst>
                                          <p:attrName>ppt_y</p:attrName>
                                        </p:attrNameLst>
                                      </p:cBhvr>
                                      <p:tavLst>
                                        <p:tav tm="0">
                                          <p:val>
                                            <p:strVal val="ppt_y"/>
                                          </p:val>
                                        </p:tav>
                                        <p:tav tm="100000">
                                          <p:val>
                                            <p:strVal val="0-ppt_h/2"/>
                                          </p:val>
                                        </p:tav>
                                      </p:tavLst>
                                    </p:anim>
                                    <p:set>
                                      <p:cBhvr>
                                        <p:cTn id="207" dur="1" fill="hold">
                                          <p:stCondLst>
                                            <p:cond delay="1999"/>
                                          </p:stCondLst>
                                        </p:cTn>
                                        <p:tgtEl>
                                          <p:spTgt spid="14"/>
                                        </p:tgtEl>
                                        <p:attrNameLst>
                                          <p:attrName>style.visibility</p:attrName>
                                        </p:attrNameLst>
                                      </p:cBhvr>
                                      <p:to>
                                        <p:strVal val="hidden"/>
                                      </p:to>
                                    </p:set>
                                  </p:childTnLst>
                                </p:cTn>
                              </p:par>
                              <p:par>
                                <p:cTn id="208" presetID="2" presetClass="exit" presetSubtype="1" fill="hold" nodeType="withEffect">
                                  <p:stCondLst>
                                    <p:cond delay="0"/>
                                  </p:stCondLst>
                                  <p:childTnLst>
                                    <p:anim calcmode="lin" valueType="num">
                                      <p:cBhvr additive="base">
                                        <p:cTn id="209" dur="2000"/>
                                        <p:tgtEl>
                                          <p:spTgt spid="16"/>
                                        </p:tgtEl>
                                        <p:attrNameLst>
                                          <p:attrName>ppt_x</p:attrName>
                                        </p:attrNameLst>
                                      </p:cBhvr>
                                      <p:tavLst>
                                        <p:tav tm="0">
                                          <p:val>
                                            <p:strVal val="ppt_x"/>
                                          </p:val>
                                        </p:tav>
                                        <p:tav tm="100000">
                                          <p:val>
                                            <p:strVal val="ppt_x"/>
                                          </p:val>
                                        </p:tav>
                                      </p:tavLst>
                                    </p:anim>
                                    <p:anim calcmode="lin" valueType="num">
                                      <p:cBhvr additive="base">
                                        <p:cTn id="210" dur="2000"/>
                                        <p:tgtEl>
                                          <p:spTgt spid="16"/>
                                        </p:tgtEl>
                                        <p:attrNameLst>
                                          <p:attrName>ppt_y</p:attrName>
                                        </p:attrNameLst>
                                      </p:cBhvr>
                                      <p:tavLst>
                                        <p:tav tm="0">
                                          <p:val>
                                            <p:strVal val="ppt_y"/>
                                          </p:val>
                                        </p:tav>
                                        <p:tav tm="100000">
                                          <p:val>
                                            <p:strVal val="0-ppt_h/2"/>
                                          </p:val>
                                        </p:tav>
                                      </p:tavLst>
                                    </p:anim>
                                    <p:set>
                                      <p:cBhvr>
                                        <p:cTn id="211" dur="1" fill="hold">
                                          <p:stCondLst>
                                            <p:cond delay="1999"/>
                                          </p:stCondLst>
                                        </p:cTn>
                                        <p:tgtEl>
                                          <p:spTgt spid="16"/>
                                        </p:tgtEl>
                                        <p:attrNameLst>
                                          <p:attrName>style.visibility</p:attrName>
                                        </p:attrNameLst>
                                      </p:cBhvr>
                                      <p:to>
                                        <p:strVal val="hidden"/>
                                      </p:to>
                                    </p:set>
                                  </p:childTnLst>
                                </p:cTn>
                              </p:par>
                              <p:par>
                                <p:cTn id="212" presetID="2" presetClass="exit" presetSubtype="1" fill="hold" nodeType="withEffect">
                                  <p:stCondLst>
                                    <p:cond delay="0"/>
                                  </p:stCondLst>
                                  <p:childTnLst>
                                    <p:anim calcmode="lin" valueType="num">
                                      <p:cBhvr additive="base">
                                        <p:cTn id="213" dur="2000"/>
                                        <p:tgtEl>
                                          <p:spTgt spid="18"/>
                                        </p:tgtEl>
                                        <p:attrNameLst>
                                          <p:attrName>ppt_x</p:attrName>
                                        </p:attrNameLst>
                                      </p:cBhvr>
                                      <p:tavLst>
                                        <p:tav tm="0">
                                          <p:val>
                                            <p:strVal val="ppt_x"/>
                                          </p:val>
                                        </p:tav>
                                        <p:tav tm="100000">
                                          <p:val>
                                            <p:strVal val="ppt_x"/>
                                          </p:val>
                                        </p:tav>
                                      </p:tavLst>
                                    </p:anim>
                                    <p:anim calcmode="lin" valueType="num">
                                      <p:cBhvr additive="base">
                                        <p:cTn id="214" dur="2000"/>
                                        <p:tgtEl>
                                          <p:spTgt spid="18"/>
                                        </p:tgtEl>
                                        <p:attrNameLst>
                                          <p:attrName>ppt_y</p:attrName>
                                        </p:attrNameLst>
                                      </p:cBhvr>
                                      <p:tavLst>
                                        <p:tav tm="0">
                                          <p:val>
                                            <p:strVal val="ppt_y"/>
                                          </p:val>
                                        </p:tav>
                                        <p:tav tm="100000">
                                          <p:val>
                                            <p:strVal val="0-ppt_h/2"/>
                                          </p:val>
                                        </p:tav>
                                      </p:tavLst>
                                    </p:anim>
                                    <p:set>
                                      <p:cBhvr>
                                        <p:cTn id="215" dur="1" fill="hold">
                                          <p:stCondLst>
                                            <p:cond delay="1999"/>
                                          </p:stCondLst>
                                        </p:cTn>
                                        <p:tgtEl>
                                          <p:spTgt spid="18"/>
                                        </p:tgtEl>
                                        <p:attrNameLst>
                                          <p:attrName>style.visibility</p:attrName>
                                        </p:attrNameLst>
                                      </p:cBhvr>
                                      <p:to>
                                        <p:strVal val="hidden"/>
                                      </p:to>
                                    </p:set>
                                  </p:childTnLst>
                                </p:cTn>
                              </p:par>
                              <p:par>
                                <p:cTn id="216" presetID="2" presetClass="exit" presetSubtype="1" fill="hold" nodeType="withEffect">
                                  <p:stCondLst>
                                    <p:cond delay="0"/>
                                  </p:stCondLst>
                                  <p:childTnLst>
                                    <p:anim calcmode="lin" valueType="num">
                                      <p:cBhvr additive="base">
                                        <p:cTn id="217" dur="2000"/>
                                        <p:tgtEl>
                                          <p:spTgt spid="20"/>
                                        </p:tgtEl>
                                        <p:attrNameLst>
                                          <p:attrName>ppt_x</p:attrName>
                                        </p:attrNameLst>
                                      </p:cBhvr>
                                      <p:tavLst>
                                        <p:tav tm="0">
                                          <p:val>
                                            <p:strVal val="ppt_x"/>
                                          </p:val>
                                        </p:tav>
                                        <p:tav tm="100000">
                                          <p:val>
                                            <p:strVal val="ppt_x"/>
                                          </p:val>
                                        </p:tav>
                                      </p:tavLst>
                                    </p:anim>
                                    <p:anim calcmode="lin" valueType="num">
                                      <p:cBhvr additive="base">
                                        <p:cTn id="218" dur="2000"/>
                                        <p:tgtEl>
                                          <p:spTgt spid="20"/>
                                        </p:tgtEl>
                                        <p:attrNameLst>
                                          <p:attrName>ppt_y</p:attrName>
                                        </p:attrNameLst>
                                      </p:cBhvr>
                                      <p:tavLst>
                                        <p:tav tm="0">
                                          <p:val>
                                            <p:strVal val="ppt_y"/>
                                          </p:val>
                                        </p:tav>
                                        <p:tav tm="100000">
                                          <p:val>
                                            <p:strVal val="0-ppt_h/2"/>
                                          </p:val>
                                        </p:tav>
                                      </p:tavLst>
                                    </p:anim>
                                    <p:set>
                                      <p:cBhvr>
                                        <p:cTn id="219" dur="1" fill="hold">
                                          <p:stCondLst>
                                            <p:cond delay="1999"/>
                                          </p:stCondLst>
                                        </p:cTn>
                                        <p:tgtEl>
                                          <p:spTgt spid="20"/>
                                        </p:tgtEl>
                                        <p:attrNameLst>
                                          <p:attrName>style.visibility</p:attrName>
                                        </p:attrNameLst>
                                      </p:cBhvr>
                                      <p:to>
                                        <p:strVal val="hidden"/>
                                      </p:to>
                                    </p:set>
                                  </p:childTnLst>
                                </p:cTn>
                              </p:par>
                              <p:par>
                                <p:cTn id="220" presetID="2" presetClass="exit" presetSubtype="1" fill="hold" nodeType="withEffect">
                                  <p:stCondLst>
                                    <p:cond delay="0"/>
                                  </p:stCondLst>
                                  <p:childTnLst>
                                    <p:anim calcmode="lin" valueType="num">
                                      <p:cBhvr additive="base">
                                        <p:cTn id="221" dur="2000"/>
                                        <p:tgtEl>
                                          <p:spTgt spid="22"/>
                                        </p:tgtEl>
                                        <p:attrNameLst>
                                          <p:attrName>ppt_x</p:attrName>
                                        </p:attrNameLst>
                                      </p:cBhvr>
                                      <p:tavLst>
                                        <p:tav tm="0">
                                          <p:val>
                                            <p:strVal val="ppt_x"/>
                                          </p:val>
                                        </p:tav>
                                        <p:tav tm="100000">
                                          <p:val>
                                            <p:strVal val="ppt_x"/>
                                          </p:val>
                                        </p:tav>
                                      </p:tavLst>
                                    </p:anim>
                                    <p:anim calcmode="lin" valueType="num">
                                      <p:cBhvr additive="base">
                                        <p:cTn id="222" dur="2000"/>
                                        <p:tgtEl>
                                          <p:spTgt spid="22"/>
                                        </p:tgtEl>
                                        <p:attrNameLst>
                                          <p:attrName>ppt_y</p:attrName>
                                        </p:attrNameLst>
                                      </p:cBhvr>
                                      <p:tavLst>
                                        <p:tav tm="0">
                                          <p:val>
                                            <p:strVal val="ppt_y"/>
                                          </p:val>
                                        </p:tav>
                                        <p:tav tm="100000">
                                          <p:val>
                                            <p:strVal val="0-ppt_h/2"/>
                                          </p:val>
                                        </p:tav>
                                      </p:tavLst>
                                    </p:anim>
                                    <p:set>
                                      <p:cBhvr>
                                        <p:cTn id="223" dur="1" fill="hold">
                                          <p:stCondLst>
                                            <p:cond delay="1999"/>
                                          </p:stCondLst>
                                        </p:cTn>
                                        <p:tgtEl>
                                          <p:spTgt spid="22"/>
                                        </p:tgtEl>
                                        <p:attrNameLst>
                                          <p:attrName>style.visibility</p:attrName>
                                        </p:attrNameLst>
                                      </p:cBhvr>
                                      <p:to>
                                        <p:strVal val="hidden"/>
                                      </p:to>
                                    </p:set>
                                  </p:childTnLst>
                                </p:cTn>
                              </p:par>
                              <p:par>
                                <p:cTn id="224" presetID="2" presetClass="exit" presetSubtype="1" fill="hold" nodeType="withEffect">
                                  <p:stCondLst>
                                    <p:cond delay="0"/>
                                  </p:stCondLst>
                                  <p:childTnLst>
                                    <p:anim calcmode="lin" valueType="num">
                                      <p:cBhvr additive="base">
                                        <p:cTn id="225" dur="2000"/>
                                        <p:tgtEl>
                                          <p:spTgt spid="24"/>
                                        </p:tgtEl>
                                        <p:attrNameLst>
                                          <p:attrName>ppt_x</p:attrName>
                                        </p:attrNameLst>
                                      </p:cBhvr>
                                      <p:tavLst>
                                        <p:tav tm="0">
                                          <p:val>
                                            <p:strVal val="ppt_x"/>
                                          </p:val>
                                        </p:tav>
                                        <p:tav tm="100000">
                                          <p:val>
                                            <p:strVal val="ppt_x"/>
                                          </p:val>
                                        </p:tav>
                                      </p:tavLst>
                                    </p:anim>
                                    <p:anim calcmode="lin" valueType="num">
                                      <p:cBhvr additive="base">
                                        <p:cTn id="226" dur="2000"/>
                                        <p:tgtEl>
                                          <p:spTgt spid="24"/>
                                        </p:tgtEl>
                                        <p:attrNameLst>
                                          <p:attrName>ppt_y</p:attrName>
                                        </p:attrNameLst>
                                      </p:cBhvr>
                                      <p:tavLst>
                                        <p:tav tm="0">
                                          <p:val>
                                            <p:strVal val="ppt_y"/>
                                          </p:val>
                                        </p:tav>
                                        <p:tav tm="100000">
                                          <p:val>
                                            <p:strVal val="0-ppt_h/2"/>
                                          </p:val>
                                        </p:tav>
                                      </p:tavLst>
                                    </p:anim>
                                    <p:set>
                                      <p:cBhvr>
                                        <p:cTn id="227" dur="1" fill="hold">
                                          <p:stCondLst>
                                            <p:cond delay="1999"/>
                                          </p:stCondLst>
                                        </p:cTn>
                                        <p:tgtEl>
                                          <p:spTgt spid="24"/>
                                        </p:tgtEl>
                                        <p:attrNameLst>
                                          <p:attrName>style.visibility</p:attrName>
                                        </p:attrNameLst>
                                      </p:cBhvr>
                                      <p:to>
                                        <p:strVal val="hidden"/>
                                      </p:to>
                                    </p:set>
                                  </p:childTnLst>
                                </p:cTn>
                              </p:par>
                              <p:par>
                                <p:cTn id="228" presetID="8" presetClass="emph" presetSubtype="0" autoRev="1" fill="hold" nodeType="withEffect">
                                  <p:stCondLst>
                                    <p:cond delay="0"/>
                                  </p:stCondLst>
                                  <p:childTnLst>
                                    <p:animRot by="-21600000">
                                      <p:cBhvr>
                                        <p:cTn id="229" dur="2000" fill="hold"/>
                                        <p:tgtEl>
                                          <p:spTgt spid="4"/>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6"/>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8"/>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10"/>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2"/>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14"/>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16"/>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18"/>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20"/>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22"/>
                                        </p:tgtEl>
                                        <p:attrNameLst>
                                          <p:attrName>r</p:attrName>
                                        </p:attrNameLst>
                                      </p:cBhvr>
                                    </p:animRot>
                                  </p:childTnLst>
                                </p:cTn>
                              </p:par>
                              <p:par>
                                <p:cTn id="248" presetID="8" presetClass="emph" presetSubtype="0" autoRev="1" fill="hold" nodeType="withEffect">
                                  <p:stCondLst>
                                    <p:cond delay="0"/>
                                  </p:stCondLst>
                                  <p:childTnLst>
                                    <p:animRot by="-21600000">
                                      <p:cBhvr>
                                        <p:cTn id="249" dur="2000" fill="hold"/>
                                        <p:tgtEl>
                                          <p:spTgt spid="24"/>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3"/>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5"/>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7"/>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9"/>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11"/>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13"/>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15"/>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17"/>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19"/>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1"/>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3"/>
                                        </p:tgtEl>
                                        <p:attrNameLst>
                                          <p:attrName>r</p:attrName>
                                        </p:attrNameLst>
                                      </p:cBhvr>
                                    </p:animRot>
                                  </p:childTnLst>
                                </p:cTn>
                              </p:par>
                              <p:par>
                                <p:cTn id="272" presetID="23" presetClass="entr" presetSubtype="288"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ppt_w</p:attrName>
                                        </p:attrNameLst>
                                      </p:cBhvr>
                                      <p:tavLst>
                                        <p:tav tm="0">
                                          <p:val>
                                            <p:strVal val="4/3*#ppt_w"/>
                                          </p:val>
                                        </p:tav>
                                        <p:tav tm="100000">
                                          <p:val>
                                            <p:strVal val="#ppt_w"/>
                                          </p:val>
                                        </p:tav>
                                      </p:tavLst>
                                    </p:anim>
                                    <p:anim calcmode="lin" valueType="num">
                                      <p:cBhvr>
                                        <p:cTn id="275" dur="2000" fill="hold"/>
                                        <p:tgtEl>
                                          <p:spTgt spid="2"/>
                                        </p:tgtEl>
                                        <p:attrNameLst>
                                          <p:attrName>ppt_h</p:attrName>
                                        </p:attrNameLst>
                                      </p:cBhvr>
                                      <p:tavLst>
                                        <p:tav tm="0">
                                          <p:val>
                                            <p:strVal val="4/3*#ppt_h"/>
                                          </p:val>
                                        </p:tav>
                                        <p:tav tm="100000">
                                          <p:val>
                                            <p:strVal val="#ppt_h"/>
                                          </p:val>
                                        </p:tav>
                                      </p:tavLst>
                                    </p:anim>
                                  </p:childTnLst>
                                </p:cTn>
                              </p:par>
                              <p:par>
                                <p:cTn id="276" presetID="16" presetClass="entr" presetSubtype="42" fill="hold" nodeType="withEffect">
                                  <p:stCondLst>
                                    <p:cond delay="0"/>
                                  </p:stCondLst>
                                  <p:childTnLst>
                                    <p:set>
                                      <p:cBhvr>
                                        <p:cTn id="277" dur="1" fill="hold">
                                          <p:stCondLst>
                                            <p:cond delay="0"/>
                                          </p:stCondLst>
                                        </p:cTn>
                                        <p:tgtEl>
                                          <p:spTgt spid="2"/>
                                        </p:tgtEl>
                                        <p:attrNameLst>
                                          <p:attrName>style.visibility</p:attrName>
                                        </p:attrNameLst>
                                      </p:cBhvr>
                                      <p:to>
                                        <p:strVal val="visible"/>
                                      </p:to>
                                    </p:set>
                                    <p:animEffect transition="in" filter="barn(outHorizontal)">
                                      <p:cBhvr>
                                        <p:cTn id="27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12000">
              <a:schemeClr val="tx1"/>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cheetah-placeholder-e141539151434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4000496" y="0"/>
            <a:ext cx="587144" cy="571486"/>
          </a:xfrm>
          <a:prstGeom prst="rect">
            <a:avLst/>
          </a:prstGeom>
        </p:spPr>
      </p:pic>
      <p:pic>
        <p:nvPicPr>
          <p:cNvPr id="4" name="3 Imagen" descr="1332116.png"/>
          <p:cNvPicPr>
            <a:picLocks noChangeAspect="1"/>
          </p:cNvPicPr>
          <p:nvPr/>
        </p:nvPicPr>
        <p:blipFill>
          <a:blip r:embed="rId3" cstate="print"/>
          <a:stretch>
            <a:fillRect/>
          </a:stretch>
        </p:blipFill>
        <p:spPr>
          <a:xfrm>
            <a:off x="0" y="0"/>
            <a:ext cx="587144" cy="571486"/>
          </a:xfrm>
          <a:prstGeom prst="rect">
            <a:avLst/>
          </a:prstGeom>
        </p:spPr>
      </p:pic>
      <p:pic>
        <p:nvPicPr>
          <p:cNvPr id="5" name="4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428596" y="500048"/>
            <a:ext cx="587144" cy="571486"/>
          </a:xfrm>
          <a:prstGeom prst="rect">
            <a:avLst/>
          </a:prstGeom>
        </p:spPr>
      </p:pic>
      <p:pic>
        <p:nvPicPr>
          <p:cNvPr id="6" name="5 Imagen" descr="1332116.png"/>
          <p:cNvPicPr>
            <a:picLocks noChangeAspect="1"/>
          </p:cNvPicPr>
          <p:nvPr/>
        </p:nvPicPr>
        <p:blipFill>
          <a:blip r:embed="rId3" cstate="print"/>
          <a:stretch>
            <a:fillRect/>
          </a:stretch>
        </p:blipFill>
        <p:spPr>
          <a:xfrm>
            <a:off x="1071538" y="714362"/>
            <a:ext cx="587144" cy="571486"/>
          </a:xfrm>
          <a:prstGeom prst="rect">
            <a:avLst/>
          </a:prstGeom>
        </p:spPr>
      </p:pic>
      <p:pic>
        <p:nvPicPr>
          <p:cNvPr id="7" name="6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1785918" y="785800"/>
            <a:ext cx="587144" cy="571486"/>
          </a:xfrm>
          <a:prstGeom prst="rect">
            <a:avLst/>
          </a:prstGeom>
        </p:spPr>
      </p:pic>
      <p:pic>
        <p:nvPicPr>
          <p:cNvPr id="8" name="7 Imagen" descr="1332116.png"/>
          <p:cNvPicPr>
            <a:picLocks noChangeAspect="1"/>
          </p:cNvPicPr>
          <p:nvPr/>
        </p:nvPicPr>
        <p:blipFill>
          <a:blip r:embed="rId3" cstate="print"/>
          <a:stretch>
            <a:fillRect/>
          </a:stretch>
        </p:blipFill>
        <p:spPr>
          <a:xfrm>
            <a:off x="2428860" y="857238"/>
            <a:ext cx="587144" cy="571486"/>
          </a:xfrm>
          <a:prstGeom prst="rect">
            <a:avLst/>
          </a:prstGeom>
        </p:spPr>
      </p:pic>
      <p:pic>
        <p:nvPicPr>
          <p:cNvPr id="9" name="8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3000364" y="714362"/>
            <a:ext cx="587144" cy="571486"/>
          </a:xfrm>
          <a:prstGeom prst="rect">
            <a:avLst/>
          </a:prstGeom>
        </p:spPr>
      </p:pic>
      <p:pic>
        <p:nvPicPr>
          <p:cNvPr id="10" name="9 Imagen" descr="1332116.png"/>
          <p:cNvPicPr>
            <a:picLocks noChangeAspect="1"/>
          </p:cNvPicPr>
          <p:nvPr/>
        </p:nvPicPr>
        <p:blipFill>
          <a:blip r:embed="rId3" cstate="print"/>
          <a:stretch>
            <a:fillRect/>
          </a:stretch>
        </p:blipFill>
        <p:spPr>
          <a:xfrm>
            <a:off x="3571868" y="428610"/>
            <a:ext cx="587144" cy="571486"/>
          </a:xfrm>
          <a:prstGeom prst="rect">
            <a:avLst/>
          </a:prstGeom>
        </p:spPr>
      </p:pic>
      <p:pic>
        <p:nvPicPr>
          <p:cNvPr id="11" name="10 Imagen" descr="1332116.png"/>
          <p:cNvPicPr>
            <a:picLocks noChangeAspect="1"/>
          </p:cNvPicPr>
          <p:nvPr/>
        </p:nvPicPr>
        <p:blipFill>
          <a:blip r:embed="rId3" cstate="print"/>
          <a:stretch>
            <a:fillRect/>
          </a:stretch>
        </p:blipFill>
        <p:spPr>
          <a:xfrm>
            <a:off x="8556856" y="0"/>
            <a:ext cx="587144" cy="571486"/>
          </a:xfrm>
          <a:prstGeom prst="rect">
            <a:avLst/>
          </a:prstGeom>
        </p:spPr>
      </p:pic>
      <p:pic>
        <p:nvPicPr>
          <p:cNvPr id="12" name="11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4572000" y="0"/>
            <a:ext cx="587144" cy="571486"/>
          </a:xfrm>
          <a:prstGeom prst="rect">
            <a:avLst/>
          </a:prstGeom>
        </p:spPr>
      </p:pic>
      <p:pic>
        <p:nvPicPr>
          <p:cNvPr id="13" name="12 Imagen" descr="1332116.png"/>
          <p:cNvPicPr>
            <a:picLocks noChangeAspect="1"/>
          </p:cNvPicPr>
          <p:nvPr/>
        </p:nvPicPr>
        <p:blipFill>
          <a:blip r:embed="rId3" cstate="print"/>
          <a:stretch>
            <a:fillRect/>
          </a:stretch>
        </p:blipFill>
        <p:spPr>
          <a:xfrm>
            <a:off x="5143504" y="500048"/>
            <a:ext cx="587144" cy="571486"/>
          </a:xfrm>
          <a:prstGeom prst="rect">
            <a:avLst/>
          </a:prstGeom>
        </p:spPr>
      </p:pic>
      <p:pic>
        <p:nvPicPr>
          <p:cNvPr id="14" name="13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5715008" y="785800"/>
            <a:ext cx="587144" cy="571486"/>
          </a:xfrm>
          <a:prstGeom prst="rect">
            <a:avLst/>
          </a:prstGeom>
        </p:spPr>
      </p:pic>
      <p:pic>
        <p:nvPicPr>
          <p:cNvPr id="15" name="14 Imagen" descr="1332116.png"/>
          <p:cNvPicPr>
            <a:picLocks noChangeAspect="1"/>
          </p:cNvPicPr>
          <p:nvPr/>
        </p:nvPicPr>
        <p:blipFill>
          <a:blip r:embed="rId3" cstate="print"/>
          <a:stretch>
            <a:fillRect/>
          </a:stretch>
        </p:blipFill>
        <p:spPr>
          <a:xfrm>
            <a:off x="6429388" y="857238"/>
            <a:ext cx="587144" cy="571486"/>
          </a:xfrm>
          <a:prstGeom prst="rect">
            <a:avLst/>
          </a:prstGeom>
        </p:spPr>
      </p:pic>
      <p:pic>
        <p:nvPicPr>
          <p:cNvPr id="16" name="15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7000892" y="857238"/>
            <a:ext cx="587144" cy="571486"/>
          </a:xfrm>
          <a:prstGeom prst="rect">
            <a:avLst/>
          </a:prstGeom>
        </p:spPr>
      </p:pic>
      <p:pic>
        <p:nvPicPr>
          <p:cNvPr id="17" name="16 Imagen" descr="1332116.png"/>
          <p:cNvPicPr>
            <a:picLocks noChangeAspect="1"/>
          </p:cNvPicPr>
          <p:nvPr/>
        </p:nvPicPr>
        <p:blipFill>
          <a:blip r:embed="rId3" cstate="print"/>
          <a:stretch>
            <a:fillRect/>
          </a:stretch>
        </p:blipFill>
        <p:spPr>
          <a:xfrm>
            <a:off x="7643834" y="642924"/>
            <a:ext cx="587144" cy="571486"/>
          </a:xfrm>
          <a:prstGeom prst="rect">
            <a:avLst/>
          </a:prstGeom>
        </p:spPr>
      </p:pic>
      <p:pic>
        <p:nvPicPr>
          <p:cNvPr id="18" name="17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8215338" y="357172"/>
            <a:ext cx="587144" cy="571486"/>
          </a:xfrm>
          <a:prstGeom prst="rect">
            <a:avLst/>
          </a:prstGeom>
        </p:spPr>
      </p:pic>
      <p:pic>
        <p:nvPicPr>
          <p:cNvPr id="19" name="18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3841948" y="1071570"/>
            <a:ext cx="587144" cy="571486"/>
          </a:xfrm>
          <a:prstGeom prst="rect">
            <a:avLst/>
          </a:prstGeom>
        </p:spPr>
      </p:pic>
      <p:pic>
        <p:nvPicPr>
          <p:cNvPr id="20" name="19 Imagen" descr="1332116.png"/>
          <p:cNvPicPr>
            <a:picLocks noChangeAspect="1"/>
          </p:cNvPicPr>
          <p:nvPr/>
        </p:nvPicPr>
        <p:blipFill>
          <a:blip r:embed="rId3" cstate="print"/>
          <a:stretch>
            <a:fillRect/>
          </a:stretch>
        </p:blipFill>
        <p:spPr>
          <a:xfrm>
            <a:off x="0" y="1071552"/>
            <a:ext cx="587144" cy="571486"/>
          </a:xfrm>
          <a:prstGeom prst="rect">
            <a:avLst/>
          </a:prstGeom>
        </p:spPr>
      </p:pic>
      <p:pic>
        <p:nvPicPr>
          <p:cNvPr id="21" name="20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270048" y="1571618"/>
            <a:ext cx="587144" cy="571486"/>
          </a:xfrm>
          <a:prstGeom prst="rect">
            <a:avLst/>
          </a:prstGeom>
        </p:spPr>
      </p:pic>
      <p:pic>
        <p:nvPicPr>
          <p:cNvPr id="22" name="21 Imagen" descr="1332116.png"/>
          <p:cNvPicPr>
            <a:picLocks noChangeAspect="1"/>
          </p:cNvPicPr>
          <p:nvPr/>
        </p:nvPicPr>
        <p:blipFill>
          <a:blip r:embed="rId3" cstate="print"/>
          <a:stretch>
            <a:fillRect/>
          </a:stretch>
        </p:blipFill>
        <p:spPr>
          <a:xfrm>
            <a:off x="912990" y="1785932"/>
            <a:ext cx="587144" cy="571486"/>
          </a:xfrm>
          <a:prstGeom prst="rect">
            <a:avLst/>
          </a:prstGeom>
        </p:spPr>
      </p:pic>
      <p:pic>
        <p:nvPicPr>
          <p:cNvPr id="23" name="22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1627370" y="1857370"/>
            <a:ext cx="587144" cy="571486"/>
          </a:xfrm>
          <a:prstGeom prst="rect">
            <a:avLst/>
          </a:prstGeom>
        </p:spPr>
      </p:pic>
      <p:pic>
        <p:nvPicPr>
          <p:cNvPr id="24" name="23 Imagen" descr="1332116.png"/>
          <p:cNvPicPr>
            <a:picLocks noChangeAspect="1"/>
          </p:cNvPicPr>
          <p:nvPr/>
        </p:nvPicPr>
        <p:blipFill>
          <a:blip r:embed="rId3" cstate="print"/>
          <a:stretch>
            <a:fillRect/>
          </a:stretch>
        </p:blipFill>
        <p:spPr>
          <a:xfrm>
            <a:off x="2270312" y="1928808"/>
            <a:ext cx="587144" cy="571486"/>
          </a:xfrm>
          <a:prstGeom prst="rect">
            <a:avLst/>
          </a:prstGeom>
        </p:spPr>
      </p:pic>
      <p:pic>
        <p:nvPicPr>
          <p:cNvPr id="25" name="24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2841816" y="1785932"/>
            <a:ext cx="587144" cy="571486"/>
          </a:xfrm>
          <a:prstGeom prst="rect">
            <a:avLst/>
          </a:prstGeom>
        </p:spPr>
      </p:pic>
      <p:pic>
        <p:nvPicPr>
          <p:cNvPr id="26" name="25 Imagen" descr="1332116.png"/>
          <p:cNvPicPr>
            <a:picLocks noChangeAspect="1"/>
          </p:cNvPicPr>
          <p:nvPr/>
        </p:nvPicPr>
        <p:blipFill>
          <a:blip r:embed="rId3" cstate="print"/>
          <a:stretch>
            <a:fillRect/>
          </a:stretch>
        </p:blipFill>
        <p:spPr>
          <a:xfrm>
            <a:off x="3413320" y="1500180"/>
            <a:ext cx="587144" cy="571486"/>
          </a:xfrm>
          <a:prstGeom prst="rect">
            <a:avLst/>
          </a:prstGeom>
        </p:spPr>
      </p:pic>
      <p:pic>
        <p:nvPicPr>
          <p:cNvPr id="27" name="26 Imagen" descr="1332116.png"/>
          <p:cNvPicPr>
            <a:picLocks noChangeAspect="1"/>
          </p:cNvPicPr>
          <p:nvPr/>
        </p:nvPicPr>
        <p:blipFill>
          <a:blip r:embed="rId3" cstate="print"/>
          <a:stretch>
            <a:fillRect/>
          </a:stretch>
        </p:blipFill>
        <p:spPr>
          <a:xfrm>
            <a:off x="8556856" y="1071570"/>
            <a:ext cx="587144" cy="571486"/>
          </a:xfrm>
          <a:prstGeom prst="rect">
            <a:avLst/>
          </a:prstGeom>
        </p:spPr>
      </p:pic>
      <p:pic>
        <p:nvPicPr>
          <p:cNvPr id="28" name="27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4413452" y="1071570"/>
            <a:ext cx="587144" cy="571486"/>
          </a:xfrm>
          <a:prstGeom prst="rect">
            <a:avLst/>
          </a:prstGeom>
        </p:spPr>
      </p:pic>
      <p:pic>
        <p:nvPicPr>
          <p:cNvPr id="29" name="28 Imagen" descr="1332116.png"/>
          <p:cNvPicPr>
            <a:picLocks noChangeAspect="1"/>
          </p:cNvPicPr>
          <p:nvPr/>
        </p:nvPicPr>
        <p:blipFill>
          <a:blip r:embed="rId3" cstate="print"/>
          <a:stretch>
            <a:fillRect/>
          </a:stretch>
        </p:blipFill>
        <p:spPr>
          <a:xfrm>
            <a:off x="4984956" y="1571618"/>
            <a:ext cx="587144" cy="571486"/>
          </a:xfrm>
          <a:prstGeom prst="rect">
            <a:avLst/>
          </a:prstGeom>
        </p:spPr>
      </p:pic>
      <p:pic>
        <p:nvPicPr>
          <p:cNvPr id="30" name="29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5556460" y="1857370"/>
            <a:ext cx="587144" cy="571486"/>
          </a:xfrm>
          <a:prstGeom prst="rect">
            <a:avLst/>
          </a:prstGeom>
        </p:spPr>
      </p:pic>
      <p:pic>
        <p:nvPicPr>
          <p:cNvPr id="31" name="30 Imagen" descr="1332116.png"/>
          <p:cNvPicPr>
            <a:picLocks noChangeAspect="1"/>
          </p:cNvPicPr>
          <p:nvPr/>
        </p:nvPicPr>
        <p:blipFill>
          <a:blip r:embed="rId3" cstate="print"/>
          <a:stretch>
            <a:fillRect/>
          </a:stretch>
        </p:blipFill>
        <p:spPr>
          <a:xfrm>
            <a:off x="6270840" y="1928808"/>
            <a:ext cx="587144" cy="571486"/>
          </a:xfrm>
          <a:prstGeom prst="rect">
            <a:avLst/>
          </a:prstGeom>
        </p:spPr>
      </p:pic>
      <p:pic>
        <p:nvPicPr>
          <p:cNvPr id="32" name="31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6842344" y="1928808"/>
            <a:ext cx="587144" cy="571486"/>
          </a:xfrm>
          <a:prstGeom prst="rect">
            <a:avLst/>
          </a:prstGeom>
        </p:spPr>
      </p:pic>
      <p:pic>
        <p:nvPicPr>
          <p:cNvPr id="33" name="32 Imagen" descr="1332116.png"/>
          <p:cNvPicPr>
            <a:picLocks noChangeAspect="1"/>
          </p:cNvPicPr>
          <p:nvPr/>
        </p:nvPicPr>
        <p:blipFill>
          <a:blip r:embed="rId3" cstate="print"/>
          <a:stretch>
            <a:fillRect/>
          </a:stretch>
        </p:blipFill>
        <p:spPr>
          <a:xfrm>
            <a:off x="7485286" y="1714494"/>
            <a:ext cx="587144" cy="571486"/>
          </a:xfrm>
          <a:prstGeom prst="rect">
            <a:avLst/>
          </a:prstGeom>
        </p:spPr>
      </p:pic>
      <p:pic>
        <p:nvPicPr>
          <p:cNvPr id="34" name="33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8056790" y="1428742"/>
            <a:ext cx="587144" cy="571486"/>
          </a:xfrm>
          <a:prstGeom prst="rect">
            <a:avLst/>
          </a:prstGeom>
        </p:spPr>
      </p:pic>
      <p:sp>
        <p:nvSpPr>
          <p:cNvPr id="35" name="34 Rectángulo"/>
          <p:cNvSpPr/>
          <p:nvPr/>
        </p:nvSpPr>
        <p:spPr>
          <a:xfrm>
            <a:off x="-428660" y="-285770"/>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5"/>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1+#ppt_w/2"/>
                                          </p:val>
                                        </p:tav>
                                        <p:tav tm="100000">
                                          <p:val>
                                            <p:strVal val="#ppt_x"/>
                                          </p:val>
                                        </p:tav>
                                      </p:tavLst>
                                    </p:anim>
                                    <p:anim calcmode="lin" valueType="num">
                                      <p:cBhvr additive="base">
                                        <p:cTn id="42" dur="2000" fill="hold"/>
                                        <p:tgtEl>
                                          <p:spTgt spid="19"/>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20"/>
                                        </p:tgtEl>
                                        <p:attrNameLst>
                                          <p:attrName>style.visibility</p:attrName>
                                        </p:attrNameLst>
                                      </p:cBhvr>
                                      <p:to>
                                        <p:strVal val="visible"/>
                                      </p:to>
                                    </p:set>
                                    <p:anim calcmode="lin" valueType="num">
                                      <p:cBhvr additive="base">
                                        <p:cTn id="45" dur="2000" fill="hold"/>
                                        <p:tgtEl>
                                          <p:spTgt spid="20"/>
                                        </p:tgtEl>
                                        <p:attrNameLst>
                                          <p:attrName>ppt_x</p:attrName>
                                        </p:attrNameLst>
                                      </p:cBhvr>
                                      <p:tavLst>
                                        <p:tav tm="0">
                                          <p:val>
                                            <p:strVal val="1+#ppt_w/2"/>
                                          </p:val>
                                        </p:tav>
                                        <p:tav tm="100000">
                                          <p:val>
                                            <p:strVal val="#ppt_x"/>
                                          </p:val>
                                        </p:tav>
                                      </p:tavLst>
                                    </p:anim>
                                    <p:anim calcmode="lin" valueType="num">
                                      <p:cBhvr additive="base">
                                        <p:cTn id="46" dur="2000" fill="hold"/>
                                        <p:tgtEl>
                                          <p:spTgt spid="20"/>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21"/>
                                        </p:tgtEl>
                                        <p:attrNameLst>
                                          <p:attrName>style.visibility</p:attrName>
                                        </p:attrNameLst>
                                      </p:cBhvr>
                                      <p:to>
                                        <p:strVal val="visible"/>
                                      </p:to>
                                    </p:set>
                                    <p:anim calcmode="lin" valueType="num">
                                      <p:cBhvr additive="base">
                                        <p:cTn id="49" dur="2000" fill="hold"/>
                                        <p:tgtEl>
                                          <p:spTgt spid="21"/>
                                        </p:tgtEl>
                                        <p:attrNameLst>
                                          <p:attrName>ppt_x</p:attrName>
                                        </p:attrNameLst>
                                      </p:cBhvr>
                                      <p:tavLst>
                                        <p:tav tm="0">
                                          <p:val>
                                            <p:strVal val="1+#ppt_w/2"/>
                                          </p:val>
                                        </p:tav>
                                        <p:tav tm="100000">
                                          <p:val>
                                            <p:strVal val="#ppt_x"/>
                                          </p:val>
                                        </p:tav>
                                      </p:tavLst>
                                    </p:anim>
                                    <p:anim calcmode="lin" valueType="num">
                                      <p:cBhvr additive="base">
                                        <p:cTn id="50" dur="2000" fill="hold"/>
                                        <p:tgtEl>
                                          <p:spTgt spid="21"/>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22"/>
                                        </p:tgtEl>
                                        <p:attrNameLst>
                                          <p:attrName>style.visibility</p:attrName>
                                        </p:attrNameLst>
                                      </p:cBhvr>
                                      <p:to>
                                        <p:strVal val="visible"/>
                                      </p:to>
                                    </p:set>
                                    <p:anim calcmode="lin" valueType="num">
                                      <p:cBhvr additive="base">
                                        <p:cTn id="53" dur="2000" fill="hold"/>
                                        <p:tgtEl>
                                          <p:spTgt spid="22"/>
                                        </p:tgtEl>
                                        <p:attrNameLst>
                                          <p:attrName>ppt_x</p:attrName>
                                        </p:attrNameLst>
                                      </p:cBhvr>
                                      <p:tavLst>
                                        <p:tav tm="0">
                                          <p:val>
                                            <p:strVal val="1+#ppt_w/2"/>
                                          </p:val>
                                        </p:tav>
                                        <p:tav tm="100000">
                                          <p:val>
                                            <p:strVal val="#ppt_x"/>
                                          </p:val>
                                        </p:tav>
                                      </p:tavLst>
                                    </p:anim>
                                    <p:anim calcmode="lin" valueType="num">
                                      <p:cBhvr additive="base">
                                        <p:cTn id="54" dur="2000" fill="hold"/>
                                        <p:tgtEl>
                                          <p:spTgt spid="22"/>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23"/>
                                        </p:tgtEl>
                                        <p:attrNameLst>
                                          <p:attrName>style.visibility</p:attrName>
                                        </p:attrNameLst>
                                      </p:cBhvr>
                                      <p:to>
                                        <p:strVal val="visible"/>
                                      </p:to>
                                    </p:set>
                                    <p:anim calcmode="lin" valueType="num">
                                      <p:cBhvr additive="base">
                                        <p:cTn id="57" dur="2000" fill="hold"/>
                                        <p:tgtEl>
                                          <p:spTgt spid="23"/>
                                        </p:tgtEl>
                                        <p:attrNameLst>
                                          <p:attrName>ppt_x</p:attrName>
                                        </p:attrNameLst>
                                      </p:cBhvr>
                                      <p:tavLst>
                                        <p:tav tm="0">
                                          <p:val>
                                            <p:strVal val="1+#ppt_w/2"/>
                                          </p:val>
                                        </p:tav>
                                        <p:tav tm="100000">
                                          <p:val>
                                            <p:strVal val="#ppt_x"/>
                                          </p:val>
                                        </p:tav>
                                      </p:tavLst>
                                    </p:anim>
                                    <p:anim calcmode="lin" valueType="num">
                                      <p:cBhvr additive="base">
                                        <p:cTn id="58" dur="2000" fill="hold"/>
                                        <p:tgtEl>
                                          <p:spTgt spid="23"/>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24"/>
                                        </p:tgtEl>
                                        <p:attrNameLst>
                                          <p:attrName>style.visibility</p:attrName>
                                        </p:attrNameLst>
                                      </p:cBhvr>
                                      <p:to>
                                        <p:strVal val="visible"/>
                                      </p:to>
                                    </p:set>
                                    <p:anim calcmode="lin" valueType="num">
                                      <p:cBhvr additive="base">
                                        <p:cTn id="61" dur="2000" fill="hold"/>
                                        <p:tgtEl>
                                          <p:spTgt spid="24"/>
                                        </p:tgtEl>
                                        <p:attrNameLst>
                                          <p:attrName>ppt_x</p:attrName>
                                        </p:attrNameLst>
                                      </p:cBhvr>
                                      <p:tavLst>
                                        <p:tav tm="0">
                                          <p:val>
                                            <p:strVal val="1+#ppt_w/2"/>
                                          </p:val>
                                        </p:tav>
                                        <p:tav tm="100000">
                                          <p:val>
                                            <p:strVal val="#ppt_x"/>
                                          </p:val>
                                        </p:tav>
                                      </p:tavLst>
                                    </p:anim>
                                    <p:anim calcmode="lin" valueType="num">
                                      <p:cBhvr additive="base">
                                        <p:cTn id="62" dur="2000" fill="hold"/>
                                        <p:tgtEl>
                                          <p:spTgt spid="24"/>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25"/>
                                        </p:tgtEl>
                                        <p:attrNameLst>
                                          <p:attrName>style.visibility</p:attrName>
                                        </p:attrNameLst>
                                      </p:cBhvr>
                                      <p:to>
                                        <p:strVal val="visible"/>
                                      </p:to>
                                    </p:set>
                                    <p:anim calcmode="lin" valueType="num">
                                      <p:cBhvr additive="base">
                                        <p:cTn id="65" dur="2000" fill="hold"/>
                                        <p:tgtEl>
                                          <p:spTgt spid="25"/>
                                        </p:tgtEl>
                                        <p:attrNameLst>
                                          <p:attrName>ppt_x</p:attrName>
                                        </p:attrNameLst>
                                      </p:cBhvr>
                                      <p:tavLst>
                                        <p:tav tm="0">
                                          <p:val>
                                            <p:strVal val="1+#ppt_w/2"/>
                                          </p:val>
                                        </p:tav>
                                        <p:tav tm="100000">
                                          <p:val>
                                            <p:strVal val="#ppt_x"/>
                                          </p:val>
                                        </p:tav>
                                      </p:tavLst>
                                    </p:anim>
                                    <p:anim calcmode="lin" valueType="num">
                                      <p:cBhvr additive="base">
                                        <p:cTn id="66" dur="2000" fill="hold"/>
                                        <p:tgtEl>
                                          <p:spTgt spid="25"/>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26"/>
                                        </p:tgtEl>
                                        <p:attrNameLst>
                                          <p:attrName>style.visibility</p:attrName>
                                        </p:attrNameLst>
                                      </p:cBhvr>
                                      <p:to>
                                        <p:strVal val="visible"/>
                                      </p:to>
                                    </p:set>
                                    <p:anim calcmode="lin" valueType="num">
                                      <p:cBhvr additive="base">
                                        <p:cTn id="69" dur="2000" fill="hold"/>
                                        <p:tgtEl>
                                          <p:spTgt spid="26"/>
                                        </p:tgtEl>
                                        <p:attrNameLst>
                                          <p:attrName>ppt_x</p:attrName>
                                        </p:attrNameLst>
                                      </p:cBhvr>
                                      <p:tavLst>
                                        <p:tav tm="0">
                                          <p:val>
                                            <p:strVal val="1+#ppt_w/2"/>
                                          </p:val>
                                        </p:tav>
                                        <p:tav tm="100000">
                                          <p:val>
                                            <p:strVal val="#ppt_x"/>
                                          </p:val>
                                        </p:tav>
                                      </p:tavLst>
                                    </p:anim>
                                    <p:anim calcmode="lin" valueType="num">
                                      <p:cBhvr additive="base">
                                        <p:cTn id="70" dur="2000" fill="hold"/>
                                        <p:tgtEl>
                                          <p:spTgt spid="26"/>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2000" fill="hold"/>
                                        <p:tgtEl>
                                          <p:spTgt spid="11"/>
                                        </p:tgtEl>
                                        <p:attrNameLst>
                                          <p:attrName>ppt_x</p:attrName>
                                        </p:attrNameLst>
                                      </p:cBhvr>
                                      <p:tavLst>
                                        <p:tav tm="0">
                                          <p:val>
                                            <p:strVal val="0-#ppt_w/2"/>
                                          </p:val>
                                        </p:tav>
                                        <p:tav tm="100000">
                                          <p:val>
                                            <p:strVal val="#ppt_x"/>
                                          </p:val>
                                        </p:tav>
                                      </p:tavLst>
                                    </p:anim>
                                    <p:anim calcmode="lin" valueType="num">
                                      <p:cBhvr additive="base">
                                        <p:cTn id="74" dur="2000" fill="hold"/>
                                        <p:tgtEl>
                                          <p:spTgt spid="11"/>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2000" fill="hold"/>
                                        <p:tgtEl>
                                          <p:spTgt spid="12"/>
                                        </p:tgtEl>
                                        <p:attrNameLst>
                                          <p:attrName>ppt_x</p:attrName>
                                        </p:attrNameLst>
                                      </p:cBhvr>
                                      <p:tavLst>
                                        <p:tav tm="0">
                                          <p:val>
                                            <p:strVal val="0-#ppt_w/2"/>
                                          </p:val>
                                        </p:tav>
                                        <p:tav tm="100000">
                                          <p:val>
                                            <p:strVal val="#ppt_x"/>
                                          </p:val>
                                        </p:tav>
                                      </p:tavLst>
                                    </p:anim>
                                    <p:anim calcmode="lin" valueType="num">
                                      <p:cBhvr additive="base">
                                        <p:cTn id="78" dur="2000" fill="hold"/>
                                        <p:tgtEl>
                                          <p:spTgt spid="12"/>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2000" fill="hold"/>
                                        <p:tgtEl>
                                          <p:spTgt spid="13"/>
                                        </p:tgtEl>
                                        <p:attrNameLst>
                                          <p:attrName>ppt_x</p:attrName>
                                        </p:attrNameLst>
                                      </p:cBhvr>
                                      <p:tavLst>
                                        <p:tav tm="0">
                                          <p:val>
                                            <p:strVal val="0-#ppt_w/2"/>
                                          </p:val>
                                        </p:tav>
                                        <p:tav tm="100000">
                                          <p:val>
                                            <p:strVal val="#ppt_x"/>
                                          </p:val>
                                        </p:tav>
                                      </p:tavLst>
                                    </p:anim>
                                    <p:anim calcmode="lin" valueType="num">
                                      <p:cBhvr additive="base">
                                        <p:cTn id="82" dur="2000" fill="hold"/>
                                        <p:tgtEl>
                                          <p:spTgt spid="13"/>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2000" fill="hold"/>
                                        <p:tgtEl>
                                          <p:spTgt spid="14"/>
                                        </p:tgtEl>
                                        <p:attrNameLst>
                                          <p:attrName>ppt_x</p:attrName>
                                        </p:attrNameLst>
                                      </p:cBhvr>
                                      <p:tavLst>
                                        <p:tav tm="0">
                                          <p:val>
                                            <p:strVal val="0-#ppt_w/2"/>
                                          </p:val>
                                        </p:tav>
                                        <p:tav tm="100000">
                                          <p:val>
                                            <p:strVal val="#ppt_x"/>
                                          </p:val>
                                        </p:tav>
                                      </p:tavLst>
                                    </p:anim>
                                    <p:anim calcmode="lin" valueType="num">
                                      <p:cBhvr additive="base">
                                        <p:cTn id="86" dur="2000" fill="hold"/>
                                        <p:tgtEl>
                                          <p:spTgt spid="14"/>
                                        </p:tgtEl>
                                        <p:attrNameLst>
                                          <p:attrName>ppt_y</p:attrName>
                                        </p:attrNameLst>
                                      </p:cBhvr>
                                      <p:tavLst>
                                        <p:tav tm="0">
                                          <p:val>
                                            <p:strVal val="0-#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2000" fill="hold"/>
                                        <p:tgtEl>
                                          <p:spTgt spid="15"/>
                                        </p:tgtEl>
                                        <p:attrNameLst>
                                          <p:attrName>ppt_x</p:attrName>
                                        </p:attrNameLst>
                                      </p:cBhvr>
                                      <p:tavLst>
                                        <p:tav tm="0">
                                          <p:val>
                                            <p:strVal val="0-#ppt_w/2"/>
                                          </p:val>
                                        </p:tav>
                                        <p:tav tm="100000">
                                          <p:val>
                                            <p:strVal val="#ppt_x"/>
                                          </p:val>
                                        </p:tav>
                                      </p:tavLst>
                                    </p:anim>
                                    <p:anim calcmode="lin" valueType="num">
                                      <p:cBhvr additive="base">
                                        <p:cTn id="90" dur="2000" fill="hold"/>
                                        <p:tgtEl>
                                          <p:spTgt spid="15"/>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2000" fill="hold"/>
                                        <p:tgtEl>
                                          <p:spTgt spid="16"/>
                                        </p:tgtEl>
                                        <p:attrNameLst>
                                          <p:attrName>ppt_x</p:attrName>
                                        </p:attrNameLst>
                                      </p:cBhvr>
                                      <p:tavLst>
                                        <p:tav tm="0">
                                          <p:val>
                                            <p:strVal val="0-#ppt_w/2"/>
                                          </p:val>
                                        </p:tav>
                                        <p:tav tm="100000">
                                          <p:val>
                                            <p:strVal val="#ppt_x"/>
                                          </p:val>
                                        </p:tav>
                                      </p:tavLst>
                                    </p:anim>
                                    <p:anim calcmode="lin" valueType="num">
                                      <p:cBhvr additive="base">
                                        <p:cTn id="94" dur="2000" fill="hold"/>
                                        <p:tgtEl>
                                          <p:spTgt spid="16"/>
                                        </p:tgtEl>
                                        <p:attrNameLst>
                                          <p:attrName>ppt_y</p:attrName>
                                        </p:attrNameLst>
                                      </p:cBhvr>
                                      <p:tavLst>
                                        <p:tav tm="0">
                                          <p:val>
                                            <p:strVal val="0-#ppt_h/2"/>
                                          </p:val>
                                        </p:tav>
                                        <p:tav tm="100000">
                                          <p:val>
                                            <p:strVal val="#ppt_y"/>
                                          </p:val>
                                        </p:tav>
                                      </p:tavLst>
                                    </p:anim>
                                  </p:childTnLst>
                                </p:cTn>
                              </p:par>
                              <p:par>
                                <p:cTn id="95" presetID="2" presetClass="entr" presetSubtype="9" fill="hold"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2000" fill="hold"/>
                                        <p:tgtEl>
                                          <p:spTgt spid="17"/>
                                        </p:tgtEl>
                                        <p:attrNameLst>
                                          <p:attrName>ppt_x</p:attrName>
                                        </p:attrNameLst>
                                      </p:cBhvr>
                                      <p:tavLst>
                                        <p:tav tm="0">
                                          <p:val>
                                            <p:strVal val="0-#ppt_w/2"/>
                                          </p:val>
                                        </p:tav>
                                        <p:tav tm="100000">
                                          <p:val>
                                            <p:strVal val="#ppt_x"/>
                                          </p:val>
                                        </p:tav>
                                      </p:tavLst>
                                    </p:anim>
                                    <p:anim calcmode="lin" valueType="num">
                                      <p:cBhvr additive="base">
                                        <p:cTn id="98" dur="2000" fill="hold"/>
                                        <p:tgtEl>
                                          <p:spTgt spid="17"/>
                                        </p:tgtEl>
                                        <p:attrNameLst>
                                          <p:attrName>ppt_y</p:attrName>
                                        </p:attrNameLst>
                                      </p:cBhvr>
                                      <p:tavLst>
                                        <p:tav tm="0">
                                          <p:val>
                                            <p:strVal val="0-#ppt_h/2"/>
                                          </p:val>
                                        </p:tav>
                                        <p:tav tm="100000">
                                          <p:val>
                                            <p:strVal val="#ppt_y"/>
                                          </p:val>
                                        </p:tav>
                                      </p:tavLst>
                                    </p:anim>
                                  </p:childTnLst>
                                </p:cTn>
                              </p:par>
                              <p:par>
                                <p:cTn id="99" presetID="2" presetClass="entr" presetSubtype="9" fill="hold" nodeType="withEffect">
                                  <p:stCondLst>
                                    <p:cond delay="0"/>
                                  </p:stCondLst>
                                  <p:childTnLst>
                                    <p:set>
                                      <p:cBhvr>
                                        <p:cTn id="100" dur="1" fill="hold">
                                          <p:stCondLst>
                                            <p:cond delay="0"/>
                                          </p:stCondLst>
                                        </p:cTn>
                                        <p:tgtEl>
                                          <p:spTgt spid="18"/>
                                        </p:tgtEl>
                                        <p:attrNameLst>
                                          <p:attrName>style.visibility</p:attrName>
                                        </p:attrNameLst>
                                      </p:cBhvr>
                                      <p:to>
                                        <p:strVal val="visible"/>
                                      </p:to>
                                    </p:set>
                                    <p:anim calcmode="lin" valueType="num">
                                      <p:cBhvr additive="base">
                                        <p:cTn id="101" dur="2000" fill="hold"/>
                                        <p:tgtEl>
                                          <p:spTgt spid="18"/>
                                        </p:tgtEl>
                                        <p:attrNameLst>
                                          <p:attrName>ppt_x</p:attrName>
                                        </p:attrNameLst>
                                      </p:cBhvr>
                                      <p:tavLst>
                                        <p:tav tm="0">
                                          <p:val>
                                            <p:strVal val="0-#ppt_w/2"/>
                                          </p:val>
                                        </p:tav>
                                        <p:tav tm="100000">
                                          <p:val>
                                            <p:strVal val="#ppt_x"/>
                                          </p:val>
                                        </p:tav>
                                      </p:tavLst>
                                    </p:anim>
                                    <p:anim calcmode="lin" valueType="num">
                                      <p:cBhvr additive="base">
                                        <p:cTn id="102" dur="2000" fill="hold"/>
                                        <p:tgtEl>
                                          <p:spTgt spid="18"/>
                                        </p:tgtEl>
                                        <p:attrNameLst>
                                          <p:attrName>ppt_y</p:attrName>
                                        </p:attrNameLst>
                                      </p:cBhvr>
                                      <p:tavLst>
                                        <p:tav tm="0">
                                          <p:val>
                                            <p:strVal val="0-#ppt_h/2"/>
                                          </p:val>
                                        </p:tav>
                                        <p:tav tm="100000">
                                          <p:val>
                                            <p:strVal val="#ppt_y"/>
                                          </p:val>
                                        </p:tav>
                                      </p:tavLst>
                                    </p:anim>
                                  </p:childTnLst>
                                </p:cTn>
                              </p:par>
                              <p:par>
                                <p:cTn id="103" presetID="2" presetClass="entr" presetSubtype="9" fill="hold"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2000" fill="hold"/>
                                        <p:tgtEl>
                                          <p:spTgt spid="27"/>
                                        </p:tgtEl>
                                        <p:attrNameLst>
                                          <p:attrName>ppt_x</p:attrName>
                                        </p:attrNameLst>
                                      </p:cBhvr>
                                      <p:tavLst>
                                        <p:tav tm="0">
                                          <p:val>
                                            <p:strVal val="0-#ppt_w/2"/>
                                          </p:val>
                                        </p:tav>
                                        <p:tav tm="100000">
                                          <p:val>
                                            <p:strVal val="#ppt_x"/>
                                          </p:val>
                                        </p:tav>
                                      </p:tavLst>
                                    </p:anim>
                                    <p:anim calcmode="lin" valueType="num">
                                      <p:cBhvr additive="base">
                                        <p:cTn id="106" dur="2000" fill="hold"/>
                                        <p:tgtEl>
                                          <p:spTgt spid="27"/>
                                        </p:tgtEl>
                                        <p:attrNameLst>
                                          <p:attrName>ppt_y</p:attrName>
                                        </p:attrNameLst>
                                      </p:cBhvr>
                                      <p:tavLst>
                                        <p:tav tm="0">
                                          <p:val>
                                            <p:strVal val="0-#ppt_h/2"/>
                                          </p:val>
                                        </p:tav>
                                        <p:tav tm="100000">
                                          <p:val>
                                            <p:strVal val="#ppt_y"/>
                                          </p:val>
                                        </p:tav>
                                      </p:tavLst>
                                    </p:anim>
                                  </p:childTnLst>
                                </p:cTn>
                              </p:par>
                              <p:par>
                                <p:cTn id="107" presetID="2" presetClass="entr" presetSubtype="9" fill="hold"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2000" fill="hold"/>
                                        <p:tgtEl>
                                          <p:spTgt spid="28"/>
                                        </p:tgtEl>
                                        <p:attrNameLst>
                                          <p:attrName>ppt_x</p:attrName>
                                        </p:attrNameLst>
                                      </p:cBhvr>
                                      <p:tavLst>
                                        <p:tav tm="0">
                                          <p:val>
                                            <p:strVal val="0-#ppt_w/2"/>
                                          </p:val>
                                        </p:tav>
                                        <p:tav tm="100000">
                                          <p:val>
                                            <p:strVal val="#ppt_x"/>
                                          </p:val>
                                        </p:tav>
                                      </p:tavLst>
                                    </p:anim>
                                    <p:anim calcmode="lin" valueType="num">
                                      <p:cBhvr additive="base">
                                        <p:cTn id="110" dur="2000" fill="hold"/>
                                        <p:tgtEl>
                                          <p:spTgt spid="28"/>
                                        </p:tgtEl>
                                        <p:attrNameLst>
                                          <p:attrName>ppt_y</p:attrName>
                                        </p:attrNameLst>
                                      </p:cBhvr>
                                      <p:tavLst>
                                        <p:tav tm="0">
                                          <p:val>
                                            <p:strVal val="0-#ppt_h/2"/>
                                          </p:val>
                                        </p:tav>
                                        <p:tav tm="100000">
                                          <p:val>
                                            <p:strVal val="#ppt_y"/>
                                          </p:val>
                                        </p:tav>
                                      </p:tavLst>
                                    </p:anim>
                                  </p:childTnLst>
                                </p:cTn>
                              </p:par>
                              <p:par>
                                <p:cTn id="111" presetID="2" presetClass="entr" presetSubtype="9" fill="hold"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2000" fill="hold"/>
                                        <p:tgtEl>
                                          <p:spTgt spid="29"/>
                                        </p:tgtEl>
                                        <p:attrNameLst>
                                          <p:attrName>ppt_x</p:attrName>
                                        </p:attrNameLst>
                                      </p:cBhvr>
                                      <p:tavLst>
                                        <p:tav tm="0">
                                          <p:val>
                                            <p:strVal val="0-#ppt_w/2"/>
                                          </p:val>
                                        </p:tav>
                                        <p:tav tm="100000">
                                          <p:val>
                                            <p:strVal val="#ppt_x"/>
                                          </p:val>
                                        </p:tav>
                                      </p:tavLst>
                                    </p:anim>
                                    <p:anim calcmode="lin" valueType="num">
                                      <p:cBhvr additive="base">
                                        <p:cTn id="114" dur="2000" fill="hold"/>
                                        <p:tgtEl>
                                          <p:spTgt spid="29"/>
                                        </p:tgtEl>
                                        <p:attrNameLst>
                                          <p:attrName>ppt_y</p:attrName>
                                        </p:attrNameLst>
                                      </p:cBhvr>
                                      <p:tavLst>
                                        <p:tav tm="0">
                                          <p:val>
                                            <p:strVal val="0-#ppt_h/2"/>
                                          </p:val>
                                        </p:tav>
                                        <p:tav tm="100000">
                                          <p:val>
                                            <p:strVal val="#ppt_y"/>
                                          </p:val>
                                        </p:tav>
                                      </p:tavLst>
                                    </p:anim>
                                  </p:childTnLst>
                                </p:cTn>
                              </p:par>
                              <p:par>
                                <p:cTn id="115" presetID="2" presetClass="entr" presetSubtype="9" fill="hold"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2000" fill="hold"/>
                                        <p:tgtEl>
                                          <p:spTgt spid="30"/>
                                        </p:tgtEl>
                                        <p:attrNameLst>
                                          <p:attrName>ppt_x</p:attrName>
                                        </p:attrNameLst>
                                      </p:cBhvr>
                                      <p:tavLst>
                                        <p:tav tm="0">
                                          <p:val>
                                            <p:strVal val="0-#ppt_w/2"/>
                                          </p:val>
                                        </p:tav>
                                        <p:tav tm="100000">
                                          <p:val>
                                            <p:strVal val="#ppt_x"/>
                                          </p:val>
                                        </p:tav>
                                      </p:tavLst>
                                    </p:anim>
                                    <p:anim calcmode="lin" valueType="num">
                                      <p:cBhvr additive="base">
                                        <p:cTn id="118" dur="2000" fill="hold"/>
                                        <p:tgtEl>
                                          <p:spTgt spid="30"/>
                                        </p:tgtEl>
                                        <p:attrNameLst>
                                          <p:attrName>ppt_y</p:attrName>
                                        </p:attrNameLst>
                                      </p:cBhvr>
                                      <p:tavLst>
                                        <p:tav tm="0">
                                          <p:val>
                                            <p:strVal val="0-#ppt_h/2"/>
                                          </p:val>
                                        </p:tav>
                                        <p:tav tm="100000">
                                          <p:val>
                                            <p:strVal val="#ppt_y"/>
                                          </p:val>
                                        </p:tav>
                                      </p:tavLst>
                                    </p:anim>
                                  </p:childTnLst>
                                </p:cTn>
                              </p:par>
                              <p:par>
                                <p:cTn id="119" presetID="2" presetClass="entr" presetSubtype="9" fill="hold" nodeType="withEffect">
                                  <p:stCondLst>
                                    <p:cond delay="0"/>
                                  </p:stCondLst>
                                  <p:childTnLst>
                                    <p:set>
                                      <p:cBhvr>
                                        <p:cTn id="120" dur="1" fill="hold">
                                          <p:stCondLst>
                                            <p:cond delay="0"/>
                                          </p:stCondLst>
                                        </p:cTn>
                                        <p:tgtEl>
                                          <p:spTgt spid="31"/>
                                        </p:tgtEl>
                                        <p:attrNameLst>
                                          <p:attrName>style.visibility</p:attrName>
                                        </p:attrNameLst>
                                      </p:cBhvr>
                                      <p:to>
                                        <p:strVal val="visible"/>
                                      </p:to>
                                    </p:set>
                                    <p:anim calcmode="lin" valueType="num">
                                      <p:cBhvr additive="base">
                                        <p:cTn id="121" dur="2000" fill="hold"/>
                                        <p:tgtEl>
                                          <p:spTgt spid="31"/>
                                        </p:tgtEl>
                                        <p:attrNameLst>
                                          <p:attrName>ppt_x</p:attrName>
                                        </p:attrNameLst>
                                      </p:cBhvr>
                                      <p:tavLst>
                                        <p:tav tm="0">
                                          <p:val>
                                            <p:strVal val="0-#ppt_w/2"/>
                                          </p:val>
                                        </p:tav>
                                        <p:tav tm="100000">
                                          <p:val>
                                            <p:strVal val="#ppt_x"/>
                                          </p:val>
                                        </p:tav>
                                      </p:tavLst>
                                    </p:anim>
                                    <p:anim calcmode="lin" valueType="num">
                                      <p:cBhvr additive="base">
                                        <p:cTn id="122" dur="2000" fill="hold"/>
                                        <p:tgtEl>
                                          <p:spTgt spid="31"/>
                                        </p:tgtEl>
                                        <p:attrNameLst>
                                          <p:attrName>ppt_y</p:attrName>
                                        </p:attrNameLst>
                                      </p:cBhvr>
                                      <p:tavLst>
                                        <p:tav tm="0">
                                          <p:val>
                                            <p:strVal val="0-#ppt_h/2"/>
                                          </p:val>
                                        </p:tav>
                                        <p:tav tm="100000">
                                          <p:val>
                                            <p:strVal val="#ppt_y"/>
                                          </p:val>
                                        </p:tav>
                                      </p:tavLst>
                                    </p:anim>
                                  </p:childTnLst>
                                </p:cTn>
                              </p:par>
                              <p:par>
                                <p:cTn id="123" presetID="2" presetClass="entr" presetSubtype="9" fill="hold" nodeType="withEffect">
                                  <p:stCondLst>
                                    <p:cond delay="0"/>
                                  </p:stCondLst>
                                  <p:childTnLst>
                                    <p:set>
                                      <p:cBhvr>
                                        <p:cTn id="124" dur="1" fill="hold">
                                          <p:stCondLst>
                                            <p:cond delay="0"/>
                                          </p:stCondLst>
                                        </p:cTn>
                                        <p:tgtEl>
                                          <p:spTgt spid="32"/>
                                        </p:tgtEl>
                                        <p:attrNameLst>
                                          <p:attrName>style.visibility</p:attrName>
                                        </p:attrNameLst>
                                      </p:cBhvr>
                                      <p:to>
                                        <p:strVal val="visible"/>
                                      </p:to>
                                    </p:set>
                                    <p:anim calcmode="lin" valueType="num">
                                      <p:cBhvr additive="base">
                                        <p:cTn id="125" dur="2000" fill="hold"/>
                                        <p:tgtEl>
                                          <p:spTgt spid="32"/>
                                        </p:tgtEl>
                                        <p:attrNameLst>
                                          <p:attrName>ppt_x</p:attrName>
                                        </p:attrNameLst>
                                      </p:cBhvr>
                                      <p:tavLst>
                                        <p:tav tm="0">
                                          <p:val>
                                            <p:strVal val="0-#ppt_w/2"/>
                                          </p:val>
                                        </p:tav>
                                        <p:tav tm="100000">
                                          <p:val>
                                            <p:strVal val="#ppt_x"/>
                                          </p:val>
                                        </p:tav>
                                      </p:tavLst>
                                    </p:anim>
                                    <p:anim calcmode="lin" valueType="num">
                                      <p:cBhvr additive="base">
                                        <p:cTn id="126" dur="2000" fill="hold"/>
                                        <p:tgtEl>
                                          <p:spTgt spid="32"/>
                                        </p:tgtEl>
                                        <p:attrNameLst>
                                          <p:attrName>ppt_y</p:attrName>
                                        </p:attrNameLst>
                                      </p:cBhvr>
                                      <p:tavLst>
                                        <p:tav tm="0">
                                          <p:val>
                                            <p:strVal val="0-#ppt_h/2"/>
                                          </p:val>
                                        </p:tav>
                                        <p:tav tm="100000">
                                          <p:val>
                                            <p:strVal val="#ppt_y"/>
                                          </p:val>
                                        </p:tav>
                                      </p:tavLst>
                                    </p:anim>
                                  </p:childTnLst>
                                </p:cTn>
                              </p:par>
                              <p:par>
                                <p:cTn id="127" presetID="2" presetClass="entr" presetSubtype="9" fill="hold" nodeType="withEffect">
                                  <p:stCondLst>
                                    <p:cond delay="0"/>
                                  </p:stCondLst>
                                  <p:childTnLst>
                                    <p:set>
                                      <p:cBhvr>
                                        <p:cTn id="128" dur="1" fill="hold">
                                          <p:stCondLst>
                                            <p:cond delay="0"/>
                                          </p:stCondLst>
                                        </p:cTn>
                                        <p:tgtEl>
                                          <p:spTgt spid="33"/>
                                        </p:tgtEl>
                                        <p:attrNameLst>
                                          <p:attrName>style.visibility</p:attrName>
                                        </p:attrNameLst>
                                      </p:cBhvr>
                                      <p:to>
                                        <p:strVal val="visible"/>
                                      </p:to>
                                    </p:set>
                                    <p:anim calcmode="lin" valueType="num">
                                      <p:cBhvr additive="base">
                                        <p:cTn id="129" dur="2000" fill="hold"/>
                                        <p:tgtEl>
                                          <p:spTgt spid="33"/>
                                        </p:tgtEl>
                                        <p:attrNameLst>
                                          <p:attrName>ppt_x</p:attrName>
                                        </p:attrNameLst>
                                      </p:cBhvr>
                                      <p:tavLst>
                                        <p:tav tm="0">
                                          <p:val>
                                            <p:strVal val="0-#ppt_w/2"/>
                                          </p:val>
                                        </p:tav>
                                        <p:tav tm="100000">
                                          <p:val>
                                            <p:strVal val="#ppt_x"/>
                                          </p:val>
                                        </p:tav>
                                      </p:tavLst>
                                    </p:anim>
                                    <p:anim calcmode="lin" valueType="num">
                                      <p:cBhvr additive="base">
                                        <p:cTn id="130" dur="2000" fill="hold"/>
                                        <p:tgtEl>
                                          <p:spTgt spid="33"/>
                                        </p:tgtEl>
                                        <p:attrNameLst>
                                          <p:attrName>ppt_y</p:attrName>
                                        </p:attrNameLst>
                                      </p:cBhvr>
                                      <p:tavLst>
                                        <p:tav tm="0">
                                          <p:val>
                                            <p:strVal val="0-#ppt_h/2"/>
                                          </p:val>
                                        </p:tav>
                                        <p:tav tm="100000">
                                          <p:val>
                                            <p:strVal val="#ppt_y"/>
                                          </p:val>
                                        </p:tav>
                                      </p:tavLst>
                                    </p:anim>
                                  </p:childTnLst>
                                </p:cTn>
                              </p:par>
                              <p:par>
                                <p:cTn id="131" presetID="2" presetClass="entr" presetSubtype="9" fill="hold" nodeType="withEffect">
                                  <p:stCondLst>
                                    <p:cond delay="0"/>
                                  </p:stCondLst>
                                  <p:childTnLst>
                                    <p:set>
                                      <p:cBhvr>
                                        <p:cTn id="132" dur="1" fill="hold">
                                          <p:stCondLst>
                                            <p:cond delay="0"/>
                                          </p:stCondLst>
                                        </p:cTn>
                                        <p:tgtEl>
                                          <p:spTgt spid="34"/>
                                        </p:tgtEl>
                                        <p:attrNameLst>
                                          <p:attrName>style.visibility</p:attrName>
                                        </p:attrNameLst>
                                      </p:cBhvr>
                                      <p:to>
                                        <p:strVal val="visible"/>
                                      </p:to>
                                    </p:set>
                                    <p:anim calcmode="lin" valueType="num">
                                      <p:cBhvr additive="base">
                                        <p:cTn id="133" dur="2000" fill="hold"/>
                                        <p:tgtEl>
                                          <p:spTgt spid="34"/>
                                        </p:tgtEl>
                                        <p:attrNameLst>
                                          <p:attrName>ppt_x</p:attrName>
                                        </p:attrNameLst>
                                      </p:cBhvr>
                                      <p:tavLst>
                                        <p:tav tm="0">
                                          <p:val>
                                            <p:strVal val="0-#ppt_w/2"/>
                                          </p:val>
                                        </p:tav>
                                        <p:tav tm="100000">
                                          <p:val>
                                            <p:strVal val="#ppt_x"/>
                                          </p:val>
                                        </p:tav>
                                      </p:tavLst>
                                    </p:anim>
                                    <p:anim calcmode="lin" valueType="num">
                                      <p:cBhvr additive="base">
                                        <p:cTn id="134" dur="2000" fill="hold"/>
                                        <p:tgtEl>
                                          <p:spTgt spid="34"/>
                                        </p:tgtEl>
                                        <p:attrNameLst>
                                          <p:attrName>ppt_y</p:attrName>
                                        </p:attrNameLst>
                                      </p:cBhvr>
                                      <p:tavLst>
                                        <p:tav tm="0">
                                          <p:val>
                                            <p:strVal val="0-#ppt_h/2"/>
                                          </p:val>
                                        </p:tav>
                                        <p:tav tm="100000">
                                          <p:val>
                                            <p:strVal val="#ppt_y"/>
                                          </p:val>
                                        </p:tav>
                                      </p:tavLst>
                                    </p:anim>
                                  </p:childTnLst>
                                </p:cTn>
                              </p:par>
                              <p:par>
                                <p:cTn id="135" presetID="8" presetClass="emph" presetSubtype="0" autoRev="1" fill="hold" nodeType="withEffect">
                                  <p:stCondLst>
                                    <p:cond delay="0"/>
                                  </p:stCondLst>
                                  <p:childTnLst>
                                    <p:animRot by="21600000">
                                      <p:cBhvr>
                                        <p:cTn id="136" dur="2000" fill="hold"/>
                                        <p:tgtEl>
                                          <p:spTgt spid="3"/>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4"/>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5"/>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6"/>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7"/>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8"/>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9"/>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10"/>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19"/>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20"/>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21"/>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22"/>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23"/>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24"/>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25"/>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26"/>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11"/>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12"/>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13"/>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14"/>
                                        </p:tgtEl>
                                        <p:attrNameLst>
                                          <p:attrName>r</p:attrName>
                                        </p:attrNameLst>
                                      </p:cBhvr>
                                    </p:animRot>
                                  </p:childTnLst>
                                </p:cTn>
                              </p:par>
                              <p:par>
                                <p:cTn id="175" presetID="8" presetClass="emph" presetSubtype="0" autoRev="1" fill="hold" nodeType="withEffect">
                                  <p:stCondLst>
                                    <p:cond delay="0"/>
                                  </p:stCondLst>
                                  <p:childTnLst>
                                    <p:animRot by="-21600000">
                                      <p:cBhvr>
                                        <p:cTn id="176" dur="2000" fill="hold"/>
                                        <p:tgtEl>
                                          <p:spTgt spid="15"/>
                                        </p:tgtEl>
                                        <p:attrNameLst>
                                          <p:attrName>r</p:attrName>
                                        </p:attrNameLst>
                                      </p:cBhvr>
                                    </p:animRot>
                                  </p:childTnLst>
                                </p:cTn>
                              </p:par>
                              <p:par>
                                <p:cTn id="177" presetID="8" presetClass="emph" presetSubtype="0" autoRev="1" fill="hold" nodeType="withEffect">
                                  <p:stCondLst>
                                    <p:cond delay="0"/>
                                  </p:stCondLst>
                                  <p:childTnLst>
                                    <p:animRot by="-21600000">
                                      <p:cBhvr>
                                        <p:cTn id="178" dur="2000" fill="hold"/>
                                        <p:tgtEl>
                                          <p:spTgt spid="16"/>
                                        </p:tgtEl>
                                        <p:attrNameLst>
                                          <p:attrName>r</p:attrName>
                                        </p:attrNameLst>
                                      </p:cBhvr>
                                    </p:animRot>
                                  </p:childTnLst>
                                </p:cTn>
                              </p:par>
                              <p:par>
                                <p:cTn id="179" presetID="8" presetClass="emph" presetSubtype="0" autoRev="1" fill="hold" nodeType="withEffect">
                                  <p:stCondLst>
                                    <p:cond delay="0"/>
                                  </p:stCondLst>
                                  <p:childTnLst>
                                    <p:animRot by="-21600000">
                                      <p:cBhvr>
                                        <p:cTn id="180" dur="2000" fill="hold"/>
                                        <p:tgtEl>
                                          <p:spTgt spid="17"/>
                                        </p:tgtEl>
                                        <p:attrNameLst>
                                          <p:attrName>r</p:attrName>
                                        </p:attrNameLst>
                                      </p:cBhvr>
                                    </p:animRot>
                                  </p:childTnLst>
                                </p:cTn>
                              </p:par>
                              <p:par>
                                <p:cTn id="181" presetID="8" presetClass="emph" presetSubtype="0" autoRev="1" fill="hold" nodeType="withEffect">
                                  <p:stCondLst>
                                    <p:cond delay="0"/>
                                  </p:stCondLst>
                                  <p:childTnLst>
                                    <p:animRot by="-21600000">
                                      <p:cBhvr>
                                        <p:cTn id="182" dur="2000" fill="hold"/>
                                        <p:tgtEl>
                                          <p:spTgt spid="18"/>
                                        </p:tgtEl>
                                        <p:attrNameLst>
                                          <p:attrName>r</p:attrName>
                                        </p:attrNameLst>
                                      </p:cBhvr>
                                    </p:animRot>
                                  </p:childTnLst>
                                </p:cTn>
                              </p:par>
                              <p:par>
                                <p:cTn id="183" presetID="8" presetClass="emph" presetSubtype="0" autoRev="1" fill="hold" nodeType="withEffect">
                                  <p:stCondLst>
                                    <p:cond delay="0"/>
                                  </p:stCondLst>
                                  <p:childTnLst>
                                    <p:animRot by="-21600000">
                                      <p:cBhvr>
                                        <p:cTn id="184" dur="2000" fill="hold"/>
                                        <p:tgtEl>
                                          <p:spTgt spid="27"/>
                                        </p:tgtEl>
                                        <p:attrNameLst>
                                          <p:attrName>r</p:attrName>
                                        </p:attrNameLst>
                                      </p:cBhvr>
                                    </p:animRot>
                                  </p:childTnLst>
                                </p:cTn>
                              </p:par>
                              <p:par>
                                <p:cTn id="185" presetID="8" presetClass="emph" presetSubtype="0" autoRev="1" fill="hold" nodeType="withEffect">
                                  <p:stCondLst>
                                    <p:cond delay="0"/>
                                  </p:stCondLst>
                                  <p:childTnLst>
                                    <p:animRot by="-21600000">
                                      <p:cBhvr>
                                        <p:cTn id="186" dur="2000" fill="hold"/>
                                        <p:tgtEl>
                                          <p:spTgt spid="28"/>
                                        </p:tgtEl>
                                        <p:attrNameLst>
                                          <p:attrName>r</p:attrName>
                                        </p:attrNameLst>
                                      </p:cBhvr>
                                    </p:animRot>
                                  </p:childTnLst>
                                </p:cTn>
                              </p:par>
                              <p:par>
                                <p:cTn id="187" presetID="8" presetClass="emph" presetSubtype="0" autoRev="1" fill="hold" nodeType="withEffect">
                                  <p:stCondLst>
                                    <p:cond delay="0"/>
                                  </p:stCondLst>
                                  <p:childTnLst>
                                    <p:animRot by="-21600000">
                                      <p:cBhvr>
                                        <p:cTn id="188" dur="2000" fill="hold"/>
                                        <p:tgtEl>
                                          <p:spTgt spid="29"/>
                                        </p:tgtEl>
                                        <p:attrNameLst>
                                          <p:attrName>r</p:attrName>
                                        </p:attrNameLst>
                                      </p:cBhvr>
                                    </p:animRot>
                                  </p:childTnLst>
                                </p:cTn>
                              </p:par>
                              <p:par>
                                <p:cTn id="189" presetID="8" presetClass="emph" presetSubtype="0" autoRev="1" fill="hold" nodeType="withEffect">
                                  <p:stCondLst>
                                    <p:cond delay="0"/>
                                  </p:stCondLst>
                                  <p:childTnLst>
                                    <p:animRot by="-21600000">
                                      <p:cBhvr>
                                        <p:cTn id="190" dur="2000" fill="hold"/>
                                        <p:tgtEl>
                                          <p:spTgt spid="30"/>
                                        </p:tgtEl>
                                        <p:attrNameLst>
                                          <p:attrName>r</p:attrName>
                                        </p:attrNameLst>
                                      </p:cBhvr>
                                    </p:animRot>
                                  </p:childTnLst>
                                </p:cTn>
                              </p:par>
                              <p:par>
                                <p:cTn id="191" presetID="8" presetClass="emph" presetSubtype="0" autoRev="1" fill="hold" nodeType="withEffect">
                                  <p:stCondLst>
                                    <p:cond delay="0"/>
                                  </p:stCondLst>
                                  <p:childTnLst>
                                    <p:animRot by="-21600000">
                                      <p:cBhvr>
                                        <p:cTn id="192" dur="2000" fill="hold"/>
                                        <p:tgtEl>
                                          <p:spTgt spid="31"/>
                                        </p:tgtEl>
                                        <p:attrNameLst>
                                          <p:attrName>r</p:attrName>
                                        </p:attrNameLst>
                                      </p:cBhvr>
                                    </p:animRot>
                                  </p:childTnLst>
                                </p:cTn>
                              </p:par>
                              <p:par>
                                <p:cTn id="193" presetID="8" presetClass="emph" presetSubtype="0" autoRev="1" fill="hold" nodeType="withEffect">
                                  <p:stCondLst>
                                    <p:cond delay="0"/>
                                  </p:stCondLst>
                                  <p:childTnLst>
                                    <p:animRot by="-21600000">
                                      <p:cBhvr>
                                        <p:cTn id="194" dur="2000" fill="hold"/>
                                        <p:tgtEl>
                                          <p:spTgt spid="32"/>
                                        </p:tgtEl>
                                        <p:attrNameLst>
                                          <p:attrName>r</p:attrName>
                                        </p:attrNameLst>
                                      </p:cBhvr>
                                    </p:animRot>
                                  </p:childTnLst>
                                </p:cTn>
                              </p:par>
                              <p:par>
                                <p:cTn id="195" presetID="8" presetClass="emph" presetSubtype="0" autoRev="1" fill="hold" nodeType="withEffect">
                                  <p:stCondLst>
                                    <p:cond delay="0"/>
                                  </p:stCondLst>
                                  <p:childTnLst>
                                    <p:animRot by="-21600000">
                                      <p:cBhvr>
                                        <p:cTn id="196" dur="2000" fill="hold"/>
                                        <p:tgtEl>
                                          <p:spTgt spid="33"/>
                                        </p:tgtEl>
                                        <p:attrNameLst>
                                          <p:attrName>r</p:attrName>
                                        </p:attrNameLst>
                                      </p:cBhvr>
                                    </p:animRot>
                                  </p:childTnLst>
                                </p:cTn>
                              </p:par>
                              <p:par>
                                <p:cTn id="197" presetID="8" presetClass="emph" presetSubtype="0" autoRev="1" fill="hold" nodeType="withEffect">
                                  <p:stCondLst>
                                    <p:cond delay="0"/>
                                  </p:stCondLst>
                                  <p:childTnLst>
                                    <p:animRot by="-21600000">
                                      <p:cBhvr>
                                        <p:cTn id="198" dur="2000" fill="hold"/>
                                        <p:tgtEl>
                                          <p:spTgt spid="34"/>
                                        </p:tgtEl>
                                        <p:attrNameLst>
                                          <p:attrName>r</p:attrName>
                                        </p:attrNameLst>
                                      </p:cBhvr>
                                    </p:animRot>
                                  </p:childTnLst>
                                </p:cTn>
                              </p:par>
                            </p:childTnLst>
                          </p:cTn>
                        </p:par>
                        <p:par>
                          <p:cTn id="199" fill="hold">
                            <p:stCondLst>
                              <p:cond delay="4000"/>
                            </p:stCondLst>
                            <p:childTnLst>
                              <p:par>
                                <p:cTn id="200" presetID="2" presetClass="exit" presetSubtype="6" fill="hold" nodeType="afterEffect">
                                  <p:stCondLst>
                                    <p:cond delay="0"/>
                                  </p:stCondLst>
                                  <p:childTnLst>
                                    <p:anim calcmode="lin" valueType="num">
                                      <p:cBhvr additive="base">
                                        <p:cTn id="201" dur="2000"/>
                                        <p:tgtEl>
                                          <p:spTgt spid="3"/>
                                        </p:tgtEl>
                                        <p:attrNameLst>
                                          <p:attrName>ppt_x</p:attrName>
                                        </p:attrNameLst>
                                      </p:cBhvr>
                                      <p:tavLst>
                                        <p:tav tm="0">
                                          <p:val>
                                            <p:strVal val="ppt_x"/>
                                          </p:val>
                                        </p:tav>
                                        <p:tav tm="100000">
                                          <p:val>
                                            <p:strVal val="1+ppt_w/2"/>
                                          </p:val>
                                        </p:tav>
                                      </p:tavLst>
                                    </p:anim>
                                    <p:anim calcmode="lin" valueType="num">
                                      <p:cBhvr additive="base">
                                        <p:cTn id="202" dur="2000"/>
                                        <p:tgtEl>
                                          <p:spTgt spid="3"/>
                                        </p:tgtEl>
                                        <p:attrNameLst>
                                          <p:attrName>ppt_y</p:attrName>
                                        </p:attrNameLst>
                                      </p:cBhvr>
                                      <p:tavLst>
                                        <p:tav tm="0">
                                          <p:val>
                                            <p:strVal val="ppt_y"/>
                                          </p:val>
                                        </p:tav>
                                        <p:tav tm="100000">
                                          <p:val>
                                            <p:strVal val="1+ppt_h/2"/>
                                          </p:val>
                                        </p:tav>
                                      </p:tavLst>
                                    </p:anim>
                                    <p:set>
                                      <p:cBhvr>
                                        <p:cTn id="203" dur="1" fill="hold">
                                          <p:stCondLst>
                                            <p:cond delay="1999"/>
                                          </p:stCondLst>
                                        </p:cTn>
                                        <p:tgtEl>
                                          <p:spTgt spid="3"/>
                                        </p:tgtEl>
                                        <p:attrNameLst>
                                          <p:attrName>style.visibility</p:attrName>
                                        </p:attrNameLst>
                                      </p:cBhvr>
                                      <p:to>
                                        <p:strVal val="hidden"/>
                                      </p:to>
                                    </p:set>
                                  </p:childTnLst>
                                </p:cTn>
                              </p:par>
                              <p:par>
                                <p:cTn id="204" presetID="2" presetClass="exit" presetSubtype="6" fill="hold" nodeType="withEffect">
                                  <p:stCondLst>
                                    <p:cond delay="0"/>
                                  </p:stCondLst>
                                  <p:childTnLst>
                                    <p:anim calcmode="lin" valueType="num">
                                      <p:cBhvr additive="base">
                                        <p:cTn id="205" dur="2000"/>
                                        <p:tgtEl>
                                          <p:spTgt spid="4"/>
                                        </p:tgtEl>
                                        <p:attrNameLst>
                                          <p:attrName>ppt_x</p:attrName>
                                        </p:attrNameLst>
                                      </p:cBhvr>
                                      <p:tavLst>
                                        <p:tav tm="0">
                                          <p:val>
                                            <p:strVal val="ppt_x"/>
                                          </p:val>
                                        </p:tav>
                                        <p:tav tm="100000">
                                          <p:val>
                                            <p:strVal val="1+ppt_w/2"/>
                                          </p:val>
                                        </p:tav>
                                      </p:tavLst>
                                    </p:anim>
                                    <p:anim calcmode="lin" valueType="num">
                                      <p:cBhvr additive="base">
                                        <p:cTn id="206" dur="2000"/>
                                        <p:tgtEl>
                                          <p:spTgt spid="4"/>
                                        </p:tgtEl>
                                        <p:attrNameLst>
                                          <p:attrName>ppt_y</p:attrName>
                                        </p:attrNameLst>
                                      </p:cBhvr>
                                      <p:tavLst>
                                        <p:tav tm="0">
                                          <p:val>
                                            <p:strVal val="ppt_y"/>
                                          </p:val>
                                        </p:tav>
                                        <p:tav tm="100000">
                                          <p:val>
                                            <p:strVal val="1+ppt_h/2"/>
                                          </p:val>
                                        </p:tav>
                                      </p:tavLst>
                                    </p:anim>
                                    <p:set>
                                      <p:cBhvr>
                                        <p:cTn id="207" dur="1" fill="hold">
                                          <p:stCondLst>
                                            <p:cond delay="1999"/>
                                          </p:stCondLst>
                                        </p:cTn>
                                        <p:tgtEl>
                                          <p:spTgt spid="4"/>
                                        </p:tgtEl>
                                        <p:attrNameLst>
                                          <p:attrName>style.visibility</p:attrName>
                                        </p:attrNameLst>
                                      </p:cBhvr>
                                      <p:to>
                                        <p:strVal val="hidden"/>
                                      </p:to>
                                    </p:set>
                                  </p:childTnLst>
                                </p:cTn>
                              </p:par>
                              <p:par>
                                <p:cTn id="208" presetID="2" presetClass="exit" presetSubtype="6" fill="hold" nodeType="withEffect">
                                  <p:stCondLst>
                                    <p:cond delay="0"/>
                                  </p:stCondLst>
                                  <p:childTnLst>
                                    <p:anim calcmode="lin" valueType="num">
                                      <p:cBhvr additive="base">
                                        <p:cTn id="209" dur="2000"/>
                                        <p:tgtEl>
                                          <p:spTgt spid="5"/>
                                        </p:tgtEl>
                                        <p:attrNameLst>
                                          <p:attrName>ppt_x</p:attrName>
                                        </p:attrNameLst>
                                      </p:cBhvr>
                                      <p:tavLst>
                                        <p:tav tm="0">
                                          <p:val>
                                            <p:strVal val="ppt_x"/>
                                          </p:val>
                                        </p:tav>
                                        <p:tav tm="100000">
                                          <p:val>
                                            <p:strVal val="1+ppt_w/2"/>
                                          </p:val>
                                        </p:tav>
                                      </p:tavLst>
                                    </p:anim>
                                    <p:anim calcmode="lin" valueType="num">
                                      <p:cBhvr additive="base">
                                        <p:cTn id="210" dur="2000"/>
                                        <p:tgtEl>
                                          <p:spTgt spid="5"/>
                                        </p:tgtEl>
                                        <p:attrNameLst>
                                          <p:attrName>ppt_y</p:attrName>
                                        </p:attrNameLst>
                                      </p:cBhvr>
                                      <p:tavLst>
                                        <p:tav tm="0">
                                          <p:val>
                                            <p:strVal val="ppt_y"/>
                                          </p:val>
                                        </p:tav>
                                        <p:tav tm="100000">
                                          <p:val>
                                            <p:strVal val="1+ppt_h/2"/>
                                          </p:val>
                                        </p:tav>
                                      </p:tavLst>
                                    </p:anim>
                                    <p:set>
                                      <p:cBhvr>
                                        <p:cTn id="211" dur="1" fill="hold">
                                          <p:stCondLst>
                                            <p:cond delay="1999"/>
                                          </p:stCondLst>
                                        </p:cTn>
                                        <p:tgtEl>
                                          <p:spTgt spid="5"/>
                                        </p:tgtEl>
                                        <p:attrNameLst>
                                          <p:attrName>style.visibility</p:attrName>
                                        </p:attrNameLst>
                                      </p:cBhvr>
                                      <p:to>
                                        <p:strVal val="hidden"/>
                                      </p:to>
                                    </p:set>
                                  </p:childTnLst>
                                </p:cTn>
                              </p:par>
                              <p:par>
                                <p:cTn id="212" presetID="2" presetClass="exit" presetSubtype="6" fill="hold" nodeType="withEffect">
                                  <p:stCondLst>
                                    <p:cond delay="0"/>
                                  </p:stCondLst>
                                  <p:childTnLst>
                                    <p:anim calcmode="lin" valueType="num">
                                      <p:cBhvr additive="base">
                                        <p:cTn id="213" dur="2000"/>
                                        <p:tgtEl>
                                          <p:spTgt spid="6"/>
                                        </p:tgtEl>
                                        <p:attrNameLst>
                                          <p:attrName>ppt_x</p:attrName>
                                        </p:attrNameLst>
                                      </p:cBhvr>
                                      <p:tavLst>
                                        <p:tav tm="0">
                                          <p:val>
                                            <p:strVal val="ppt_x"/>
                                          </p:val>
                                        </p:tav>
                                        <p:tav tm="100000">
                                          <p:val>
                                            <p:strVal val="1+ppt_w/2"/>
                                          </p:val>
                                        </p:tav>
                                      </p:tavLst>
                                    </p:anim>
                                    <p:anim calcmode="lin" valueType="num">
                                      <p:cBhvr additive="base">
                                        <p:cTn id="214" dur="2000"/>
                                        <p:tgtEl>
                                          <p:spTgt spid="6"/>
                                        </p:tgtEl>
                                        <p:attrNameLst>
                                          <p:attrName>ppt_y</p:attrName>
                                        </p:attrNameLst>
                                      </p:cBhvr>
                                      <p:tavLst>
                                        <p:tav tm="0">
                                          <p:val>
                                            <p:strVal val="ppt_y"/>
                                          </p:val>
                                        </p:tav>
                                        <p:tav tm="100000">
                                          <p:val>
                                            <p:strVal val="1+ppt_h/2"/>
                                          </p:val>
                                        </p:tav>
                                      </p:tavLst>
                                    </p:anim>
                                    <p:set>
                                      <p:cBhvr>
                                        <p:cTn id="215" dur="1" fill="hold">
                                          <p:stCondLst>
                                            <p:cond delay="1999"/>
                                          </p:stCondLst>
                                        </p:cTn>
                                        <p:tgtEl>
                                          <p:spTgt spid="6"/>
                                        </p:tgtEl>
                                        <p:attrNameLst>
                                          <p:attrName>style.visibility</p:attrName>
                                        </p:attrNameLst>
                                      </p:cBhvr>
                                      <p:to>
                                        <p:strVal val="hidden"/>
                                      </p:to>
                                    </p:set>
                                  </p:childTnLst>
                                </p:cTn>
                              </p:par>
                              <p:par>
                                <p:cTn id="216" presetID="2" presetClass="exit" presetSubtype="6" fill="hold" nodeType="withEffect">
                                  <p:stCondLst>
                                    <p:cond delay="0"/>
                                  </p:stCondLst>
                                  <p:childTnLst>
                                    <p:anim calcmode="lin" valueType="num">
                                      <p:cBhvr additive="base">
                                        <p:cTn id="217" dur="2000"/>
                                        <p:tgtEl>
                                          <p:spTgt spid="7"/>
                                        </p:tgtEl>
                                        <p:attrNameLst>
                                          <p:attrName>ppt_x</p:attrName>
                                        </p:attrNameLst>
                                      </p:cBhvr>
                                      <p:tavLst>
                                        <p:tav tm="0">
                                          <p:val>
                                            <p:strVal val="ppt_x"/>
                                          </p:val>
                                        </p:tav>
                                        <p:tav tm="100000">
                                          <p:val>
                                            <p:strVal val="1+ppt_w/2"/>
                                          </p:val>
                                        </p:tav>
                                      </p:tavLst>
                                    </p:anim>
                                    <p:anim calcmode="lin" valueType="num">
                                      <p:cBhvr additive="base">
                                        <p:cTn id="218" dur="2000"/>
                                        <p:tgtEl>
                                          <p:spTgt spid="7"/>
                                        </p:tgtEl>
                                        <p:attrNameLst>
                                          <p:attrName>ppt_y</p:attrName>
                                        </p:attrNameLst>
                                      </p:cBhvr>
                                      <p:tavLst>
                                        <p:tav tm="0">
                                          <p:val>
                                            <p:strVal val="ppt_y"/>
                                          </p:val>
                                        </p:tav>
                                        <p:tav tm="100000">
                                          <p:val>
                                            <p:strVal val="1+ppt_h/2"/>
                                          </p:val>
                                        </p:tav>
                                      </p:tavLst>
                                    </p:anim>
                                    <p:set>
                                      <p:cBhvr>
                                        <p:cTn id="219" dur="1" fill="hold">
                                          <p:stCondLst>
                                            <p:cond delay="1999"/>
                                          </p:stCondLst>
                                        </p:cTn>
                                        <p:tgtEl>
                                          <p:spTgt spid="7"/>
                                        </p:tgtEl>
                                        <p:attrNameLst>
                                          <p:attrName>style.visibility</p:attrName>
                                        </p:attrNameLst>
                                      </p:cBhvr>
                                      <p:to>
                                        <p:strVal val="hidden"/>
                                      </p:to>
                                    </p:set>
                                  </p:childTnLst>
                                </p:cTn>
                              </p:par>
                              <p:par>
                                <p:cTn id="220" presetID="2" presetClass="exit" presetSubtype="6" fill="hold" nodeType="withEffect">
                                  <p:stCondLst>
                                    <p:cond delay="0"/>
                                  </p:stCondLst>
                                  <p:childTnLst>
                                    <p:anim calcmode="lin" valueType="num">
                                      <p:cBhvr additive="base">
                                        <p:cTn id="221" dur="2000"/>
                                        <p:tgtEl>
                                          <p:spTgt spid="8"/>
                                        </p:tgtEl>
                                        <p:attrNameLst>
                                          <p:attrName>ppt_x</p:attrName>
                                        </p:attrNameLst>
                                      </p:cBhvr>
                                      <p:tavLst>
                                        <p:tav tm="0">
                                          <p:val>
                                            <p:strVal val="ppt_x"/>
                                          </p:val>
                                        </p:tav>
                                        <p:tav tm="100000">
                                          <p:val>
                                            <p:strVal val="1+ppt_w/2"/>
                                          </p:val>
                                        </p:tav>
                                      </p:tavLst>
                                    </p:anim>
                                    <p:anim calcmode="lin" valueType="num">
                                      <p:cBhvr additive="base">
                                        <p:cTn id="222" dur="2000"/>
                                        <p:tgtEl>
                                          <p:spTgt spid="8"/>
                                        </p:tgtEl>
                                        <p:attrNameLst>
                                          <p:attrName>ppt_y</p:attrName>
                                        </p:attrNameLst>
                                      </p:cBhvr>
                                      <p:tavLst>
                                        <p:tav tm="0">
                                          <p:val>
                                            <p:strVal val="ppt_y"/>
                                          </p:val>
                                        </p:tav>
                                        <p:tav tm="100000">
                                          <p:val>
                                            <p:strVal val="1+ppt_h/2"/>
                                          </p:val>
                                        </p:tav>
                                      </p:tavLst>
                                    </p:anim>
                                    <p:set>
                                      <p:cBhvr>
                                        <p:cTn id="223" dur="1" fill="hold">
                                          <p:stCondLst>
                                            <p:cond delay="1999"/>
                                          </p:stCondLst>
                                        </p:cTn>
                                        <p:tgtEl>
                                          <p:spTgt spid="8"/>
                                        </p:tgtEl>
                                        <p:attrNameLst>
                                          <p:attrName>style.visibility</p:attrName>
                                        </p:attrNameLst>
                                      </p:cBhvr>
                                      <p:to>
                                        <p:strVal val="hidden"/>
                                      </p:to>
                                    </p:set>
                                  </p:childTnLst>
                                </p:cTn>
                              </p:par>
                              <p:par>
                                <p:cTn id="224" presetID="2" presetClass="exit" presetSubtype="6" fill="hold" nodeType="withEffect">
                                  <p:stCondLst>
                                    <p:cond delay="0"/>
                                  </p:stCondLst>
                                  <p:childTnLst>
                                    <p:anim calcmode="lin" valueType="num">
                                      <p:cBhvr additive="base">
                                        <p:cTn id="225" dur="2000"/>
                                        <p:tgtEl>
                                          <p:spTgt spid="9"/>
                                        </p:tgtEl>
                                        <p:attrNameLst>
                                          <p:attrName>ppt_x</p:attrName>
                                        </p:attrNameLst>
                                      </p:cBhvr>
                                      <p:tavLst>
                                        <p:tav tm="0">
                                          <p:val>
                                            <p:strVal val="ppt_x"/>
                                          </p:val>
                                        </p:tav>
                                        <p:tav tm="100000">
                                          <p:val>
                                            <p:strVal val="1+ppt_w/2"/>
                                          </p:val>
                                        </p:tav>
                                      </p:tavLst>
                                    </p:anim>
                                    <p:anim calcmode="lin" valueType="num">
                                      <p:cBhvr additive="base">
                                        <p:cTn id="226" dur="2000"/>
                                        <p:tgtEl>
                                          <p:spTgt spid="9"/>
                                        </p:tgtEl>
                                        <p:attrNameLst>
                                          <p:attrName>ppt_y</p:attrName>
                                        </p:attrNameLst>
                                      </p:cBhvr>
                                      <p:tavLst>
                                        <p:tav tm="0">
                                          <p:val>
                                            <p:strVal val="ppt_y"/>
                                          </p:val>
                                        </p:tav>
                                        <p:tav tm="100000">
                                          <p:val>
                                            <p:strVal val="1+ppt_h/2"/>
                                          </p:val>
                                        </p:tav>
                                      </p:tavLst>
                                    </p:anim>
                                    <p:set>
                                      <p:cBhvr>
                                        <p:cTn id="227" dur="1" fill="hold">
                                          <p:stCondLst>
                                            <p:cond delay="1999"/>
                                          </p:stCondLst>
                                        </p:cTn>
                                        <p:tgtEl>
                                          <p:spTgt spid="9"/>
                                        </p:tgtEl>
                                        <p:attrNameLst>
                                          <p:attrName>style.visibility</p:attrName>
                                        </p:attrNameLst>
                                      </p:cBhvr>
                                      <p:to>
                                        <p:strVal val="hidden"/>
                                      </p:to>
                                    </p:set>
                                  </p:childTnLst>
                                </p:cTn>
                              </p:par>
                              <p:par>
                                <p:cTn id="228" presetID="2" presetClass="exit" presetSubtype="6" fill="hold" nodeType="withEffect">
                                  <p:stCondLst>
                                    <p:cond delay="0"/>
                                  </p:stCondLst>
                                  <p:childTnLst>
                                    <p:anim calcmode="lin" valueType="num">
                                      <p:cBhvr additive="base">
                                        <p:cTn id="229" dur="2000"/>
                                        <p:tgtEl>
                                          <p:spTgt spid="10"/>
                                        </p:tgtEl>
                                        <p:attrNameLst>
                                          <p:attrName>ppt_x</p:attrName>
                                        </p:attrNameLst>
                                      </p:cBhvr>
                                      <p:tavLst>
                                        <p:tav tm="0">
                                          <p:val>
                                            <p:strVal val="ppt_x"/>
                                          </p:val>
                                        </p:tav>
                                        <p:tav tm="100000">
                                          <p:val>
                                            <p:strVal val="1+ppt_w/2"/>
                                          </p:val>
                                        </p:tav>
                                      </p:tavLst>
                                    </p:anim>
                                    <p:anim calcmode="lin" valueType="num">
                                      <p:cBhvr additive="base">
                                        <p:cTn id="230" dur="2000"/>
                                        <p:tgtEl>
                                          <p:spTgt spid="10"/>
                                        </p:tgtEl>
                                        <p:attrNameLst>
                                          <p:attrName>ppt_y</p:attrName>
                                        </p:attrNameLst>
                                      </p:cBhvr>
                                      <p:tavLst>
                                        <p:tav tm="0">
                                          <p:val>
                                            <p:strVal val="ppt_y"/>
                                          </p:val>
                                        </p:tav>
                                        <p:tav tm="100000">
                                          <p:val>
                                            <p:strVal val="1+ppt_h/2"/>
                                          </p:val>
                                        </p:tav>
                                      </p:tavLst>
                                    </p:anim>
                                    <p:set>
                                      <p:cBhvr>
                                        <p:cTn id="231" dur="1" fill="hold">
                                          <p:stCondLst>
                                            <p:cond delay="1999"/>
                                          </p:stCondLst>
                                        </p:cTn>
                                        <p:tgtEl>
                                          <p:spTgt spid="10"/>
                                        </p:tgtEl>
                                        <p:attrNameLst>
                                          <p:attrName>style.visibility</p:attrName>
                                        </p:attrNameLst>
                                      </p:cBhvr>
                                      <p:to>
                                        <p:strVal val="hidden"/>
                                      </p:to>
                                    </p:set>
                                  </p:childTnLst>
                                </p:cTn>
                              </p:par>
                              <p:par>
                                <p:cTn id="232" presetID="2" presetClass="exit" presetSubtype="6" fill="hold" nodeType="withEffect">
                                  <p:stCondLst>
                                    <p:cond delay="0"/>
                                  </p:stCondLst>
                                  <p:childTnLst>
                                    <p:anim calcmode="lin" valueType="num">
                                      <p:cBhvr additive="base">
                                        <p:cTn id="233" dur="2000"/>
                                        <p:tgtEl>
                                          <p:spTgt spid="19"/>
                                        </p:tgtEl>
                                        <p:attrNameLst>
                                          <p:attrName>ppt_x</p:attrName>
                                        </p:attrNameLst>
                                      </p:cBhvr>
                                      <p:tavLst>
                                        <p:tav tm="0">
                                          <p:val>
                                            <p:strVal val="ppt_x"/>
                                          </p:val>
                                        </p:tav>
                                        <p:tav tm="100000">
                                          <p:val>
                                            <p:strVal val="1+ppt_w/2"/>
                                          </p:val>
                                        </p:tav>
                                      </p:tavLst>
                                    </p:anim>
                                    <p:anim calcmode="lin" valueType="num">
                                      <p:cBhvr additive="base">
                                        <p:cTn id="234" dur="2000"/>
                                        <p:tgtEl>
                                          <p:spTgt spid="19"/>
                                        </p:tgtEl>
                                        <p:attrNameLst>
                                          <p:attrName>ppt_y</p:attrName>
                                        </p:attrNameLst>
                                      </p:cBhvr>
                                      <p:tavLst>
                                        <p:tav tm="0">
                                          <p:val>
                                            <p:strVal val="ppt_y"/>
                                          </p:val>
                                        </p:tav>
                                        <p:tav tm="100000">
                                          <p:val>
                                            <p:strVal val="1+ppt_h/2"/>
                                          </p:val>
                                        </p:tav>
                                      </p:tavLst>
                                    </p:anim>
                                    <p:set>
                                      <p:cBhvr>
                                        <p:cTn id="235" dur="1" fill="hold">
                                          <p:stCondLst>
                                            <p:cond delay="1999"/>
                                          </p:stCondLst>
                                        </p:cTn>
                                        <p:tgtEl>
                                          <p:spTgt spid="19"/>
                                        </p:tgtEl>
                                        <p:attrNameLst>
                                          <p:attrName>style.visibility</p:attrName>
                                        </p:attrNameLst>
                                      </p:cBhvr>
                                      <p:to>
                                        <p:strVal val="hidden"/>
                                      </p:to>
                                    </p:set>
                                  </p:childTnLst>
                                </p:cTn>
                              </p:par>
                              <p:par>
                                <p:cTn id="236" presetID="2" presetClass="exit" presetSubtype="6" fill="hold" nodeType="withEffect">
                                  <p:stCondLst>
                                    <p:cond delay="0"/>
                                  </p:stCondLst>
                                  <p:childTnLst>
                                    <p:anim calcmode="lin" valueType="num">
                                      <p:cBhvr additive="base">
                                        <p:cTn id="237" dur="2000"/>
                                        <p:tgtEl>
                                          <p:spTgt spid="20"/>
                                        </p:tgtEl>
                                        <p:attrNameLst>
                                          <p:attrName>ppt_x</p:attrName>
                                        </p:attrNameLst>
                                      </p:cBhvr>
                                      <p:tavLst>
                                        <p:tav tm="0">
                                          <p:val>
                                            <p:strVal val="ppt_x"/>
                                          </p:val>
                                        </p:tav>
                                        <p:tav tm="100000">
                                          <p:val>
                                            <p:strVal val="1+ppt_w/2"/>
                                          </p:val>
                                        </p:tav>
                                      </p:tavLst>
                                    </p:anim>
                                    <p:anim calcmode="lin" valueType="num">
                                      <p:cBhvr additive="base">
                                        <p:cTn id="238" dur="2000"/>
                                        <p:tgtEl>
                                          <p:spTgt spid="20"/>
                                        </p:tgtEl>
                                        <p:attrNameLst>
                                          <p:attrName>ppt_y</p:attrName>
                                        </p:attrNameLst>
                                      </p:cBhvr>
                                      <p:tavLst>
                                        <p:tav tm="0">
                                          <p:val>
                                            <p:strVal val="ppt_y"/>
                                          </p:val>
                                        </p:tav>
                                        <p:tav tm="100000">
                                          <p:val>
                                            <p:strVal val="1+ppt_h/2"/>
                                          </p:val>
                                        </p:tav>
                                      </p:tavLst>
                                    </p:anim>
                                    <p:set>
                                      <p:cBhvr>
                                        <p:cTn id="239" dur="1" fill="hold">
                                          <p:stCondLst>
                                            <p:cond delay="1999"/>
                                          </p:stCondLst>
                                        </p:cTn>
                                        <p:tgtEl>
                                          <p:spTgt spid="20"/>
                                        </p:tgtEl>
                                        <p:attrNameLst>
                                          <p:attrName>style.visibility</p:attrName>
                                        </p:attrNameLst>
                                      </p:cBhvr>
                                      <p:to>
                                        <p:strVal val="hidden"/>
                                      </p:to>
                                    </p:set>
                                  </p:childTnLst>
                                </p:cTn>
                              </p:par>
                              <p:par>
                                <p:cTn id="240" presetID="2" presetClass="exit" presetSubtype="6" fill="hold" nodeType="withEffect">
                                  <p:stCondLst>
                                    <p:cond delay="0"/>
                                  </p:stCondLst>
                                  <p:childTnLst>
                                    <p:anim calcmode="lin" valueType="num">
                                      <p:cBhvr additive="base">
                                        <p:cTn id="241" dur="2000"/>
                                        <p:tgtEl>
                                          <p:spTgt spid="21"/>
                                        </p:tgtEl>
                                        <p:attrNameLst>
                                          <p:attrName>ppt_x</p:attrName>
                                        </p:attrNameLst>
                                      </p:cBhvr>
                                      <p:tavLst>
                                        <p:tav tm="0">
                                          <p:val>
                                            <p:strVal val="ppt_x"/>
                                          </p:val>
                                        </p:tav>
                                        <p:tav tm="100000">
                                          <p:val>
                                            <p:strVal val="1+ppt_w/2"/>
                                          </p:val>
                                        </p:tav>
                                      </p:tavLst>
                                    </p:anim>
                                    <p:anim calcmode="lin" valueType="num">
                                      <p:cBhvr additive="base">
                                        <p:cTn id="242" dur="2000"/>
                                        <p:tgtEl>
                                          <p:spTgt spid="21"/>
                                        </p:tgtEl>
                                        <p:attrNameLst>
                                          <p:attrName>ppt_y</p:attrName>
                                        </p:attrNameLst>
                                      </p:cBhvr>
                                      <p:tavLst>
                                        <p:tav tm="0">
                                          <p:val>
                                            <p:strVal val="ppt_y"/>
                                          </p:val>
                                        </p:tav>
                                        <p:tav tm="100000">
                                          <p:val>
                                            <p:strVal val="1+ppt_h/2"/>
                                          </p:val>
                                        </p:tav>
                                      </p:tavLst>
                                    </p:anim>
                                    <p:set>
                                      <p:cBhvr>
                                        <p:cTn id="243" dur="1" fill="hold">
                                          <p:stCondLst>
                                            <p:cond delay="1999"/>
                                          </p:stCondLst>
                                        </p:cTn>
                                        <p:tgtEl>
                                          <p:spTgt spid="21"/>
                                        </p:tgtEl>
                                        <p:attrNameLst>
                                          <p:attrName>style.visibility</p:attrName>
                                        </p:attrNameLst>
                                      </p:cBhvr>
                                      <p:to>
                                        <p:strVal val="hidden"/>
                                      </p:to>
                                    </p:set>
                                  </p:childTnLst>
                                </p:cTn>
                              </p:par>
                              <p:par>
                                <p:cTn id="244" presetID="2" presetClass="exit" presetSubtype="6" fill="hold" nodeType="withEffect">
                                  <p:stCondLst>
                                    <p:cond delay="0"/>
                                  </p:stCondLst>
                                  <p:childTnLst>
                                    <p:anim calcmode="lin" valueType="num">
                                      <p:cBhvr additive="base">
                                        <p:cTn id="245" dur="2000"/>
                                        <p:tgtEl>
                                          <p:spTgt spid="22"/>
                                        </p:tgtEl>
                                        <p:attrNameLst>
                                          <p:attrName>ppt_x</p:attrName>
                                        </p:attrNameLst>
                                      </p:cBhvr>
                                      <p:tavLst>
                                        <p:tav tm="0">
                                          <p:val>
                                            <p:strVal val="ppt_x"/>
                                          </p:val>
                                        </p:tav>
                                        <p:tav tm="100000">
                                          <p:val>
                                            <p:strVal val="1+ppt_w/2"/>
                                          </p:val>
                                        </p:tav>
                                      </p:tavLst>
                                    </p:anim>
                                    <p:anim calcmode="lin" valueType="num">
                                      <p:cBhvr additive="base">
                                        <p:cTn id="246" dur="2000"/>
                                        <p:tgtEl>
                                          <p:spTgt spid="22"/>
                                        </p:tgtEl>
                                        <p:attrNameLst>
                                          <p:attrName>ppt_y</p:attrName>
                                        </p:attrNameLst>
                                      </p:cBhvr>
                                      <p:tavLst>
                                        <p:tav tm="0">
                                          <p:val>
                                            <p:strVal val="ppt_y"/>
                                          </p:val>
                                        </p:tav>
                                        <p:tav tm="100000">
                                          <p:val>
                                            <p:strVal val="1+ppt_h/2"/>
                                          </p:val>
                                        </p:tav>
                                      </p:tavLst>
                                    </p:anim>
                                    <p:set>
                                      <p:cBhvr>
                                        <p:cTn id="247" dur="1" fill="hold">
                                          <p:stCondLst>
                                            <p:cond delay="1999"/>
                                          </p:stCondLst>
                                        </p:cTn>
                                        <p:tgtEl>
                                          <p:spTgt spid="22"/>
                                        </p:tgtEl>
                                        <p:attrNameLst>
                                          <p:attrName>style.visibility</p:attrName>
                                        </p:attrNameLst>
                                      </p:cBhvr>
                                      <p:to>
                                        <p:strVal val="hidden"/>
                                      </p:to>
                                    </p:set>
                                  </p:childTnLst>
                                </p:cTn>
                              </p:par>
                              <p:par>
                                <p:cTn id="248" presetID="2" presetClass="exit" presetSubtype="6" fill="hold" nodeType="withEffect">
                                  <p:stCondLst>
                                    <p:cond delay="0"/>
                                  </p:stCondLst>
                                  <p:childTnLst>
                                    <p:anim calcmode="lin" valueType="num">
                                      <p:cBhvr additive="base">
                                        <p:cTn id="249" dur="2000"/>
                                        <p:tgtEl>
                                          <p:spTgt spid="23"/>
                                        </p:tgtEl>
                                        <p:attrNameLst>
                                          <p:attrName>ppt_x</p:attrName>
                                        </p:attrNameLst>
                                      </p:cBhvr>
                                      <p:tavLst>
                                        <p:tav tm="0">
                                          <p:val>
                                            <p:strVal val="ppt_x"/>
                                          </p:val>
                                        </p:tav>
                                        <p:tav tm="100000">
                                          <p:val>
                                            <p:strVal val="1+ppt_w/2"/>
                                          </p:val>
                                        </p:tav>
                                      </p:tavLst>
                                    </p:anim>
                                    <p:anim calcmode="lin" valueType="num">
                                      <p:cBhvr additive="base">
                                        <p:cTn id="250" dur="2000"/>
                                        <p:tgtEl>
                                          <p:spTgt spid="23"/>
                                        </p:tgtEl>
                                        <p:attrNameLst>
                                          <p:attrName>ppt_y</p:attrName>
                                        </p:attrNameLst>
                                      </p:cBhvr>
                                      <p:tavLst>
                                        <p:tav tm="0">
                                          <p:val>
                                            <p:strVal val="ppt_y"/>
                                          </p:val>
                                        </p:tav>
                                        <p:tav tm="100000">
                                          <p:val>
                                            <p:strVal val="1+ppt_h/2"/>
                                          </p:val>
                                        </p:tav>
                                      </p:tavLst>
                                    </p:anim>
                                    <p:set>
                                      <p:cBhvr>
                                        <p:cTn id="251" dur="1" fill="hold">
                                          <p:stCondLst>
                                            <p:cond delay="1999"/>
                                          </p:stCondLst>
                                        </p:cTn>
                                        <p:tgtEl>
                                          <p:spTgt spid="23"/>
                                        </p:tgtEl>
                                        <p:attrNameLst>
                                          <p:attrName>style.visibility</p:attrName>
                                        </p:attrNameLst>
                                      </p:cBhvr>
                                      <p:to>
                                        <p:strVal val="hidden"/>
                                      </p:to>
                                    </p:set>
                                  </p:childTnLst>
                                </p:cTn>
                              </p:par>
                              <p:par>
                                <p:cTn id="252" presetID="2" presetClass="exit" presetSubtype="6" fill="hold" nodeType="withEffect">
                                  <p:stCondLst>
                                    <p:cond delay="0"/>
                                  </p:stCondLst>
                                  <p:childTnLst>
                                    <p:anim calcmode="lin" valueType="num">
                                      <p:cBhvr additive="base">
                                        <p:cTn id="253" dur="2000"/>
                                        <p:tgtEl>
                                          <p:spTgt spid="24"/>
                                        </p:tgtEl>
                                        <p:attrNameLst>
                                          <p:attrName>ppt_x</p:attrName>
                                        </p:attrNameLst>
                                      </p:cBhvr>
                                      <p:tavLst>
                                        <p:tav tm="0">
                                          <p:val>
                                            <p:strVal val="ppt_x"/>
                                          </p:val>
                                        </p:tav>
                                        <p:tav tm="100000">
                                          <p:val>
                                            <p:strVal val="1+ppt_w/2"/>
                                          </p:val>
                                        </p:tav>
                                      </p:tavLst>
                                    </p:anim>
                                    <p:anim calcmode="lin" valueType="num">
                                      <p:cBhvr additive="base">
                                        <p:cTn id="254" dur="2000"/>
                                        <p:tgtEl>
                                          <p:spTgt spid="24"/>
                                        </p:tgtEl>
                                        <p:attrNameLst>
                                          <p:attrName>ppt_y</p:attrName>
                                        </p:attrNameLst>
                                      </p:cBhvr>
                                      <p:tavLst>
                                        <p:tav tm="0">
                                          <p:val>
                                            <p:strVal val="ppt_y"/>
                                          </p:val>
                                        </p:tav>
                                        <p:tav tm="100000">
                                          <p:val>
                                            <p:strVal val="1+ppt_h/2"/>
                                          </p:val>
                                        </p:tav>
                                      </p:tavLst>
                                    </p:anim>
                                    <p:set>
                                      <p:cBhvr>
                                        <p:cTn id="255" dur="1" fill="hold">
                                          <p:stCondLst>
                                            <p:cond delay="1999"/>
                                          </p:stCondLst>
                                        </p:cTn>
                                        <p:tgtEl>
                                          <p:spTgt spid="24"/>
                                        </p:tgtEl>
                                        <p:attrNameLst>
                                          <p:attrName>style.visibility</p:attrName>
                                        </p:attrNameLst>
                                      </p:cBhvr>
                                      <p:to>
                                        <p:strVal val="hidden"/>
                                      </p:to>
                                    </p:set>
                                  </p:childTnLst>
                                </p:cTn>
                              </p:par>
                              <p:par>
                                <p:cTn id="256" presetID="2" presetClass="exit" presetSubtype="6" fill="hold" nodeType="withEffect">
                                  <p:stCondLst>
                                    <p:cond delay="0"/>
                                  </p:stCondLst>
                                  <p:childTnLst>
                                    <p:anim calcmode="lin" valueType="num">
                                      <p:cBhvr additive="base">
                                        <p:cTn id="257" dur="2000"/>
                                        <p:tgtEl>
                                          <p:spTgt spid="25"/>
                                        </p:tgtEl>
                                        <p:attrNameLst>
                                          <p:attrName>ppt_x</p:attrName>
                                        </p:attrNameLst>
                                      </p:cBhvr>
                                      <p:tavLst>
                                        <p:tav tm="0">
                                          <p:val>
                                            <p:strVal val="ppt_x"/>
                                          </p:val>
                                        </p:tav>
                                        <p:tav tm="100000">
                                          <p:val>
                                            <p:strVal val="1+ppt_w/2"/>
                                          </p:val>
                                        </p:tav>
                                      </p:tavLst>
                                    </p:anim>
                                    <p:anim calcmode="lin" valueType="num">
                                      <p:cBhvr additive="base">
                                        <p:cTn id="258" dur="2000"/>
                                        <p:tgtEl>
                                          <p:spTgt spid="25"/>
                                        </p:tgtEl>
                                        <p:attrNameLst>
                                          <p:attrName>ppt_y</p:attrName>
                                        </p:attrNameLst>
                                      </p:cBhvr>
                                      <p:tavLst>
                                        <p:tav tm="0">
                                          <p:val>
                                            <p:strVal val="ppt_y"/>
                                          </p:val>
                                        </p:tav>
                                        <p:tav tm="100000">
                                          <p:val>
                                            <p:strVal val="1+ppt_h/2"/>
                                          </p:val>
                                        </p:tav>
                                      </p:tavLst>
                                    </p:anim>
                                    <p:set>
                                      <p:cBhvr>
                                        <p:cTn id="259" dur="1" fill="hold">
                                          <p:stCondLst>
                                            <p:cond delay="1999"/>
                                          </p:stCondLst>
                                        </p:cTn>
                                        <p:tgtEl>
                                          <p:spTgt spid="25"/>
                                        </p:tgtEl>
                                        <p:attrNameLst>
                                          <p:attrName>style.visibility</p:attrName>
                                        </p:attrNameLst>
                                      </p:cBhvr>
                                      <p:to>
                                        <p:strVal val="hidden"/>
                                      </p:to>
                                    </p:set>
                                  </p:childTnLst>
                                </p:cTn>
                              </p:par>
                              <p:par>
                                <p:cTn id="260" presetID="2" presetClass="exit" presetSubtype="6" fill="hold" nodeType="withEffect">
                                  <p:stCondLst>
                                    <p:cond delay="0"/>
                                  </p:stCondLst>
                                  <p:childTnLst>
                                    <p:anim calcmode="lin" valueType="num">
                                      <p:cBhvr additive="base">
                                        <p:cTn id="261" dur="2000"/>
                                        <p:tgtEl>
                                          <p:spTgt spid="26"/>
                                        </p:tgtEl>
                                        <p:attrNameLst>
                                          <p:attrName>ppt_x</p:attrName>
                                        </p:attrNameLst>
                                      </p:cBhvr>
                                      <p:tavLst>
                                        <p:tav tm="0">
                                          <p:val>
                                            <p:strVal val="ppt_x"/>
                                          </p:val>
                                        </p:tav>
                                        <p:tav tm="100000">
                                          <p:val>
                                            <p:strVal val="1+ppt_w/2"/>
                                          </p:val>
                                        </p:tav>
                                      </p:tavLst>
                                    </p:anim>
                                    <p:anim calcmode="lin" valueType="num">
                                      <p:cBhvr additive="base">
                                        <p:cTn id="262" dur="2000"/>
                                        <p:tgtEl>
                                          <p:spTgt spid="26"/>
                                        </p:tgtEl>
                                        <p:attrNameLst>
                                          <p:attrName>ppt_y</p:attrName>
                                        </p:attrNameLst>
                                      </p:cBhvr>
                                      <p:tavLst>
                                        <p:tav tm="0">
                                          <p:val>
                                            <p:strVal val="ppt_y"/>
                                          </p:val>
                                        </p:tav>
                                        <p:tav tm="100000">
                                          <p:val>
                                            <p:strVal val="1+ppt_h/2"/>
                                          </p:val>
                                        </p:tav>
                                      </p:tavLst>
                                    </p:anim>
                                    <p:set>
                                      <p:cBhvr>
                                        <p:cTn id="263" dur="1" fill="hold">
                                          <p:stCondLst>
                                            <p:cond delay="1999"/>
                                          </p:stCondLst>
                                        </p:cTn>
                                        <p:tgtEl>
                                          <p:spTgt spid="26"/>
                                        </p:tgtEl>
                                        <p:attrNameLst>
                                          <p:attrName>style.visibility</p:attrName>
                                        </p:attrNameLst>
                                      </p:cBhvr>
                                      <p:to>
                                        <p:strVal val="hidden"/>
                                      </p:to>
                                    </p:set>
                                  </p:childTnLst>
                                </p:cTn>
                              </p:par>
                              <p:par>
                                <p:cTn id="264" presetID="2" presetClass="exit" presetSubtype="12" fill="hold" nodeType="withEffect">
                                  <p:stCondLst>
                                    <p:cond delay="0"/>
                                  </p:stCondLst>
                                  <p:childTnLst>
                                    <p:anim calcmode="lin" valueType="num">
                                      <p:cBhvr additive="base">
                                        <p:cTn id="265" dur="2000"/>
                                        <p:tgtEl>
                                          <p:spTgt spid="11"/>
                                        </p:tgtEl>
                                        <p:attrNameLst>
                                          <p:attrName>ppt_x</p:attrName>
                                        </p:attrNameLst>
                                      </p:cBhvr>
                                      <p:tavLst>
                                        <p:tav tm="0">
                                          <p:val>
                                            <p:strVal val="ppt_x"/>
                                          </p:val>
                                        </p:tav>
                                        <p:tav tm="100000">
                                          <p:val>
                                            <p:strVal val="0-ppt_w/2"/>
                                          </p:val>
                                        </p:tav>
                                      </p:tavLst>
                                    </p:anim>
                                    <p:anim calcmode="lin" valueType="num">
                                      <p:cBhvr additive="base">
                                        <p:cTn id="266" dur="2000"/>
                                        <p:tgtEl>
                                          <p:spTgt spid="11"/>
                                        </p:tgtEl>
                                        <p:attrNameLst>
                                          <p:attrName>ppt_y</p:attrName>
                                        </p:attrNameLst>
                                      </p:cBhvr>
                                      <p:tavLst>
                                        <p:tav tm="0">
                                          <p:val>
                                            <p:strVal val="ppt_y"/>
                                          </p:val>
                                        </p:tav>
                                        <p:tav tm="100000">
                                          <p:val>
                                            <p:strVal val="1+ppt_h/2"/>
                                          </p:val>
                                        </p:tav>
                                      </p:tavLst>
                                    </p:anim>
                                    <p:set>
                                      <p:cBhvr>
                                        <p:cTn id="267" dur="1" fill="hold">
                                          <p:stCondLst>
                                            <p:cond delay="1999"/>
                                          </p:stCondLst>
                                        </p:cTn>
                                        <p:tgtEl>
                                          <p:spTgt spid="11"/>
                                        </p:tgtEl>
                                        <p:attrNameLst>
                                          <p:attrName>style.visibility</p:attrName>
                                        </p:attrNameLst>
                                      </p:cBhvr>
                                      <p:to>
                                        <p:strVal val="hidden"/>
                                      </p:to>
                                    </p:set>
                                  </p:childTnLst>
                                </p:cTn>
                              </p:par>
                              <p:par>
                                <p:cTn id="268" presetID="2" presetClass="exit" presetSubtype="12" fill="hold" nodeType="withEffect">
                                  <p:stCondLst>
                                    <p:cond delay="0"/>
                                  </p:stCondLst>
                                  <p:childTnLst>
                                    <p:anim calcmode="lin" valueType="num">
                                      <p:cBhvr additive="base">
                                        <p:cTn id="269" dur="2000"/>
                                        <p:tgtEl>
                                          <p:spTgt spid="12"/>
                                        </p:tgtEl>
                                        <p:attrNameLst>
                                          <p:attrName>ppt_x</p:attrName>
                                        </p:attrNameLst>
                                      </p:cBhvr>
                                      <p:tavLst>
                                        <p:tav tm="0">
                                          <p:val>
                                            <p:strVal val="ppt_x"/>
                                          </p:val>
                                        </p:tav>
                                        <p:tav tm="100000">
                                          <p:val>
                                            <p:strVal val="0-ppt_w/2"/>
                                          </p:val>
                                        </p:tav>
                                      </p:tavLst>
                                    </p:anim>
                                    <p:anim calcmode="lin" valueType="num">
                                      <p:cBhvr additive="base">
                                        <p:cTn id="270" dur="2000"/>
                                        <p:tgtEl>
                                          <p:spTgt spid="12"/>
                                        </p:tgtEl>
                                        <p:attrNameLst>
                                          <p:attrName>ppt_y</p:attrName>
                                        </p:attrNameLst>
                                      </p:cBhvr>
                                      <p:tavLst>
                                        <p:tav tm="0">
                                          <p:val>
                                            <p:strVal val="ppt_y"/>
                                          </p:val>
                                        </p:tav>
                                        <p:tav tm="100000">
                                          <p:val>
                                            <p:strVal val="1+ppt_h/2"/>
                                          </p:val>
                                        </p:tav>
                                      </p:tavLst>
                                    </p:anim>
                                    <p:set>
                                      <p:cBhvr>
                                        <p:cTn id="271" dur="1" fill="hold">
                                          <p:stCondLst>
                                            <p:cond delay="1999"/>
                                          </p:stCondLst>
                                        </p:cTn>
                                        <p:tgtEl>
                                          <p:spTgt spid="12"/>
                                        </p:tgtEl>
                                        <p:attrNameLst>
                                          <p:attrName>style.visibility</p:attrName>
                                        </p:attrNameLst>
                                      </p:cBhvr>
                                      <p:to>
                                        <p:strVal val="hidden"/>
                                      </p:to>
                                    </p:set>
                                  </p:childTnLst>
                                </p:cTn>
                              </p:par>
                              <p:par>
                                <p:cTn id="272" presetID="2" presetClass="exit" presetSubtype="12" fill="hold" nodeType="withEffect">
                                  <p:stCondLst>
                                    <p:cond delay="0"/>
                                  </p:stCondLst>
                                  <p:childTnLst>
                                    <p:anim calcmode="lin" valueType="num">
                                      <p:cBhvr additive="base">
                                        <p:cTn id="273" dur="2000"/>
                                        <p:tgtEl>
                                          <p:spTgt spid="13"/>
                                        </p:tgtEl>
                                        <p:attrNameLst>
                                          <p:attrName>ppt_x</p:attrName>
                                        </p:attrNameLst>
                                      </p:cBhvr>
                                      <p:tavLst>
                                        <p:tav tm="0">
                                          <p:val>
                                            <p:strVal val="ppt_x"/>
                                          </p:val>
                                        </p:tav>
                                        <p:tav tm="100000">
                                          <p:val>
                                            <p:strVal val="0-ppt_w/2"/>
                                          </p:val>
                                        </p:tav>
                                      </p:tavLst>
                                    </p:anim>
                                    <p:anim calcmode="lin" valueType="num">
                                      <p:cBhvr additive="base">
                                        <p:cTn id="274" dur="2000"/>
                                        <p:tgtEl>
                                          <p:spTgt spid="13"/>
                                        </p:tgtEl>
                                        <p:attrNameLst>
                                          <p:attrName>ppt_y</p:attrName>
                                        </p:attrNameLst>
                                      </p:cBhvr>
                                      <p:tavLst>
                                        <p:tav tm="0">
                                          <p:val>
                                            <p:strVal val="ppt_y"/>
                                          </p:val>
                                        </p:tav>
                                        <p:tav tm="100000">
                                          <p:val>
                                            <p:strVal val="1+ppt_h/2"/>
                                          </p:val>
                                        </p:tav>
                                      </p:tavLst>
                                    </p:anim>
                                    <p:set>
                                      <p:cBhvr>
                                        <p:cTn id="275" dur="1" fill="hold">
                                          <p:stCondLst>
                                            <p:cond delay="1999"/>
                                          </p:stCondLst>
                                        </p:cTn>
                                        <p:tgtEl>
                                          <p:spTgt spid="13"/>
                                        </p:tgtEl>
                                        <p:attrNameLst>
                                          <p:attrName>style.visibility</p:attrName>
                                        </p:attrNameLst>
                                      </p:cBhvr>
                                      <p:to>
                                        <p:strVal val="hidden"/>
                                      </p:to>
                                    </p:set>
                                  </p:childTnLst>
                                </p:cTn>
                              </p:par>
                              <p:par>
                                <p:cTn id="276" presetID="2" presetClass="exit" presetSubtype="12" fill="hold" nodeType="withEffect">
                                  <p:stCondLst>
                                    <p:cond delay="0"/>
                                  </p:stCondLst>
                                  <p:childTnLst>
                                    <p:anim calcmode="lin" valueType="num">
                                      <p:cBhvr additive="base">
                                        <p:cTn id="277" dur="2000"/>
                                        <p:tgtEl>
                                          <p:spTgt spid="14"/>
                                        </p:tgtEl>
                                        <p:attrNameLst>
                                          <p:attrName>ppt_x</p:attrName>
                                        </p:attrNameLst>
                                      </p:cBhvr>
                                      <p:tavLst>
                                        <p:tav tm="0">
                                          <p:val>
                                            <p:strVal val="ppt_x"/>
                                          </p:val>
                                        </p:tav>
                                        <p:tav tm="100000">
                                          <p:val>
                                            <p:strVal val="0-ppt_w/2"/>
                                          </p:val>
                                        </p:tav>
                                      </p:tavLst>
                                    </p:anim>
                                    <p:anim calcmode="lin" valueType="num">
                                      <p:cBhvr additive="base">
                                        <p:cTn id="278" dur="2000"/>
                                        <p:tgtEl>
                                          <p:spTgt spid="14"/>
                                        </p:tgtEl>
                                        <p:attrNameLst>
                                          <p:attrName>ppt_y</p:attrName>
                                        </p:attrNameLst>
                                      </p:cBhvr>
                                      <p:tavLst>
                                        <p:tav tm="0">
                                          <p:val>
                                            <p:strVal val="ppt_y"/>
                                          </p:val>
                                        </p:tav>
                                        <p:tav tm="100000">
                                          <p:val>
                                            <p:strVal val="1+ppt_h/2"/>
                                          </p:val>
                                        </p:tav>
                                      </p:tavLst>
                                    </p:anim>
                                    <p:set>
                                      <p:cBhvr>
                                        <p:cTn id="279" dur="1" fill="hold">
                                          <p:stCondLst>
                                            <p:cond delay="1999"/>
                                          </p:stCondLst>
                                        </p:cTn>
                                        <p:tgtEl>
                                          <p:spTgt spid="14"/>
                                        </p:tgtEl>
                                        <p:attrNameLst>
                                          <p:attrName>style.visibility</p:attrName>
                                        </p:attrNameLst>
                                      </p:cBhvr>
                                      <p:to>
                                        <p:strVal val="hidden"/>
                                      </p:to>
                                    </p:set>
                                  </p:childTnLst>
                                </p:cTn>
                              </p:par>
                              <p:par>
                                <p:cTn id="280" presetID="2" presetClass="exit" presetSubtype="12" fill="hold" nodeType="withEffect">
                                  <p:stCondLst>
                                    <p:cond delay="0"/>
                                  </p:stCondLst>
                                  <p:childTnLst>
                                    <p:anim calcmode="lin" valueType="num">
                                      <p:cBhvr additive="base">
                                        <p:cTn id="281" dur="2000"/>
                                        <p:tgtEl>
                                          <p:spTgt spid="15"/>
                                        </p:tgtEl>
                                        <p:attrNameLst>
                                          <p:attrName>ppt_x</p:attrName>
                                        </p:attrNameLst>
                                      </p:cBhvr>
                                      <p:tavLst>
                                        <p:tav tm="0">
                                          <p:val>
                                            <p:strVal val="ppt_x"/>
                                          </p:val>
                                        </p:tav>
                                        <p:tav tm="100000">
                                          <p:val>
                                            <p:strVal val="0-ppt_w/2"/>
                                          </p:val>
                                        </p:tav>
                                      </p:tavLst>
                                    </p:anim>
                                    <p:anim calcmode="lin" valueType="num">
                                      <p:cBhvr additive="base">
                                        <p:cTn id="282" dur="2000"/>
                                        <p:tgtEl>
                                          <p:spTgt spid="15"/>
                                        </p:tgtEl>
                                        <p:attrNameLst>
                                          <p:attrName>ppt_y</p:attrName>
                                        </p:attrNameLst>
                                      </p:cBhvr>
                                      <p:tavLst>
                                        <p:tav tm="0">
                                          <p:val>
                                            <p:strVal val="ppt_y"/>
                                          </p:val>
                                        </p:tav>
                                        <p:tav tm="100000">
                                          <p:val>
                                            <p:strVal val="1+ppt_h/2"/>
                                          </p:val>
                                        </p:tav>
                                      </p:tavLst>
                                    </p:anim>
                                    <p:set>
                                      <p:cBhvr>
                                        <p:cTn id="283" dur="1" fill="hold">
                                          <p:stCondLst>
                                            <p:cond delay="1999"/>
                                          </p:stCondLst>
                                        </p:cTn>
                                        <p:tgtEl>
                                          <p:spTgt spid="15"/>
                                        </p:tgtEl>
                                        <p:attrNameLst>
                                          <p:attrName>style.visibility</p:attrName>
                                        </p:attrNameLst>
                                      </p:cBhvr>
                                      <p:to>
                                        <p:strVal val="hidden"/>
                                      </p:to>
                                    </p:set>
                                  </p:childTnLst>
                                </p:cTn>
                              </p:par>
                              <p:par>
                                <p:cTn id="284" presetID="2" presetClass="exit" presetSubtype="12" fill="hold" nodeType="withEffect">
                                  <p:stCondLst>
                                    <p:cond delay="0"/>
                                  </p:stCondLst>
                                  <p:childTnLst>
                                    <p:anim calcmode="lin" valueType="num">
                                      <p:cBhvr additive="base">
                                        <p:cTn id="285" dur="2000"/>
                                        <p:tgtEl>
                                          <p:spTgt spid="16"/>
                                        </p:tgtEl>
                                        <p:attrNameLst>
                                          <p:attrName>ppt_x</p:attrName>
                                        </p:attrNameLst>
                                      </p:cBhvr>
                                      <p:tavLst>
                                        <p:tav tm="0">
                                          <p:val>
                                            <p:strVal val="ppt_x"/>
                                          </p:val>
                                        </p:tav>
                                        <p:tav tm="100000">
                                          <p:val>
                                            <p:strVal val="0-ppt_w/2"/>
                                          </p:val>
                                        </p:tav>
                                      </p:tavLst>
                                    </p:anim>
                                    <p:anim calcmode="lin" valueType="num">
                                      <p:cBhvr additive="base">
                                        <p:cTn id="286" dur="2000"/>
                                        <p:tgtEl>
                                          <p:spTgt spid="16"/>
                                        </p:tgtEl>
                                        <p:attrNameLst>
                                          <p:attrName>ppt_y</p:attrName>
                                        </p:attrNameLst>
                                      </p:cBhvr>
                                      <p:tavLst>
                                        <p:tav tm="0">
                                          <p:val>
                                            <p:strVal val="ppt_y"/>
                                          </p:val>
                                        </p:tav>
                                        <p:tav tm="100000">
                                          <p:val>
                                            <p:strVal val="1+ppt_h/2"/>
                                          </p:val>
                                        </p:tav>
                                      </p:tavLst>
                                    </p:anim>
                                    <p:set>
                                      <p:cBhvr>
                                        <p:cTn id="287" dur="1" fill="hold">
                                          <p:stCondLst>
                                            <p:cond delay="1999"/>
                                          </p:stCondLst>
                                        </p:cTn>
                                        <p:tgtEl>
                                          <p:spTgt spid="16"/>
                                        </p:tgtEl>
                                        <p:attrNameLst>
                                          <p:attrName>style.visibility</p:attrName>
                                        </p:attrNameLst>
                                      </p:cBhvr>
                                      <p:to>
                                        <p:strVal val="hidden"/>
                                      </p:to>
                                    </p:set>
                                  </p:childTnLst>
                                </p:cTn>
                              </p:par>
                              <p:par>
                                <p:cTn id="288" presetID="2" presetClass="exit" presetSubtype="12" fill="hold" nodeType="withEffect">
                                  <p:stCondLst>
                                    <p:cond delay="0"/>
                                  </p:stCondLst>
                                  <p:childTnLst>
                                    <p:anim calcmode="lin" valueType="num">
                                      <p:cBhvr additive="base">
                                        <p:cTn id="289" dur="2000"/>
                                        <p:tgtEl>
                                          <p:spTgt spid="17"/>
                                        </p:tgtEl>
                                        <p:attrNameLst>
                                          <p:attrName>ppt_x</p:attrName>
                                        </p:attrNameLst>
                                      </p:cBhvr>
                                      <p:tavLst>
                                        <p:tav tm="0">
                                          <p:val>
                                            <p:strVal val="ppt_x"/>
                                          </p:val>
                                        </p:tav>
                                        <p:tav tm="100000">
                                          <p:val>
                                            <p:strVal val="0-ppt_w/2"/>
                                          </p:val>
                                        </p:tav>
                                      </p:tavLst>
                                    </p:anim>
                                    <p:anim calcmode="lin" valueType="num">
                                      <p:cBhvr additive="base">
                                        <p:cTn id="290" dur="2000"/>
                                        <p:tgtEl>
                                          <p:spTgt spid="17"/>
                                        </p:tgtEl>
                                        <p:attrNameLst>
                                          <p:attrName>ppt_y</p:attrName>
                                        </p:attrNameLst>
                                      </p:cBhvr>
                                      <p:tavLst>
                                        <p:tav tm="0">
                                          <p:val>
                                            <p:strVal val="ppt_y"/>
                                          </p:val>
                                        </p:tav>
                                        <p:tav tm="100000">
                                          <p:val>
                                            <p:strVal val="1+ppt_h/2"/>
                                          </p:val>
                                        </p:tav>
                                      </p:tavLst>
                                    </p:anim>
                                    <p:set>
                                      <p:cBhvr>
                                        <p:cTn id="291" dur="1" fill="hold">
                                          <p:stCondLst>
                                            <p:cond delay="1999"/>
                                          </p:stCondLst>
                                        </p:cTn>
                                        <p:tgtEl>
                                          <p:spTgt spid="17"/>
                                        </p:tgtEl>
                                        <p:attrNameLst>
                                          <p:attrName>style.visibility</p:attrName>
                                        </p:attrNameLst>
                                      </p:cBhvr>
                                      <p:to>
                                        <p:strVal val="hidden"/>
                                      </p:to>
                                    </p:set>
                                  </p:childTnLst>
                                </p:cTn>
                              </p:par>
                              <p:par>
                                <p:cTn id="292" presetID="2" presetClass="exit" presetSubtype="12" fill="hold" nodeType="withEffect">
                                  <p:stCondLst>
                                    <p:cond delay="0"/>
                                  </p:stCondLst>
                                  <p:childTnLst>
                                    <p:anim calcmode="lin" valueType="num">
                                      <p:cBhvr additive="base">
                                        <p:cTn id="293" dur="2000"/>
                                        <p:tgtEl>
                                          <p:spTgt spid="18"/>
                                        </p:tgtEl>
                                        <p:attrNameLst>
                                          <p:attrName>ppt_x</p:attrName>
                                        </p:attrNameLst>
                                      </p:cBhvr>
                                      <p:tavLst>
                                        <p:tav tm="0">
                                          <p:val>
                                            <p:strVal val="ppt_x"/>
                                          </p:val>
                                        </p:tav>
                                        <p:tav tm="100000">
                                          <p:val>
                                            <p:strVal val="0-ppt_w/2"/>
                                          </p:val>
                                        </p:tav>
                                      </p:tavLst>
                                    </p:anim>
                                    <p:anim calcmode="lin" valueType="num">
                                      <p:cBhvr additive="base">
                                        <p:cTn id="294" dur="2000"/>
                                        <p:tgtEl>
                                          <p:spTgt spid="18"/>
                                        </p:tgtEl>
                                        <p:attrNameLst>
                                          <p:attrName>ppt_y</p:attrName>
                                        </p:attrNameLst>
                                      </p:cBhvr>
                                      <p:tavLst>
                                        <p:tav tm="0">
                                          <p:val>
                                            <p:strVal val="ppt_y"/>
                                          </p:val>
                                        </p:tav>
                                        <p:tav tm="100000">
                                          <p:val>
                                            <p:strVal val="1+ppt_h/2"/>
                                          </p:val>
                                        </p:tav>
                                      </p:tavLst>
                                    </p:anim>
                                    <p:set>
                                      <p:cBhvr>
                                        <p:cTn id="295" dur="1" fill="hold">
                                          <p:stCondLst>
                                            <p:cond delay="1999"/>
                                          </p:stCondLst>
                                        </p:cTn>
                                        <p:tgtEl>
                                          <p:spTgt spid="18"/>
                                        </p:tgtEl>
                                        <p:attrNameLst>
                                          <p:attrName>style.visibility</p:attrName>
                                        </p:attrNameLst>
                                      </p:cBhvr>
                                      <p:to>
                                        <p:strVal val="hidden"/>
                                      </p:to>
                                    </p:set>
                                  </p:childTnLst>
                                </p:cTn>
                              </p:par>
                              <p:par>
                                <p:cTn id="296" presetID="2" presetClass="exit" presetSubtype="12" fill="hold" nodeType="withEffect">
                                  <p:stCondLst>
                                    <p:cond delay="0"/>
                                  </p:stCondLst>
                                  <p:childTnLst>
                                    <p:anim calcmode="lin" valueType="num">
                                      <p:cBhvr additive="base">
                                        <p:cTn id="297" dur="2000"/>
                                        <p:tgtEl>
                                          <p:spTgt spid="27"/>
                                        </p:tgtEl>
                                        <p:attrNameLst>
                                          <p:attrName>ppt_x</p:attrName>
                                        </p:attrNameLst>
                                      </p:cBhvr>
                                      <p:tavLst>
                                        <p:tav tm="0">
                                          <p:val>
                                            <p:strVal val="ppt_x"/>
                                          </p:val>
                                        </p:tav>
                                        <p:tav tm="100000">
                                          <p:val>
                                            <p:strVal val="0-ppt_w/2"/>
                                          </p:val>
                                        </p:tav>
                                      </p:tavLst>
                                    </p:anim>
                                    <p:anim calcmode="lin" valueType="num">
                                      <p:cBhvr additive="base">
                                        <p:cTn id="298" dur="2000"/>
                                        <p:tgtEl>
                                          <p:spTgt spid="27"/>
                                        </p:tgtEl>
                                        <p:attrNameLst>
                                          <p:attrName>ppt_y</p:attrName>
                                        </p:attrNameLst>
                                      </p:cBhvr>
                                      <p:tavLst>
                                        <p:tav tm="0">
                                          <p:val>
                                            <p:strVal val="ppt_y"/>
                                          </p:val>
                                        </p:tav>
                                        <p:tav tm="100000">
                                          <p:val>
                                            <p:strVal val="1+ppt_h/2"/>
                                          </p:val>
                                        </p:tav>
                                      </p:tavLst>
                                    </p:anim>
                                    <p:set>
                                      <p:cBhvr>
                                        <p:cTn id="299" dur="1" fill="hold">
                                          <p:stCondLst>
                                            <p:cond delay="1999"/>
                                          </p:stCondLst>
                                        </p:cTn>
                                        <p:tgtEl>
                                          <p:spTgt spid="27"/>
                                        </p:tgtEl>
                                        <p:attrNameLst>
                                          <p:attrName>style.visibility</p:attrName>
                                        </p:attrNameLst>
                                      </p:cBhvr>
                                      <p:to>
                                        <p:strVal val="hidden"/>
                                      </p:to>
                                    </p:set>
                                  </p:childTnLst>
                                </p:cTn>
                              </p:par>
                              <p:par>
                                <p:cTn id="300" presetID="2" presetClass="exit" presetSubtype="12" fill="hold" nodeType="withEffect">
                                  <p:stCondLst>
                                    <p:cond delay="0"/>
                                  </p:stCondLst>
                                  <p:childTnLst>
                                    <p:anim calcmode="lin" valueType="num">
                                      <p:cBhvr additive="base">
                                        <p:cTn id="301" dur="2000"/>
                                        <p:tgtEl>
                                          <p:spTgt spid="28"/>
                                        </p:tgtEl>
                                        <p:attrNameLst>
                                          <p:attrName>ppt_x</p:attrName>
                                        </p:attrNameLst>
                                      </p:cBhvr>
                                      <p:tavLst>
                                        <p:tav tm="0">
                                          <p:val>
                                            <p:strVal val="ppt_x"/>
                                          </p:val>
                                        </p:tav>
                                        <p:tav tm="100000">
                                          <p:val>
                                            <p:strVal val="0-ppt_w/2"/>
                                          </p:val>
                                        </p:tav>
                                      </p:tavLst>
                                    </p:anim>
                                    <p:anim calcmode="lin" valueType="num">
                                      <p:cBhvr additive="base">
                                        <p:cTn id="302" dur="2000"/>
                                        <p:tgtEl>
                                          <p:spTgt spid="28"/>
                                        </p:tgtEl>
                                        <p:attrNameLst>
                                          <p:attrName>ppt_y</p:attrName>
                                        </p:attrNameLst>
                                      </p:cBhvr>
                                      <p:tavLst>
                                        <p:tav tm="0">
                                          <p:val>
                                            <p:strVal val="ppt_y"/>
                                          </p:val>
                                        </p:tav>
                                        <p:tav tm="100000">
                                          <p:val>
                                            <p:strVal val="1+ppt_h/2"/>
                                          </p:val>
                                        </p:tav>
                                      </p:tavLst>
                                    </p:anim>
                                    <p:set>
                                      <p:cBhvr>
                                        <p:cTn id="303" dur="1" fill="hold">
                                          <p:stCondLst>
                                            <p:cond delay="1999"/>
                                          </p:stCondLst>
                                        </p:cTn>
                                        <p:tgtEl>
                                          <p:spTgt spid="28"/>
                                        </p:tgtEl>
                                        <p:attrNameLst>
                                          <p:attrName>style.visibility</p:attrName>
                                        </p:attrNameLst>
                                      </p:cBhvr>
                                      <p:to>
                                        <p:strVal val="hidden"/>
                                      </p:to>
                                    </p:set>
                                  </p:childTnLst>
                                </p:cTn>
                              </p:par>
                              <p:par>
                                <p:cTn id="304" presetID="2" presetClass="exit" presetSubtype="12" fill="hold" nodeType="withEffect">
                                  <p:stCondLst>
                                    <p:cond delay="0"/>
                                  </p:stCondLst>
                                  <p:childTnLst>
                                    <p:anim calcmode="lin" valueType="num">
                                      <p:cBhvr additive="base">
                                        <p:cTn id="305" dur="2000"/>
                                        <p:tgtEl>
                                          <p:spTgt spid="29"/>
                                        </p:tgtEl>
                                        <p:attrNameLst>
                                          <p:attrName>ppt_x</p:attrName>
                                        </p:attrNameLst>
                                      </p:cBhvr>
                                      <p:tavLst>
                                        <p:tav tm="0">
                                          <p:val>
                                            <p:strVal val="ppt_x"/>
                                          </p:val>
                                        </p:tav>
                                        <p:tav tm="100000">
                                          <p:val>
                                            <p:strVal val="0-ppt_w/2"/>
                                          </p:val>
                                        </p:tav>
                                      </p:tavLst>
                                    </p:anim>
                                    <p:anim calcmode="lin" valueType="num">
                                      <p:cBhvr additive="base">
                                        <p:cTn id="306" dur="2000"/>
                                        <p:tgtEl>
                                          <p:spTgt spid="29"/>
                                        </p:tgtEl>
                                        <p:attrNameLst>
                                          <p:attrName>ppt_y</p:attrName>
                                        </p:attrNameLst>
                                      </p:cBhvr>
                                      <p:tavLst>
                                        <p:tav tm="0">
                                          <p:val>
                                            <p:strVal val="ppt_y"/>
                                          </p:val>
                                        </p:tav>
                                        <p:tav tm="100000">
                                          <p:val>
                                            <p:strVal val="1+ppt_h/2"/>
                                          </p:val>
                                        </p:tav>
                                      </p:tavLst>
                                    </p:anim>
                                    <p:set>
                                      <p:cBhvr>
                                        <p:cTn id="307" dur="1" fill="hold">
                                          <p:stCondLst>
                                            <p:cond delay="1999"/>
                                          </p:stCondLst>
                                        </p:cTn>
                                        <p:tgtEl>
                                          <p:spTgt spid="29"/>
                                        </p:tgtEl>
                                        <p:attrNameLst>
                                          <p:attrName>style.visibility</p:attrName>
                                        </p:attrNameLst>
                                      </p:cBhvr>
                                      <p:to>
                                        <p:strVal val="hidden"/>
                                      </p:to>
                                    </p:set>
                                  </p:childTnLst>
                                </p:cTn>
                              </p:par>
                              <p:par>
                                <p:cTn id="308" presetID="2" presetClass="exit" presetSubtype="12" fill="hold" nodeType="withEffect">
                                  <p:stCondLst>
                                    <p:cond delay="0"/>
                                  </p:stCondLst>
                                  <p:childTnLst>
                                    <p:anim calcmode="lin" valueType="num">
                                      <p:cBhvr additive="base">
                                        <p:cTn id="309" dur="2000"/>
                                        <p:tgtEl>
                                          <p:spTgt spid="30"/>
                                        </p:tgtEl>
                                        <p:attrNameLst>
                                          <p:attrName>ppt_x</p:attrName>
                                        </p:attrNameLst>
                                      </p:cBhvr>
                                      <p:tavLst>
                                        <p:tav tm="0">
                                          <p:val>
                                            <p:strVal val="ppt_x"/>
                                          </p:val>
                                        </p:tav>
                                        <p:tav tm="100000">
                                          <p:val>
                                            <p:strVal val="0-ppt_w/2"/>
                                          </p:val>
                                        </p:tav>
                                      </p:tavLst>
                                    </p:anim>
                                    <p:anim calcmode="lin" valueType="num">
                                      <p:cBhvr additive="base">
                                        <p:cTn id="310" dur="2000"/>
                                        <p:tgtEl>
                                          <p:spTgt spid="30"/>
                                        </p:tgtEl>
                                        <p:attrNameLst>
                                          <p:attrName>ppt_y</p:attrName>
                                        </p:attrNameLst>
                                      </p:cBhvr>
                                      <p:tavLst>
                                        <p:tav tm="0">
                                          <p:val>
                                            <p:strVal val="ppt_y"/>
                                          </p:val>
                                        </p:tav>
                                        <p:tav tm="100000">
                                          <p:val>
                                            <p:strVal val="1+ppt_h/2"/>
                                          </p:val>
                                        </p:tav>
                                      </p:tavLst>
                                    </p:anim>
                                    <p:set>
                                      <p:cBhvr>
                                        <p:cTn id="311" dur="1" fill="hold">
                                          <p:stCondLst>
                                            <p:cond delay="1999"/>
                                          </p:stCondLst>
                                        </p:cTn>
                                        <p:tgtEl>
                                          <p:spTgt spid="30"/>
                                        </p:tgtEl>
                                        <p:attrNameLst>
                                          <p:attrName>style.visibility</p:attrName>
                                        </p:attrNameLst>
                                      </p:cBhvr>
                                      <p:to>
                                        <p:strVal val="hidden"/>
                                      </p:to>
                                    </p:set>
                                  </p:childTnLst>
                                </p:cTn>
                              </p:par>
                              <p:par>
                                <p:cTn id="312" presetID="2" presetClass="exit" presetSubtype="12" fill="hold" nodeType="withEffect">
                                  <p:stCondLst>
                                    <p:cond delay="0"/>
                                  </p:stCondLst>
                                  <p:childTnLst>
                                    <p:anim calcmode="lin" valueType="num">
                                      <p:cBhvr additive="base">
                                        <p:cTn id="313" dur="2000"/>
                                        <p:tgtEl>
                                          <p:spTgt spid="31"/>
                                        </p:tgtEl>
                                        <p:attrNameLst>
                                          <p:attrName>ppt_x</p:attrName>
                                        </p:attrNameLst>
                                      </p:cBhvr>
                                      <p:tavLst>
                                        <p:tav tm="0">
                                          <p:val>
                                            <p:strVal val="ppt_x"/>
                                          </p:val>
                                        </p:tav>
                                        <p:tav tm="100000">
                                          <p:val>
                                            <p:strVal val="0-ppt_w/2"/>
                                          </p:val>
                                        </p:tav>
                                      </p:tavLst>
                                    </p:anim>
                                    <p:anim calcmode="lin" valueType="num">
                                      <p:cBhvr additive="base">
                                        <p:cTn id="314" dur="2000"/>
                                        <p:tgtEl>
                                          <p:spTgt spid="31"/>
                                        </p:tgtEl>
                                        <p:attrNameLst>
                                          <p:attrName>ppt_y</p:attrName>
                                        </p:attrNameLst>
                                      </p:cBhvr>
                                      <p:tavLst>
                                        <p:tav tm="0">
                                          <p:val>
                                            <p:strVal val="ppt_y"/>
                                          </p:val>
                                        </p:tav>
                                        <p:tav tm="100000">
                                          <p:val>
                                            <p:strVal val="1+ppt_h/2"/>
                                          </p:val>
                                        </p:tav>
                                      </p:tavLst>
                                    </p:anim>
                                    <p:set>
                                      <p:cBhvr>
                                        <p:cTn id="315" dur="1" fill="hold">
                                          <p:stCondLst>
                                            <p:cond delay="1999"/>
                                          </p:stCondLst>
                                        </p:cTn>
                                        <p:tgtEl>
                                          <p:spTgt spid="31"/>
                                        </p:tgtEl>
                                        <p:attrNameLst>
                                          <p:attrName>style.visibility</p:attrName>
                                        </p:attrNameLst>
                                      </p:cBhvr>
                                      <p:to>
                                        <p:strVal val="hidden"/>
                                      </p:to>
                                    </p:set>
                                  </p:childTnLst>
                                </p:cTn>
                              </p:par>
                              <p:par>
                                <p:cTn id="316" presetID="2" presetClass="exit" presetSubtype="12" fill="hold" nodeType="withEffect">
                                  <p:stCondLst>
                                    <p:cond delay="0"/>
                                  </p:stCondLst>
                                  <p:childTnLst>
                                    <p:anim calcmode="lin" valueType="num">
                                      <p:cBhvr additive="base">
                                        <p:cTn id="317" dur="2000"/>
                                        <p:tgtEl>
                                          <p:spTgt spid="32"/>
                                        </p:tgtEl>
                                        <p:attrNameLst>
                                          <p:attrName>ppt_x</p:attrName>
                                        </p:attrNameLst>
                                      </p:cBhvr>
                                      <p:tavLst>
                                        <p:tav tm="0">
                                          <p:val>
                                            <p:strVal val="ppt_x"/>
                                          </p:val>
                                        </p:tav>
                                        <p:tav tm="100000">
                                          <p:val>
                                            <p:strVal val="0-ppt_w/2"/>
                                          </p:val>
                                        </p:tav>
                                      </p:tavLst>
                                    </p:anim>
                                    <p:anim calcmode="lin" valueType="num">
                                      <p:cBhvr additive="base">
                                        <p:cTn id="318" dur="2000"/>
                                        <p:tgtEl>
                                          <p:spTgt spid="32"/>
                                        </p:tgtEl>
                                        <p:attrNameLst>
                                          <p:attrName>ppt_y</p:attrName>
                                        </p:attrNameLst>
                                      </p:cBhvr>
                                      <p:tavLst>
                                        <p:tav tm="0">
                                          <p:val>
                                            <p:strVal val="ppt_y"/>
                                          </p:val>
                                        </p:tav>
                                        <p:tav tm="100000">
                                          <p:val>
                                            <p:strVal val="1+ppt_h/2"/>
                                          </p:val>
                                        </p:tav>
                                      </p:tavLst>
                                    </p:anim>
                                    <p:set>
                                      <p:cBhvr>
                                        <p:cTn id="319" dur="1" fill="hold">
                                          <p:stCondLst>
                                            <p:cond delay="1999"/>
                                          </p:stCondLst>
                                        </p:cTn>
                                        <p:tgtEl>
                                          <p:spTgt spid="32"/>
                                        </p:tgtEl>
                                        <p:attrNameLst>
                                          <p:attrName>style.visibility</p:attrName>
                                        </p:attrNameLst>
                                      </p:cBhvr>
                                      <p:to>
                                        <p:strVal val="hidden"/>
                                      </p:to>
                                    </p:set>
                                  </p:childTnLst>
                                </p:cTn>
                              </p:par>
                              <p:par>
                                <p:cTn id="320" presetID="2" presetClass="exit" presetSubtype="12" fill="hold" nodeType="withEffect">
                                  <p:stCondLst>
                                    <p:cond delay="0"/>
                                  </p:stCondLst>
                                  <p:childTnLst>
                                    <p:anim calcmode="lin" valueType="num">
                                      <p:cBhvr additive="base">
                                        <p:cTn id="321" dur="2000"/>
                                        <p:tgtEl>
                                          <p:spTgt spid="33"/>
                                        </p:tgtEl>
                                        <p:attrNameLst>
                                          <p:attrName>ppt_x</p:attrName>
                                        </p:attrNameLst>
                                      </p:cBhvr>
                                      <p:tavLst>
                                        <p:tav tm="0">
                                          <p:val>
                                            <p:strVal val="ppt_x"/>
                                          </p:val>
                                        </p:tav>
                                        <p:tav tm="100000">
                                          <p:val>
                                            <p:strVal val="0-ppt_w/2"/>
                                          </p:val>
                                        </p:tav>
                                      </p:tavLst>
                                    </p:anim>
                                    <p:anim calcmode="lin" valueType="num">
                                      <p:cBhvr additive="base">
                                        <p:cTn id="322" dur="2000"/>
                                        <p:tgtEl>
                                          <p:spTgt spid="33"/>
                                        </p:tgtEl>
                                        <p:attrNameLst>
                                          <p:attrName>ppt_y</p:attrName>
                                        </p:attrNameLst>
                                      </p:cBhvr>
                                      <p:tavLst>
                                        <p:tav tm="0">
                                          <p:val>
                                            <p:strVal val="ppt_y"/>
                                          </p:val>
                                        </p:tav>
                                        <p:tav tm="100000">
                                          <p:val>
                                            <p:strVal val="1+ppt_h/2"/>
                                          </p:val>
                                        </p:tav>
                                      </p:tavLst>
                                    </p:anim>
                                    <p:set>
                                      <p:cBhvr>
                                        <p:cTn id="323" dur="1" fill="hold">
                                          <p:stCondLst>
                                            <p:cond delay="1999"/>
                                          </p:stCondLst>
                                        </p:cTn>
                                        <p:tgtEl>
                                          <p:spTgt spid="33"/>
                                        </p:tgtEl>
                                        <p:attrNameLst>
                                          <p:attrName>style.visibility</p:attrName>
                                        </p:attrNameLst>
                                      </p:cBhvr>
                                      <p:to>
                                        <p:strVal val="hidden"/>
                                      </p:to>
                                    </p:set>
                                  </p:childTnLst>
                                </p:cTn>
                              </p:par>
                              <p:par>
                                <p:cTn id="324" presetID="2" presetClass="exit" presetSubtype="12" fill="hold" nodeType="withEffect">
                                  <p:stCondLst>
                                    <p:cond delay="0"/>
                                  </p:stCondLst>
                                  <p:childTnLst>
                                    <p:anim calcmode="lin" valueType="num">
                                      <p:cBhvr additive="base">
                                        <p:cTn id="325" dur="2000"/>
                                        <p:tgtEl>
                                          <p:spTgt spid="34"/>
                                        </p:tgtEl>
                                        <p:attrNameLst>
                                          <p:attrName>ppt_x</p:attrName>
                                        </p:attrNameLst>
                                      </p:cBhvr>
                                      <p:tavLst>
                                        <p:tav tm="0">
                                          <p:val>
                                            <p:strVal val="ppt_x"/>
                                          </p:val>
                                        </p:tav>
                                        <p:tav tm="100000">
                                          <p:val>
                                            <p:strVal val="0-ppt_w/2"/>
                                          </p:val>
                                        </p:tav>
                                      </p:tavLst>
                                    </p:anim>
                                    <p:anim calcmode="lin" valueType="num">
                                      <p:cBhvr additive="base">
                                        <p:cTn id="326" dur="2000"/>
                                        <p:tgtEl>
                                          <p:spTgt spid="34"/>
                                        </p:tgtEl>
                                        <p:attrNameLst>
                                          <p:attrName>ppt_y</p:attrName>
                                        </p:attrNameLst>
                                      </p:cBhvr>
                                      <p:tavLst>
                                        <p:tav tm="0">
                                          <p:val>
                                            <p:strVal val="ppt_y"/>
                                          </p:val>
                                        </p:tav>
                                        <p:tav tm="100000">
                                          <p:val>
                                            <p:strVal val="1+ppt_h/2"/>
                                          </p:val>
                                        </p:tav>
                                      </p:tavLst>
                                    </p:anim>
                                    <p:set>
                                      <p:cBhvr>
                                        <p:cTn id="327" dur="1" fill="hold">
                                          <p:stCondLst>
                                            <p:cond delay="1999"/>
                                          </p:stCondLst>
                                        </p:cTn>
                                        <p:tgtEl>
                                          <p:spTgt spid="34"/>
                                        </p:tgtEl>
                                        <p:attrNameLst>
                                          <p:attrName>style.visibility</p:attrName>
                                        </p:attrNameLst>
                                      </p:cBhvr>
                                      <p:to>
                                        <p:strVal val="hidden"/>
                                      </p:to>
                                    </p:set>
                                  </p:childTnLst>
                                </p:cTn>
                              </p:par>
                              <p:par>
                                <p:cTn id="328" presetID="8" presetClass="emph" presetSubtype="0" autoRev="1" fill="hold" nodeType="withEffect">
                                  <p:stCondLst>
                                    <p:cond delay="0"/>
                                  </p:stCondLst>
                                  <p:childTnLst>
                                    <p:animRot by="-21600000">
                                      <p:cBhvr>
                                        <p:cTn id="329" dur="2000" fill="hold"/>
                                        <p:tgtEl>
                                          <p:spTgt spid="11"/>
                                        </p:tgtEl>
                                        <p:attrNameLst>
                                          <p:attrName>r</p:attrName>
                                        </p:attrNameLst>
                                      </p:cBhvr>
                                    </p:animRot>
                                  </p:childTnLst>
                                </p:cTn>
                              </p:par>
                              <p:par>
                                <p:cTn id="330" presetID="8" presetClass="emph" presetSubtype="0" autoRev="1" fill="hold" nodeType="withEffect">
                                  <p:stCondLst>
                                    <p:cond delay="0"/>
                                  </p:stCondLst>
                                  <p:childTnLst>
                                    <p:animRot by="-21600000">
                                      <p:cBhvr>
                                        <p:cTn id="331" dur="2000" fill="hold"/>
                                        <p:tgtEl>
                                          <p:spTgt spid="12"/>
                                        </p:tgtEl>
                                        <p:attrNameLst>
                                          <p:attrName>r</p:attrName>
                                        </p:attrNameLst>
                                      </p:cBhvr>
                                    </p:animRot>
                                  </p:childTnLst>
                                </p:cTn>
                              </p:par>
                              <p:par>
                                <p:cTn id="332" presetID="8" presetClass="emph" presetSubtype="0" autoRev="1" fill="hold" nodeType="withEffect">
                                  <p:stCondLst>
                                    <p:cond delay="0"/>
                                  </p:stCondLst>
                                  <p:childTnLst>
                                    <p:animRot by="-21600000">
                                      <p:cBhvr>
                                        <p:cTn id="333" dur="2000" fill="hold"/>
                                        <p:tgtEl>
                                          <p:spTgt spid="13"/>
                                        </p:tgtEl>
                                        <p:attrNameLst>
                                          <p:attrName>r</p:attrName>
                                        </p:attrNameLst>
                                      </p:cBhvr>
                                    </p:animRot>
                                  </p:childTnLst>
                                </p:cTn>
                              </p:par>
                              <p:par>
                                <p:cTn id="334" presetID="8" presetClass="emph" presetSubtype="0" autoRev="1" fill="hold" nodeType="withEffect">
                                  <p:stCondLst>
                                    <p:cond delay="0"/>
                                  </p:stCondLst>
                                  <p:childTnLst>
                                    <p:animRot by="-21600000">
                                      <p:cBhvr>
                                        <p:cTn id="335" dur="2000" fill="hold"/>
                                        <p:tgtEl>
                                          <p:spTgt spid="14"/>
                                        </p:tgtEl>
                                        <p:attrNameLst>
                                          <p:attrName>r</p:attrName>
                                        </p:attrNameLst>
                                      </p:cBhvr>
                                    </p:animRot>
                                  </p:childTnLst>
                                </p:cTn>
                              </p:par>
                              <p:par>
                                <p:cTn id="336" presetID="8" presetClass="emph" presetSubtype="0" autoRev="1" fill="hold" nodeType="withEffect">
                                  <p:stCondLst>
                                    <p:cond delay="0"/>
                                  </p:stCondLst>
                                  <p:childTnLst>
                                    <p:animRot by="-21600000">
                                      <p:cBhvr>
                                        <p:cTn id="337" dur="2000" fill="hold"/>
                                        <p:tgtEl>
                                          <p:spTgt spid="15"/>
                                        </p:tgtEl>
                                        <p:attrNameLst>
                                          <p:attrName>r</p:attrName>
                                        </p:attrNameLst>
                                      </p:cBhvr>
                                    </p:animRot>
                                  </p:childTnLst>
                                </p:cTn>
                              </p:par>
                              <p:par>
                                <p:cTn id="338" presetID="8" presetClass="emph" presetSubtype="0" autoRev="1" fill="hold" nodeType="withEffect">
                                  <p:stCondLst>
                                    <p:cond delay="0"/>
                                  </p:stCondLst>
                                  <p:childTnLst>
                                    <p:animRot by="-21600000">
                                      <p:cBhvr>
                                        <p:cTn id="339" dur="2000" fill="hold"/>
                                        <p:tgtEl>
                                          <p:spTgt spid="16"/>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17"/>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18"/>
                                        </p:tgtEl>
                                        <p:attrNameLst>
                                          <p:attrName>r</p:attrName>
                                        </p:attrNameLst>
                                      </p:cBhvr>
                                    </p:animRot>
                                  </p:childTnLst>
                                </p:cTn>
                              </p:par>
                              <p:par>
                                <p:cTn id="344" presetID="8" presetClass="emph" presetSubtype="0" autoRev="1" fill="hold" nodeType="withEffect">
                                  <p:stCondLst>
                                    <p:cond delay="0"/>
                                  </p:stCondLst>
                                  <p:childTnLst>
                                    <p:animRot by="-21600000">
                                      <p:cBhvr>
                                        <p:cTn id="345" dur="2000" fill="hold"/>
                                        <p:tgtEl>
                                          <p:spTgt spid="27"/>
                                        </p:tgtEl>
                                        <p:attrNameLst>
                                          <p:attrName>r</p:attrName>
                                        </p:attrNameLst>
                                      </p:cBhvr>
                                    </p:animRot>
                                  </p:childTnLst>
                                </p:cTn>
                              </p:par>
                              <p:par>
                                <p:cTn id="346" presetID="8" presetClass="emph" presetSubtype="0" autoRev="1" fill="hold" nodeType="withEffect">
                                  <p:stCondLst>
                                    <p:cond delay="0"/>
                                  </p:stCondLst>
                                  <p:childTnLst>
                                    <p:animRot by="-21600000">
                                      <p:cBhvr>
                                        <p:cTn id="347" dur="2000" fill="hold"/>
                                        <p:tgtEl>
                                          <p:spTgt spid="28"/>
                                        </p:tgtEl>
                                        <p:attrNameLst>
                                          <p:attrName>r</p:attrName>
                                        </p:attrNameLst>
                                      </p:cBhvr>
                                    </p:animRot>
                                  </p:childTnLst>
                                </p:cTn>
                              </p:par>
                              <p:par>
                                <p:cTn id="348" presetID="8" presetClass="emph" presetSubtype="0" autoRev="1" fill="hold" nodeType="withEffect">
                                  <p:stCondLst>
                                    <p:cond delay="0"/>
                                  </p:stCondLst>
                                  <p:childTnLst>
                                    <p:animRot by="-21600000">
                                      <p:cBhvr>
                                        <p:cTn id="349" dur="2000" fill="hold"/>
                                        <p:tgtEl>
                                          <p:spTgt spid="29"/>
                                        </p:tgtEl>
                                        <p:attrNameLst>
                                          <p:attrName>r</p:attrName>
                                        </p:attrNameLst>
                                      </p:cBhvr>
                                    </p:animRot>
                                  </p:childTnLst>
                                </p:cTn>
                              </p:par>
                              <p:par>
                                <p:cTn id="350" presetID="8" presetClass="emph" presetSubtype="0" autoRev="1" fill="hold" nodeType="withEffect">
                                  <p:stCondLst>
                                    <p:cond delay="0"/>
                                  </p:stCondLst>
                                  <p:childTnLst>
                                    <p:animRot by="-21600000">
                                      <p:cBhvr>
                                        <p:cTn id="351" dur="2000" fill="hold"/>
                                        <p:tgtEl>
                                          <p:spTgt spid="30"/>
                                        </p:tgtEl>
                                        <p:attrNameLst>
                                          <p:attrName>r</p:attrName>
                                        </p:attrNameLst>
                                      </p:cBhvr>
                                    </p:animRot>
                                  </p:childTnLst>
                                </p:cTn>
                              </p:par>
                              <p:par>
                                <p:cTn id="352" presetID="8" presetClass="emph" presetSubtype="0" autoRev="1" fill="hold" nodeType="withEffect">
                                  <p:stCondLst>
                                    <p:cond delay="0"/>
                                  </p:stCondLst>
                                  <p:childTnLst>
                                    <p:animRot by="-21600000">
                                      <p:cBhvr>
                                        <p:cTn id="353" dur="2000" fill="hold"/>
                                        <p:tgtEl>
                                          <p:spTgt spid="31"/>
                                        </p:tgtEl>
                                        <p:attrNameLst>
                                          <p:attrName>r</p:attrName>
                                        </p:attrNameLst>
                                      </p:cBhvr>
                                    </p:animRot>
                                  </p:childTnLst>
                                </p:cTn>
                              </p:par>
                              <p:par>
                                <p:cTn id="354" presetID="8" presetClass="emph" presetSubtype="0" autoRev="1" fill="hold" nodeType="withEffect">
                                  <p:stCondLst>
                                    <p:cond delay="0"/>
                                  </p:stCondLst>
                                  <p:childTnLst>
                                    <p:animRot by="-21600000">
                                      <p:cBhvr>
                                        <p:cTn id="355" dur="2000" fill="hold"/>
                                        <p:tgtEl>
                                          <p:spTgt spid="32"/>
                                        </p:tgtEl>
                                        <p:attrNameLst>
                                          <p:attrName>r</p:attrName>
                                        </p:attrNameLst>
                                      </p:cBhvr>
                                    </p:animRot>
                                  </p:childTnLst>
                                </p:cTn>
                              </p:par>
                              <p:par>
                                <p:cTn id="356" presetID="8" presetClass="emph" presetSubtype="0" autoRev="1" fill="hold" nodeType="withEffect">
                                  <p:stCondLst>
                                    <p:cond delay="0"/>
                                  </p:stCondLst>
                                  <p:childTnLst>
                                    <p:animRot by="-21600000">
                                      <p:cBhvr>
                                        <p:cTn id="357" dur="2000" fill="hold"/>
                                        <p:tgtEl>
                                          <p:spTgt spid="33"/>
                                        </p:tgtEl>
                                        <p:attrNameLst>
                                          <p:attrName>r</p:attrName>
                                        </p:attrNameLst>
                                      </p:cBhvr>
                                    </p:animRot>
                                  </p:childTnLst>
                                </p:cTn>
                              </p:par>
                              <p:par>
                                <p:cTn id="358" presetID="8" presetClass="emph" presetSubtype="0" autoRev="1" fill="hold" nodeType="withEffect">
                                  <p:stCondLst>
                                    <p:cond delay="0"/>
                                  </p:stCondLst>
                                  <p:childTnLst>
                                    <p:animRot by="-21600000">
                                      <p:cBhvr>
                                        <p:cTn id="359" dur="2000" fill="hold"/>
                                        <p:tgtEl>
                                          <p:spTgt spid="34"/>
                                        </p:tgtEl>
                                        <p:attrNameLst>
                                          <p:attrName>r</p:attrName>
                                        </p:attrNameLst>
                                      </p:cBhvr>
                                    </p:animRot>
                                  </p:childTnLst>
                                </p:cTn>
                              </p:par>
                              <p:par>
                                <p:cTn id="360" presetID="8" presetClass="emph" presetSubtype="0" autoRev="1" fill="hold" nodeType="withEffect">
                                  <p:stCondLst>
                                    <p:cond delay="0"/>
                                  </p:stCondLst>
                                  <p:childTnLst>
                                    <p:animRot by="21600000">
                                      <p:cBhvr>
                                        <p:cTn id="361" dur="2000" fill="hold"/>
                                        <p:tgtEl>
                                          <p:spTgt spid="3"/>
                                        </p:tgtEl>
                                        <p:attrNameLst>
                                          <p:attrName>r</p:attrName>
                                        </p:attrNameLst>
                                      </p:cBhvr>
                                    </p:animRot>
                                  </p:childTnLst>
                                </p:cTn>
                              </p:par>
                              <p:par>
                                <p:cTn id="362" presetID="8" presetClass="emph" presetSubtype="0" autoRev="1" fill="hold" nodeType="withEffect">
                                  <p:stCondLst>
                                    <p:cond delay="0"/>
                                  </p:stCondLst>
                                  <p:childTnLst>
                                    <p:animRot by="21600000">
                                      <p:cBhvr>
                                        <p:cTn id="363" dur="2000" fill="hold"/>
                                        <p:tgtEl>
                                          <p:spTgt spid="4"/>
                                        </p:tgtEl>
                                        <p:attrNameLst>
                                          <p:attrName>r</p:attrName>
                                        </p:attrNameLst>
                                      </p:cBhvr>
                                    </p:animRot>
                                  </p:childTnLst>
                                </p:cTn>
                              </p:par>
                              <p:par>
                                <p:cTn id="364" presetID="8" presetClass="emph" presetSubtype="0" autoRev="1" fill="hold" nodeType="withEffect">
                                  <p:stCondLst>
                                    <p:cond delay="0"/>
                                  </p:stCondLst>
                                  <p:childTnLst>
                                    <p:animRot by="21600000">
                                      <p:cBhvr>
                                        <p:cTn id="365" dur="2000" fill="hold"/>
                                        <p:tgtEl>
                                          <p:spTgt spid="5"/>
                                        </p:tgtEl>
                                        <p:attrNameLst>
                                          <p:attrName>r</p:attrName>
                                        </p:attrNameLst>
                                      </p:cBhvr>
                                    </p:animRot>
                                  </p:childTnLst>
                                </p:cTn>
                              </p:par>
                              <p:par>
                                <p:cTn id="366" presetID="8" presetClass="emph" presetSubtype="0" autoRev="1" fill="hold" nodeType="withEffect">
                                  <p:stCondLst>
                                    <p:cond delay="0"/>
                                  </p:stCondLst>
                                  <p:childTnLst>
                                    <p:animRot by="21600000">
                                      <p:cBhvr>
                                        <p:cTn id="367" dur="2000" fill="hold"/>
                                        <p:tgtEl>
                                          <p:spTgt spid="6"/>
                                        </p:tgtEl>
                                        <p:attrNameLst>
                                          <p:attrName>r</p:attrName>
                                        </p:attrNameLst>
                                      </p:cBhvr>
                                    </p:animRot>
                                  </p:childTnLst>
                                </p:cTn>
                              </p:par>
                              <p:par>
                                <p:cTn id="368" presetID="8" presetClass="emph" presetSubtype="0" autoRev="1" fill="hold" nodeType="withEffect">
                                  <p:stCondLst>
                                    <p:cond delay="0"/>
                                  </p:stCondLst>
                                  <p:childTnLst>
                                    <p:animRot by="21600000">
                                      <p:cBhvr>
                                        <p:cTn id="369" dur="2000" fill="hold"/>
                                        <p:tgtEl>
                                          <p:spTgt spid="7"/>
                                        </p:tgtEl>
                                        <p:attrNameLst>
                                          <p:attrName>r</p:attrName>
                                        </p:attrNameLst>
                                      </p:cBhvr>
                                    </p:animRot>
                                  </p:childTnLst>
                                </p:cTn>
                              </p:par>
                              <p:par>
                                <p:cTn id="370" presetID="8" presetClass="emph" presetSubtype="0" autoRev="1" fill="hold" nodeType="withEffect">
                                  <p:stCondLst>
                                    <p:cond delay="0"/>
                                  </p:stCondLst>
                                  <p:childTnLst>
                                    <p:animRot by="21600000">
                                      <p:cBhvr>
                                        <p:cTn id="371" dur="2000" fill="hold"/>
                                        <p:tgtEl>
                                          <p:spTgt spid="8"/>
                                        </p:tgtEl>
                                        <p:attrNameLst>
                                          <p:attrName>r</p:attrName>
                                        </p:attrNameLst>
                                      </p:cBhvr>
                                    </p:animRot>
                                  </p:childTnLst>
                                </p:cTn>
                              </p:par>
                              <p:par>
                                <p:cTn id="372" presetID="8" presetClass="emph" presetSubtype="0" autoRev="1" fill="hold" nodeType="withEffect">
                                  <p:stCondLst>
                                    <p:cond delay="0"/>
                                  </p:stCondLst>
                                  <p:childTnLst>
                                    <p:animRot by="21600000">
                                      <p:cBhvr>
                                        <p:cTn id="373" dur="2000" fill="hold"/>
                                        <p:tgtEl>
                                          <p:spTgt spid="9"/>
                                        </p:tgtEl>
                                        <p:attrNameLst>
                                          <p:attrName>r</p:attrName>
                                        </p:attrNameLst>
                                      </p:cBhvr>
                                    </p:animRot>
                                  </p:childTnLst>
                                </p:cTn>
                              </p:par>
                              <p:par>
                                <p:cTn id="374" presetID="8" presetClass="emph" presetSubtype="0" autoRev="1" fill="hold" nodeType="withEffect">
                                  <p:stCondLst>
                                    <p:cond delay="0"/>
                                  </p:stCondLst>
                                  <p:childTnLst>
                                    <p:animRot by="21600000">
                                      <p:cBhvr>
                                        <p:cTn id="375" dur="2000" fill="hold"/>
                                        <p:tgtEl>
                                          <p:spTgt spid="10"/>
                                        </p:tgtEl>
                                        <p:attrNameLst>
                                          <p:attrName>r</p:attrName>
                                        </p:attrNameLst>
                                      </p:cBhvr>
                                    </p:animRot>
                                  </p:childTnLst>
                                </p:cTn>
                              </p:par>
                              <p:par>
                                <p:cTn id="376" presetID="8" presetClass="emph" presetSubtype="0" autoRev="1" fill="hold" nodeType="withEffect">
                                  <p:stCondLst>
                                    <p:cond delay="0"/>
                                  </p:stCondLst>
                                  <p:childTnLst>
                                    <p:animRot by="21600000">
                                      <p:cBhvr>
                                        <p:cTn id="377" dur="2000" fill="hold"/>
                                        <p:tgtEl>
                                          <p:spTgt spid="19"/>
                                        </p:tgtEl>
                                        <p:attrNameLst>
                                          <p:attrName>r</p:attrName>
                                        </p:attrNameLst>
                                      </p:cBhvr>
                                    </p:animRot>
                                  </p:childTnLst>
                                </p:cTn>
                              </p:par>
                              <p:par>
                                <p:cTn id="378" presetID="8" presetClass="emph" presetSubtype="0" autoRev="1" fill="hold" nodeType="withEffect">
                                  <p:stCondLst>
                                    <p:cond delay="0"/>
                                  </p:stCondLst>
                                  <p:childTnLst>
                                    <p:animRot by="21600000">
                                      <p:cBhvr>
                                        <p:cTn id="379" dur="2000" fill="hold"/>
                                        <p:tgtEl>
                                          <p:spTgt spid="20"/>
                                        </p:tgtEl>
                                        <p:attrNameLst>
                                          <p:attrName>r</p:attrName>
                                        </p:attrNameLst>
                                      </p:cBhvr>
                                    </p:animRot>
                                  </p:childTnLst>
                                </p:cTn>
                              </p:par>
                              <p:par>
                                <p:cTn id="380" presetID="8" presetClass="emph" presetSubtype="0" autoRev="1" fill="hold" nodeType="withEffect">
                                  <p:stCondLst>
                                    <p:cond delay="0"/>
                                  </p:stCondLst>
                                  <p:childTnLst>
                                    <p:animRot by="21600000">
                                      <p:cBhvr>
                                        <p:cTn id="381" dur="2000" fill="hold"/>
                                        <p:tgtEl>
                                          <p:spTgt spid="21"/>
                                        </p:tgtEl>
                                        <p:attrNameLst>
                                          <p:attrName>r</p:attrName>
                                        </p:attrNameLst>
                                      </p:cBhvr>
                                    </p:animRot>
                                  </p:childTnLst>
                                </p:cTn>
                              </p:par>
                              <p:par>
                                <p:cTn id="382" presetID="8" presetClass="emph" presetSubtype="0" autoRev="1" fill="hold" nodeType="withEffect">
                                  <p:stCondLst>
                                    <p:cond delay="0"/>
                                  </p:stCondLst>
                                  <p:childTnLst>
                                    <p:animRot by="21600000">
                                      <p:cBhvr>
                                        <p:cTn id="383" dur="2000" fill="hold"/>
                                        <p:tgtEl>
                                          <p:spTgt spid="22"/>
                                        </p:tgtEl>
                                        <p:attrNameLst>
                                          <p:attrName>r</p:attrName>
                                        </p:attrNameLst>
                                      </p:cBhvr>
                                    </p:animRot>
                                  </p:childTnLst>
                                </p:cTn>
                              </p:par>
                              <p:par>
                                <p:cTn id="384" presetID="8" presetClass="emph" presetSubtype="0" autoRev="1" fill="hold" nodeType="withEffect">
                                  <p:stCondLst>
                                    <p:cond delay="0"/>
                                  </p:stCondLst>
                                  <p:childTnLst>
                                    <p:animRot by="21600000">
                                      <p:cBhvr>
                                        <p:cTn id="385" dur="2000" fill="hold"/>
                                        <p:tgtEl>
                                          <p:spTgt spid="23"/>
                                        </p:tgtEl>
                                        <p:attrNameLst>
                                          <p:attrName>r</p:attrName>
                                        </p:attrNameLst>
                                      </p:cBhvr>
                                    </p:animRot>
                                  </p:childTnLst>
                                </p:cTn>
                              </p:par>
                              <p:par>
                                <p:cTn id="386" presetID="8" presetClass="emph" presetSubtype="0" autoRev="1" fill="hold" nodeType="withEffect">
                                  <p:stCondLst>
                                    <p:cond delay="0"/>
                                  </p:stCondLst>
                                  <p:childTnLst>
                                    <p:animRot by="21600000">
                                      <p:cBhvr>
                                        <p:cTn id="387" dur="2000" fill="hold"/>
                                        <p:tgtEl>
                                          <p:spTgt spid="24"/>
                                        </p:tgtEl>
                                        <p:attrNameLst>
                                          <p:attrName>r</p:attrName>
                                        </p:attrNameLst>
                                      </p:cBhvr>
                                    </p:animRot>
                                  </p:childTnLst>
                                </p:cTn>
                              </p:par>
                              <p:par>
                                <p:cTn id="388" presetID="8" presetClass="emph" presetSubtype="0" autoRev="1" fill="hold" nodeType="withEffect">
                                  <p:stCondLst>
                                    <p:cond delay="0"/>
                                  </p:stCondLst>
                                  <p:childTnLst>
                                    <p:animRot by="21600000">
                                      <p:cBhvr>
                                        <p:cTn id="389" dur="2000" fill="hold"/>
                                        <p:tgtEl>
                                          <p:spTgt spid="25"/>
                                        </p:tgtEl>
                                        <p:attrNameLst>
                                          <p:attrName>r</p:attrName>
                                        </p:attrNameLst>
                                      </p:cBhvr>
                                    </p:animRot>
                                  </p:childTnLst>
                                </p:cTn>
                              </p:par>
                              <p:par>
                                <p:cTn id="390" presetID="8" presetClass="emph" presetSubtype="0" autoRev="1" fill="hold" nodeType="withEffect">
                                  <p:stCondLst>
                                    <p:cond delay="0"/>
                                  </p:stCondLst>
                                  <p:childTnLst>
                                    <p:animRot by="21600000">
                                      <p:cBhvr>
                                        <p:cTn id="391" dur="2000" fill="hold"/>
                                        <p:tgtEl>
                                          <p:spTgt spid="26"/>
                                        </p:tgtEl>
                                        <p:attrNameLst>
                                          <p:attrName>r</p:attrName>
                                        </p:attrNameLst>
                                      </p:cBhvr>
                                    </p:animRot>
                                  </p:childTnLst>
                                </p:cTn>
                              </p:par>
                              <p:par>
                                <p:cTn id="392" presetID="17" presetClass="entr" presetSubtype="1" fill="hold" nodeType="withEffect">
                                  <p:stCondLst>
                                    <p:cond delay="0"/>
                                  </p:stCondLst>
                                  <p:childTnLst>
                                    <p:set>
                                      <p:cBhvr>
                                        <p:cTn id="393" dur="1" fill="hold">
                                          <p:stCondLst>
                                            <p:cond delay="0"/>
                                          </p:stCondLst>
                                        </p:cTn>
                                        <p:tgtEl>
                                          <p:spTgt spid="2"/>
                                        </p:tgtEl>
                                        <p:attrNameLst>
                                          <p:attrName>style.visibility</p:attrName>
                                        </p:attrNameLst>
                                      </p:cBhvr>
                                      <p:to>
                                        <p:strVal val="visible"/>
                                      </p:to>
                                    </p:set>
                                    <p:anim calcmode="lin" valueType="num">
                                      <p:cBhvr>
                                        <p:cTn id="394" dur="2000" fill="hold"/>
                                        <p:tgtEl>
                                          <p:spTgt spid="2"/>
                                        </p:tgtEl>
                                        <p:attrNameLst>
                                          <p:attrName>ppt_x</p:attrName>
                                        </p:attrNameLst>
                                      </p:cBhvr>
                                      <p:tavLst>
                                        <p:tav tm="0">
                                          <p:val>
                                            <p:strVal val="#ppt_x"/>
                                          </p:val>
                                        </p:tav>
                                        <p:tav tm="100000">
                                          <p:val>
                                            <p:strVal val="#ppt_x"/>
                                          </p:val>
                                        </p:tav>
                                      </p:tavLst>
                                    </p:anim>
                                    <p:anim calcmode="lin" valueType="num">
                                      <p:cBhvr>
                                        <p:cTn id="395" dur="2000" fill="hold"/>
                                        <p:tgtEl>
                                          <p:spTgt spid="2"/>
                                        </p:tgtEl>
                                        <p:attrNameLst>
                                          <p:attrName>ppt_y</p:attrName>
                                        </p:attrNameLst>
                                      </p:cBhvr>
                                      <p:tavLst>
                                        <p:tav tm="0">
                                          <p:val>
                                            <p:strVal val="#ppt_y-#ppt_h/2"/>
                                          </p:val>
                                        </p:tav>
                                        <p:tav tm="100000">
                                          <p:val>
                                            <p:strVal val="#ppt_y"/>
                                          </p:val>
                                        </p:tav>
                                      </p:tavLst>
                                    </p:anim>
                                    <p:anim calcmode="lin" valueType="num">
                                      <p:cBhvr>
                                        <p:cTn id="396" dur="2000" fill="hold"/>
                                        <p:tgtEl>
                                          <p:spTgt spid="2"/>
                                        </p:tgtEl>
                                        <p:attrNameLst>
                                          <p:attrName>ppt_w</p:attrName>
                                        </p:attrNameLst>
                                      </p:cBhvr>
                                      <p:tavLst>
                                        <p:tav tm="0">
                                          <p:val>
                                            <p:strVal val="#ppt_w"/>
                                          </p:val>
                                        </p:tav>
                                        <p:tav tm="100000">
                                          <p:val>
                                            <p:strVal val="#ppt_w"/>
                                          </p:val>
                                        </p:tav>
                                      </p:tavLst>
                                    </p:anim>
                                    <p:anim calcmode="lin" valueType="num">
                                      <p:cBhvr>
                                        <p:cTn id="397" dur="2000" fill="hold"/>
                                        <p:tgtEl>
                                          <p:spTgt spid="2"/>
                                        </p:tgtEl>
                                        <p:attrNameLst>
                                          <p:attrName>ppt_h</p:attrName>
                                        </p:attrNameLst>
                                      </p:cBhvr>
                                      <p:tavLst>
                                        <p:tav tm="0">
                                          <p:val>
                                            <p:fltVal val="0"/>
                                          </p:val>
                                        </p:tav>
                                        <p:tav tm="100000">
                                          <p:val>
                                            <p:strVal val="#ppt_h"/>
                                          </p:val>
                                        </p:tav>
                                      </p:tavLst>
                                    </p:anim>
                                  </p:childTnLst>
                                </p:cTn>
                              </p:par>
                              <p:par>
                                <p:cTn id="398" presetID="16" presetClass="entr" presetSubtype="37" fill="hold" nodeType="withEffect">
                                  <p:stCondLst>
                                    <p:cond delay="0"/>
                                  </p:stCondLst>
                                  <p:childTnLst>
                                    <p:set>
                                      <p:cBhvr>
                                        <p:cTn id="399" dur="1" fill="hold">
                                          <p:stCondLst>
                                            <p:cond delay="0"/>
                                          </p:stCondLst>
                                        </p:cTn>
                                        <p:tgtEl>
                                          <p:spTgt spid="2"/>
                                        </p:tgtEl>
                                        <p:attrNameLst>
                                          <p:attrName>style.visibility</p:attrName>
                                        </p:attrNameLst>
                                      </p:cBhvr>
                                      <p:to>
                                        <p:strVal val="visible"/>
                                      </p:to>
                                    </p:set>
                                    <p:animEffect transition="in" filter="barn(outVertical)">
                                      <p:cBhvr>
                                        <p:cTn id="40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12000">
              <a:schemeClr val="tx1"/>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Cheetahs_Cubs_Sleep_Two_533922_1280x80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b-w-2026359_960_720.png"/>
          <p:cNvPicPr>
            <a:picLocks noChangeAspect="1"/>
          </p:cNvPicPr>
          <p:nvPr/>
        </p:nvPicPr>
        <p:blipFill>
          <a:blip r:embed="rId3" cstate="print">
            <a:lum bright="-40000"/>
          </a:blip>
          <a:stretch>
            <a:fillRect/>
          </a:stretch>
        </p:blipFill>
        <p:spPr>
          <a:xfrm>
            <a:off x="3786182" y="0"/>
            <a:ext cx="785818" cy="783198"/>
          </a:xfrm>
          <a:prstGeom prst="rect">
            <a:avLst/>
          </a:prstGeom>
        </p:spPr>
      </p:pic>
      <p:pic>
        <p:nvPicPr>
          <p:cNvPr id="5" name="4 Imagen" descr="b-w-2026359_960_720.png"/>
          <p:cNvPicPr>
            <a:picLocks noChangeAspect="1"/>
          </p:cNvPicPr>
          <p:nvPr/>
        </p:nvPicPr>
        <p:blipFill>
          <a:blip r:embed="rId3" cstate="print">
            <a:lum bright="-40000"/>
          </a:blip>
          <a:stretch>
            <a:fillRect/>
          </a:stretch>
        </p:blipFill>
        <p:spPr>
          <a:xfrm>
            <a:off x="4572000" y="0"/>
            <a:ext cx="785818" cy="783198"/>
          </a:xfrm>
          <a:prstGeom prst="rect">
            <a:avLst/>
          </a:prstGeom>
        </p:spPr>
      </p:pic>
      <p:pic>
        <p:nvPicPr>
          <p:cNvPr id="6" name="5 Imagen" descr="b-w-2026359_960_720.png"/>
          <p:cNvPicPr>
            <a:picLocks noChangeAspect="1"/>
          </p:cNvPicPr>
          <p:nvPr/>
        </p:nvPicPr>
        <p:blipFill>
          <a:blip r:embed="rId3" cstate="print">
            <a:lum bright="10000"/>
          </a:blip>
          <a:stretch>
            <a:fillRect/>
          </a:stretch>
        </p:blipFill>
        <p:spPr>
          <a:xfrm>
            <a:off x="0" y="4360302"/>
            <a:ext cx="785818" cy="783198"/>
          </a:xfrm>
          <a:prstGeom prst="rect">
            <a:avLst/>
          </a:prstGeom>
        </p:spPr>
      </p:pic>
      <p:pic>
        <p:nvPicPr>
          <p:cNvPr id="7" name="6 Imagen" descr="b-w-2026359_960_720.png"/>
          <p:cNvPicPr>
            <a:picLocks noChangeAspect="1"/>
          </p:cNvPicPr>
          <p:nvPr/>
        </p:nvPicPr>
        <p:blipFill>
          <a:blip r:embed="rId3" cstate="print">
            <a:lum bright="10000"/>
          </a:blip>
          <a:stretch>
            <a:fillRect/>
          </a:stretch>
        </p:blipFill>
        <p:spPr>
          <a:xfrm>
            <a:off x="8358182" y="4360302"/>
            <a:ext cx="785818" cy="783198"/>
          </a:xfrm>
          <a:prstGeom prst="rect">
            <a:avLst/>
          </a:prstGeom>
        </p:spPr>
      </p:pic>
      <p:pic>
        <p:nvPicPr>
          <p:cNvPr id="8" name="7 Imagen" descr="b-w-2026359_960_720.png"/>
          <p:cNvPicPr>
            <a:picLocks noChangeAspect="1"/>
          </p:cNvPicPr>
          <p:nvPr/>
        </p:nvPicPr>
        <p:blipFill>
          <a:blip r:embed="rId3" cstate="print">
            <a:lum bright="20000" contrast="40000"/>
          </a:blip>
          <a:stretch>
            <a:fillRect/>
          </a:stretch>
        </p:blipFill>
        <p:spPr>
          <a:xfrm>
            <a:off x="2857488" y="2428874"/>
            <a:ext cx="785818" cy="783198"/>
          </a:xfrm>
          <a:prstGeom prst="rect">
            <a:avLst/>
          </a:prstGeom>
        </p:spPr>
      </p:pic>
      <p:pic>
        <p:nvPicPr>
          <p:cNvPr id="9" name="8 Imagen" descr="b-w-2026359_960_720.png"/>
          <p:cNvPicPr>
            <a:picLocks noChangeAspect="1"/>
          </p:cNvPicPr>
          <p:nvPr/>
        </p:nvPicPr>
        <p:blipFill>
          <a:blip r:embed="rId3" cstate="print">
            <a:lum bright="20000"/>
          </a:blip>
          <a:stretch>
            <a:fillRect/>
          </a:stretch>
        </p:blipFill>
        <p:spPr>
          <a:xfrm>
            <a:off x="3643306" y="857238"/>
            <a:ext cx="785818" cy="783198"/>
          </a:xfrm>
          <a:prstGeom prst="rect">
            <a:avLst/>
          </a:prstGeom>
        </p:spPr>
      </p:pic>
      <p:pic>
        <p:nvPicPr>
          <p:cNvPr id="10" name="9 Imagen" descr="b-w-2026359_960_720.png"/>
          <p:cNvPicPr>
            <a:picLocks noChangeAspect="1"/>
          </p:cNvPicPr>
          <p:nvPr/>
        </p:nvPicPr>
        <p:blipFill>
          <a:blip r:embed="rId3" cstate="print">
            <a:lum bright="20000"/>
          </a:blip>
          <a:stretch>
            <a:fillRect/>
          </a:stretch>
        </p:blipFill>
        <p:spPr>
          <a:xfrm>
            <a:off x="4786314" y="857238"/>
            <a:ext cx="785818" cy="783198"/>
          </a:xfrm>
          <a:prstGeom prst="rect">
            <a:avLst/>
          </a:prstGeom>
        </p:spPr>
      </p:pic>
      <p:pic>
        <p:nvPicPr>
          <p:cNvPr id="11" name="10 Imagen" descr="b-w-2026359_960_720.png"/>
          <p:cNvPicPr>
            <a:picLocks noChangeAspect="1"/>
          </p:cNvPicPr>
          <p:nvPr/>
        </p:nvPicPr>
        <p:blipFill>
          <a:blip r:embed="rId3" cstate="print">
            <a:lum bright="-40000"/>
          </a:blip>
          <a:stretch>
            <a:fillRect/>
          </a:stretch>
        </p:blipFill>
        <p:spPr>
          <a:xfrm>
            <a:off x="3214678" y="1643056"/>
            <a:ext cx="785818" cy="783198"/>
          </a:xfrm>
          <a:prstGeom prst="rect">
            <a:avLst/>
          </a:prstGeom>
        </p:spPr>
      </p:pic>
      <p:pic>
        <p:nvPicPr>
          <p:cNvPr id="12" name="11 Imagen" descr="b-w-2026359_960_720.png"/>
          <p:cNvPicPr>
            <a:picLocks noChangeAspect="1"/>
          </p:cNvPicPr>
          <p:nvPr/>
        </p:nvPicPr>
        <p:blipFill>
          <a:blip r:embed="rId3" cstate="print">
            <a:lum bright="-40000"/>
          </a:blip>
          <a:stretch>
            <a:fillRect/>
          </a:stretch>
        </p:blipFill>
        <p:spPr>
          <a:xfrm>
            <a:off x="2214546" y="3071816"/>
            <a:ext cx="785818" cy="783198"/>
          </a:xfrm>
          <a:prstGeom prst="rect">
            <a:avLst/>
          </a:prstGeom>
        </p:spPr>
      </p:pic>
      <p:pic>
        <p:nvPicPr>
          <p:cNvPr id="13" name="12 Imagen" descr="b-w-2026359_960_720.png"/>
          <p:cNvPicPr>
            <a:picLocks noChangeAspect="1"/>
          </p:cNvPicPr>
          <p:nvPr/>
        </p:nvPicPr>
        <p:blipFill>
          <a:blip r:embed="rId3" cstate="print">
            <a:lum bright="10000"/>
          </a:blip>
          <a:stretch>
            <a:fillRect/>
          </a:stretch>
        </p:blipFill>
        <p:spPr>
          <a:xfrm>
            <a:off x="1571604" y="3571882"/>
            <a:ext cx="785818" cy="783198"/>
          </a:xfrm>
          <a:prstGeom prst="rect">
            <a:avLst/>
          </a:prstGeom>
        </p:spPr>
      </p:pic>
      <p:pic>
        <p:nvPicPr>
          <p:cNvPr id="14" name="13 Imagen" descr="b-w-2026359_960_720.png"/>
          <p:cNvPicPr>
            <a:picLocks noChangeAspect="1"/>
          </p:cNvPicPr>
          <p:nvPr/>
        </p:nvPicPr>
        <p:blipFill>
          <a:blip r:embed="rId3" cstate="print">
            <a:lum bright="-40000"/>
          </a:blip>
          <a:stretch>
            <a:fillRect/>
          </a:stretch>
        </p:blipFill>
        <p:spPr>
          <a:xfrm>
            <a:off x="857224" y="4000510"/>
            <a:ext cx="785818" cy="783198"/>
          </a:xfrm>
          <a:prstGeom prst="rect">
            <a:avLst/>
          </a:prstGeom>
        </p:spPr>
      </p:pic>
      <p:pic>
        <p:nvPicPr>
          <p:cNvPr id="15" name="14 Imagen" descr="b-w-2026359_960_720.png"/>
          <p:cNvPicPr>
            <a:picLocks noChangeAspect="1"/>
          </p:cNvPicPr>
          <p:nvPr/>
        </p:nvPicPr>
        <p:blipFill>
          <a:blip r:embed="rId3" cstate="print">
            <a:lum bright="-40000"/>
          </a:blip>
          <a:stretch>
            <a:fillRect/>
          </a:stretch>
        </p:blipFill>
        <p:spPr>
          <a:xfrm>
            <a:off x="5143504" y="1714494"/>
            <a:ext cx="785818" cy="783198"/>
          </a:xfrm>
          <a:prstGeom prst="rect">
            <a:avLst/>
          </a:prstGeom>
        </p:spPr>
      </p:pic>
      <p:pic>
        <p:nvPicPr>
          <p:cNvPr id="16" name="15 Imagen" descr="b-w-2026359_960_720.png"/>
          <p:cNvPicPr>
            <a:picLocks noChangeAspect="1"/>
          </p:cNvPicPr>
          <p:nvPr/>
        </p:nvPicPr>
        <p:blipFill>
          <a:blip r:embed="rId3" cstate="print">
            <a:lum bright="20000"/>
          </a:blip>
          <a:stretch>
            <a:fillRect/>
          </a:stretch>
        </p:blipFill>
        <p:spPr>
          <a:xfrm>
            <a:off x="5715008" y="2428874"/>
            <a:ext cx="785818" cy="783198"/>
          </a:xfrm>
          <a:prstGeom prst="rect">
            <a:avLst/>
          </a:prstGeom>
        </p:spPr>
      </p:pic>
      <p:pic>
        <p:nvPicPr>
          <p:cNvPr id="17" name="16 Imagen" descr="b-w-2026359_960_720.png"/>
          <p:cNvPicPr>
            <a:picLocks noChangeAspect="1"/>
          </p:cNvPicPr>
          <p:nvPr/>
        </p:nvPicPr>
        <p:blipFill>
          <a:blip r:embed="rId3" cstate="print">
            <a:lum bright="-40000"/>
          </a:blip>
          <a:stretch>
            <a:fillRect/>
          </a:stretch>
        </p:blipFill>
        <p:spPr>
          <a:xfrm>
            <a:off x="6286512" y="3071816"/>
            <a:ext cx="785818" cy="783198"/>
          </a:xfrm>
          <a:prstGeom prst="rect">
            <a:avLst/>
          </a:prstGeom>
        </p:spPr>
      </p:pic>
      <p:pic>
        <p:nvPicPr>
          <p:cNvPr id="18" name="17 Imagen" descr="b-w-2026359_960_720.png"/>
          <p:cNvPicPr>
            <a:picLocks noChangeAspect="1"/>
          </p:cNvPicPr>
          <p:nvPr/>
        </p:nvPicPr>
        <p:blipFill>
          <a:blip r:embed="rId3" cstate="print">
            <a:lum bright="10000"/>
          </a:blip>
          <a:stretch>
            <a:fillRect/>
          </a:stretch>
        </p:blipFill>
        <p:spPr>
          <a:xfrm>
            <a:off x="7000892" y="3429006"/>
            <a:ext cx="785818" cy="783198"/>
          </a:xfrm>
          <a:prstGeom prst="rect">
            <a:avLst/>
          </a:prstGeom>
        </p:spPr>
      </p:pic>
      <p:pic>
        <p:nvPicPr>
          <p:cNvPr id="19" name="18 Imagen" descr="b-w-2026359_960_720.png"/>
          <p:cNvPicPr>
            <a:picLocks noChangeAspect="1"/>
          </p:cNvPicPr>
          <p:nvPr/>
        </p:nvPicPr>
        <p:blipFill>
          <a:blip r:embed="rId3" cstate="print">
            <a:lum bright="-40000"/>
          </a:blip>
          <a:stretch>
            <a:fillRect/>
          </a:stretch>
        </p:blipFill>
        <p:spPr>
          <a:xfrm>
            <a:off x="7643834" y="3929072"/>
            <a:ext cx="785818" cy="783198"/>
          </a:xfrm>
          <a:prstGeom prst="rect">
            <a:avLst/>
          </a:prstGeom>
        </p:spPr>
      </p:pic>
      <p:sp>
        <p:nvSpPr>
          <p:cNvPr id="20" name="19 Rectángulo"/>
          <p:cNvSpPr/>
          <p:nvPr/>
        </p:nvSpPr>
        <p:spPr>
          <a:xfrm>
            <a:off x="-428660" y="-285770"/>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2000" fill="hold"/>
                                        <p:tgtEl>
                                          <p:spTgt spid="12"/>
                                        </p:tgtEl>
                                        <p:attrNameLst>
                                          <p:attrName>ppt_x</p:attrName>
                                        </p:attrNameLst>
                                      </p:cBhvr>
                                      <p:tavLst>
                                        <p:tav tm="0">
                                          <p:val>
                                            <p:strVal val="1+#ppt_w/2"/>
                                          </p:val>
                                        </p:tav>
                                        <p:tav tm="100000">
                                          <p:val>
                                            <p:strVal val="#ppt_x"/>
                                          </p:val>
                                        </p:tav>
                                      </p:tavLst>
                                    </p:anim>
                                    <p:anim calcmode="lin" valueType="num">
                                      <p:cBhvr additive="base">
                                        <p:cTn id="30" dur="2000" fill="hold"/>
                                        <p:tgtEl>
                                          <p:spTgt spid="12"/>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2000" fill="hold"/>
                                        <p:tgtEl>
                                          <p:spTgt spid="13"/>
                                        </p:tgtEl>
                                        <p:attrNameLst>
                                          <p:attrName>ppt_x</p:attrName>
                                        </p:attrNameLst>
                                      </p:cBhvr>
                                      <p:tavLst>
                                        <p:tav tm="0">
                                          <p:val>
                                            <p:strVal val="1+#ppt_w/2"/>
                                          </p:val>
                                        </p:tav>
                                        <p:tav tm="100000">
                                          <p:val>
                                            <p:strVal val="#ppt_x"/>
                                          </p:val>
                                        </p:tav>
                                      </p:tavLst>
                                    </p:anim>
                                    <p:anim calcmode="lin" valueType="num">
                                      <p:cBhvr additive="base">
                                        <p:cTn id="34" dur="2000" fill="hold"/>
                                        <p:tgtEl>
                                          <p:spTgt spid="13"/>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2000" fill="hold"/>
                                        <p:tgtEl>
                                          <p:spTgt spid="14"/>
                                        </p:tgtEl>
                                        <p:attrNameLst>
                                          <p:attrName>ppt_x</p:attrName>
                                        </p:attrNameLst>
                                      </p:cBhvr>
                                      <p:tavLst>
                                        <p:tav tm="0">
                                          <p:val>
                                            <p:strVal val="1+#ppt_w/2"/>
                                          </p:val>
                                        </p:tav>
                                        <p:tav tm="100000">
                                          <p:val>
                                            <p:strVal val="#ppt_x"/>
                                          </p:val>
                                        </p:tav>
                                      </p:tavLst>
                                    </p:anim>
                                    <p:anim calcmode="lin" valueType="num">
                                      <p:cBhvr additive="base">
                                        <p:cTn id="38" dur="2000" fill="hold"/>
                                        <p:tgtEl>
                                          <p:spTgt spid="14"/>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2000" fill="hold"/>
                                        <p:tgtEl>
                                          <p:spTgt spid="5"/>
                                        </p:tgtEl>
                                        <p:attrNameLst>
                                          <p:attrName>ppt_x</p:attrName>
                                        </p:attrNameLst>
                                      </p:cBhvr>
                                      <p:tavLst>
                                        <p:tav tm="0">
                                          <p:val>
                                            <p:strVal val="0-#ppt_w/2"/>
                                          </p:val>
                                        </p:tav>
                                        <p:tav tm="100000">
                                          <p:val>
                                            <p:strVal val="#ppt_x"/>
                                          </p:val>
                                        </p:tav>
                                      </p:tavLst>
                                    </p:anim>
                                    <p:anim calcmode="lin" valueType="num">
                                      <p:cBhvr additive="base">
                                        <p:cTn id="42" dur="2000" fill="hold"/>
                                        <p:tgtEl>
                                          <p:spTgt spid="5"/>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2000" fill="hold"/>
                                        <p:tgtEl>
                                          <p:spTgt spid="7"/>
                                        </p:tgtEl>
                                        <p:attrNameLst>
                                          <p:attrName>ppt_x</p:attrName>
                                        </p:attrNameLst>
                                      </p:cBhvr>
                                      <p:tavLst>
                                        <p:tav tm="0">
                                          <p:val>
                                            <p:strVal val="0-#ppt_w/2"/>
                                          </p:val>
                                        </p:tav>
                                        <p:tav tm="100000">
                                          <p:val>
                                            <p:strVal val="#ppt_x"/>
                                          </p:val>
                                        </p:tav>
                                      </p:tavLst>
                                    </p:anim>
                                    <p:anim calcmode="lin" valueType="num">
                                      <p:cBhvr additive="base">
                                        <p:cTn id="46" dur="2000" fill="hold"/>
                                        <p:tgtEl>
                                          <p:spTgt spid="7"/>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2000" fill="hold"/>
                                        <p:tgtEl>
                                          <p:spTgt spid="10"/>
                                        </p:tgtEl>
                                        <p:attrNameLst>
                                          <p:attrName>ppt_x</p:attrName>
                                        </p:attrNameLst>
                                      </p:cBhvr>
                                      <p:tavLst>
                                        <p:tav tm="0">
                                          <p:val>
                                            <p:strVal val="0-#ppt_w/2"/>
                                          </p:val>
                                        </p:tav>
                                        <p:tav tm="100000">
                                          <p:val>
                                            <p:strVal val="#ppt_x"/>
                                          </p:val>
                                        </p:tav>
                                      </p:tavLst>
                                    </p:anim>
                                    <p:anim calcmode="lin" valueType="num">
                                      <p:cBhvr additive="base">
                                        <p:cTn id="50" dur="2000" fill="hold"/>
                                        <p:tgtEl>
                                          <p:spTgt spid="10"/>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4"/>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6"/>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8"/>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9"/>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1"/>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2"/>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3"/>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4"/>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5"/>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7"/>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0"/>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5"/>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6"/>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7"/>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8"/>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9"/>
                                        </p:tgtEl>
                                        <p:attrNameLst>
                                          <p:attrName>r</p:attrName>
                                        </p:attrNameLst>
                                      </p:cBhvr>
                                    </p:animRot>
                                  </p:childTnLst>
                                </p:cTn>
                              </p:par>
                            </p:childTnLst>
                          </p:cTn>
                        </p:par>
                        <p:par>
                          <p:cTn id="103" fill="hold">
                            <p:stCondLst>
                              <p:cond delay="4000"/>
                            </p:stCondLst>
                            <p:childTnLst>
                              <p:par>
                                <p:cTn id="104" presetID="2" presetClass="exit" presetSubtype="6" fill="hold" nodeType="after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1+ppt_w/2"/>
                                          </p:val>
                                        </p:tav>
                                      </p:tavLst>
                                    </p:anim>
                                    <p:anim calcmode="lin" valueType="num">
                                      <p:cBhvr additive="base">
                                        <p:cTn id="106" dur="2000"/>
                                        <p:tgtEl>
                                          <p:spTgt spid="4"/>
                                        </p:tgtEl>
                                        <p:attrNameLst>
                                          <p:attrName>ppt_y</p:attrName>
                                        </p:attrNameLst>
                                      </p:cBhvr>
                                      <p:tavLst>
                                        <p:tav tm="0">
                                          <p:val>
                                            <p:strVal val="ppt_y"/>
                                          </p:val>
                                        </p:tav>
                                        <p:tav tm="100000">
                                          <p:val>
                                            <p:strVal val="1+ppt_h/2"/>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6"/>
                                        </p:tgtEl>
                                        <p:attrNameLst>
                                          <p:attrName>ppt_x</p:attrName>
                                        </p:attrNameLst>
                                      </p:cBhvr>
                                      <p:tavLst>
                                        <p:tav tm="0">
                                          <p:val>
                                            <p:strVal val="ppt_x"/>
                                          </p:val>
                                        </p:tav>
                                        <p:tav tm="100000">
                                          <p:val>
                                            <p:strVal val="1+ppt_w/2"/>
                                          </p:val>
                                        </p:tav>
                                      </p:tavLst>
                                    </p:anim>
                                    <p:anim calcmode="lin" valueType="num">
                                      <p:cBhvr additive="base">
                                        <p:cTn id="110" dur="2000"/>
                                        <p:tgtEl>
                                          <p:spTgt spid="6"/>
                                        </p:tgtEl>
                                        <p:attrNameLst>
                                          <p:attrName>ppt_y</p:attrName>
                                        </p:attrNameLst>
                                      </p:cBhvr>
                                      <p:tavLst>
                                        <p:tav tm="0">
                                          <p:val>
                                            <p:strVal val="ppt_y"/>
                                          </p:val>
                                        </p:tav>
                                        <p:tav tm="100000">
                                          <p:val>
                                            <p:strVal val="1+ppt_h/2"/>
                                          </p:val>
                                        </p:tav>
                                      </p:tavLst>
                                    </p:anim>
                                    <p:set>
                                      <p:cBhvr>
                                        <p:cTn id="111" dur="1" fill="hold">
                                          <p:stCondLst>
                                            <p:cond delay="1999"/>
                                          </p:stCondLst>
                                        </p:cTn>
                                        <p:tgtEl>
                                          <p:spTgt spid="6"/>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8"/>
                                        </p:tgtEl>
                                        <p:attrNameLst>
                                          <p:attrName>ppt_x</p:attrName>
                                        </p:attrNameLst>
                                      </p:cBhvr>
                                      <p:tavLst>
                                        <p:tav tm="0">
                                          <p:val>
                                            <p:strVal val="ppt_x"/>
                                          </p:val>
                                        </p:tav>
                                        <p:tav tm="100000">
                                          <p:val>
                                            <p:strVal val="1+ppt_w/2"/>
                                          </p:val>
                                        </p:tav>
                                      </p:tavLst>
                                    </p:anim>
                                    <p:anim calcmode="lin" valueType="num">
                                      <p:cBhvr additive="base">
                                        <p:cTn id="114" dur="2000"/>
                                        <p:tgtEl>
                                          <p:spTgt spid="8"/>
                                        </p:tgtEl>
                                        <p:attrNameLst>
                                          <p:attrName>ppt_y</p:attrName>
                                        </p:attrNameLst>
                                      </p:cBhvr>
                                      <p:tavLst>
                                        <p:tav tm="0">
                                          <p:val>
                                            <p:strVal val="ppt_y"/>
                                          </p:val>
                                        </p:tav>
                                        <p:tav tm="100000">
                                          <p:val>
                                            <p:strVal val="1+ppt_h/2"/>
                                          </p:val>
                                        </p:tav>
                                      </p:tavLst>
                                    </p:anim>
                                    <p:set>
                                      <p:cBhvr>
                                        <p:cTn id="115" dur="1" fill="hold">
                                          <p:stCondLst>
                                            <p:cond delay="1999"/>
                                          </p:stCondLst>
                                        </p:cTn>
                                        <p:tgtEl>
                                          <p:spTgt spid="8"/>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9"/>
                                        </p:tgtEl>
                                        <p:attrNameLst>
                                          <p:attrName>ppt_x</p:attrName>
                                        </p:attrNameLst>
                                      </p:cBhvr>
                                      <p:tavLst>
                                        <p:tav tm="0">
                                          <p:val>
                                            <p:strVal val="ppt_x"/>
                                          </p:val>
                                        </p:tav>
                                        <p:tav tm="100000">
                                          <p:val>
                                            <p:strVal val="1+ppt_w/2"/>
                                          </p:val>
                                        </p:tav>
                                      </p:tavLst>
                                    </p:anim>
                                    <p:anim calcmode="lin" valueType="num">
                                      <p:cBhvr additive="base">
                                        <p:cTn id="118" dur="2000"/>
                                        <p:tgtEl>
                                          <p:spTgt spid="9"/>
                                        </p:tgtEl>
                                        <p:attrNameLst>
                                          <p:attrName>ppt_y</p:attrName>
                                        </p:attrNameLst>
                                      </p:cBhvr>
                                      <p:tavLst>
                                        <p:tav tm="0">
                                          <p:val>
                                            <p:strVal val="ppt_y"/>
                                          </p:val>
                                        </p:tav>
                                        <p:tav tm="100000">
                                          <p:val>
                                            <p:strVal val="1+ppt_h/2"/>
                                          </p:val>
                                        </p:tav>
                                      </p:tavLst>
                                    </p:anim>
                                    <p:set>
                                      <p:cBhvr>
                                        <p:cTn id="119" dur="1" fill="hold">
                                          <p:stCondLst>
                                            <p:cond delay="1999"/>
                                          </p:stCondLst>
                                        </p:cTn>
                                        <p:tgtEl>
                                          <p:spTgt spid="9"/>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11"/>
                                        </p:tgtEl>
                                        <p:attrNameLst>
                                          <p:attrName>ppt_x</p:attrName>
                                        </p:attrNameLst>
                                      </p:cBhvr>
                                      <p:tavLst>
                                        <p:tav tm="0">
                                          <p:val>
                                            <p:strVal val="ppt_x"/>
                                          </p:val>
                                        </p:tav>
                                        <p:tav tm="100000">
                                          <p:val>
                                            <p:strVal val="1+ppt_w/2"/>
                                          </p:val>
                                        </p:tav>
                                      </p:tavLst>
                                    </p:anim>
                                    <p:anim calcmode="lin" valueType="num">
                                      <p:cBhvr additive="base">
                                        <p:cTn id="122" dur="2000"/>
                                        <p:tgtEl>
                                          <p:spTgt spid="11"/>
                                        </p:tgtEl>
                                        <p:attrNameLst>
                                          <p:attrName>ppt_y</p:attrName>
                                        </p:attrNameLst>
                                      </p:cBhvr>
                                      <p:tavLst>
                                        <p:tav tm="0">
                                          <p:val>
                                            <p:strVal val="ppt_y"/>
                                          </p:val>
                                        </p:tav>
                                        <p:tav tm="100000">
                                          <p:val>
                                            <p:strVal val="1+ppt_h/2"/>
                                          </p:val>
                                        </p:tav>
                                      </p:tavLst>
                                    </p:anim>
                                    <p:set>
                                      <p:cBhvr>
                                        <p:cTn id="123" dur="1" fill="hold">
                                          <p:stCondLst>
                                            <p:cond delay="1999"/>
                                          </p:stCondLst>
                                        </p:cTn>
                                        <p:tgtEl>
                                          <p:spTgt spid="11"/>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12"/>
                                        </p:tgtEl>
                                        <p:attrNameLst>
                                          <p:attrName>ppt_x</p:attrName>
                                        </p:attrNameLst>
                                      </p:cBhvr>
                                      <p:tavLst>
                                        <p:tav tm="0">
                                          <p:val>
                                            <p:strVal val="ppt_x"/>
                                          </p:val>
                                        </p:tav>
                                        <p:tav tm="100000">
                                          <p:val>
                                            <p:strVal val="1+ppt_w/2"/>
                                          </p:val>
                                        </p:tav>
                                      </p:tavLst>
                                    </p:anim>
                                    <p:anim calcmode="lin" valueType="num">
                                      <p:cBhvr additive="base">
                                        <p:cTn id="126" dur="2000"/>
                                        <p:tgtEl>
                                          <p:spTgt spid="12"/>
                                        </p:tgtEl>
                                        <p:attrNameLst>
                                          <p:attrName>ppt_y</p:attrName>
                                        </p:attrNameLst>
                                      </p:cBhvr>
                                      <p:tavLst>
                                        <p:tav tm="0">
                                          <p:val>
                                            <p:strVal val="ppt_y"/>
                                          </p:val>
                                        </p:tav>
                                        <p:tav tm="100000">
                                          <p:val>
                                            <p:strVal val="1+ppt_h/2"/>
                                          </p:val>
                                        </p:tav>
                                      </p:tavLst>
                                    </p:anim>
                                    <p:set>
                                      <p:cBhvr>
                                        <p:cTn id="127" dur="1" fill="hold">
                                          <p:stCondLst>
                                            <p:cond delay="1999"/>
                                          </p:stCondLst>
                                        </p:cTn>
                                        <p:tgtEl>
                                          <p:spTgt spid="12"/>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13"/>
                                        </p:tgtEl>
                                        <p:attrNameLst>
                                          <p:attrName>ppt_x</p:attrName>
                                        </p:attrNameLst>
                                      </p:cBhvr>
                                      <p:tavLst>
                                        <p:tav tm="0">
                                          <p:val>
                                            <p:strVal val="ppt_x"/>
                                          </p:val>
                                        </p:tav>
                                        <p:tav tm="100000">
                                          <p:val>
                                            <p:strVal val="1+ppt_w/2"/>
                                          </p:val>
                                        </p:tav>
                                      </p:tavLst>
                                    </p:anim>
                                    <p:anim calcmode="lin" valueType="num">
                                      <p:cBhvr additive="base">
                                        <p:cTn id="130" dur="2000"/>
                                        <p:tgtEl>
                                          <p:spTgt spid="13"/>
                                        </p:tgtEl>
                                        <p:attrNameLst>
                                          <p:attrName>ppt_y</p:attrName>
                                        </p:attrNameLst>
                                      </p:cBhvr>
                                      <p:tavLst>
                                        <p:tav tm="0">
                                          <p:val>
                                            <p:strVal val="ppt_y"/>
                                          </p:val>
                                        </p:tav>
                                        <p:tav tm="100000">
                                          <p:val>
                                            <p:strVal val="1+ppt_h/2"/>
                                          </p:val>
                                        </p:tav>
                                      </p:tavLst>
                                    </p:anim>
                                    <p:set>
                                      <p:cBhvr>
                                        <p:cTn id="131" dur="1" fill="hold">
                                          <p:stCondLst>
                                            <p:cond delay="1999"/>
                                          </p:stCondLst>
                                        </p:cTn>
                                        <p:tgtEl>
                                          <p:spTgt spid="13"/>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14"/>
                                        </p:tgtEl>
                                        <p:attrNameLst>
                                          <p:attrName>ppt_x</p:attrName>
                                        </p:attrNameLst>
                                      </p:cBhvr>
                                      <p:tavLst>
                                        <p:tav tm="0">
                                          <p:val>
                                            <p:strVal val="ppt_x"/>
                                          </p:val>
                                        </p:tav>
                                        <p:tav tm="100000">
                                          <p:val>
                                            <p:strVal val="1+ppt_w/2"/>
                                          </p:val>
                                        </p:tav>
                                      </p:tavLst>
                                    </p:anim>
                                    <p:anim calcmode="lin" valueType="num">
                                      <p:cBhvr additive="base">
                                        <p:cTn id="134" dur="2000"/>
                                        <p:tgtEl>
                                          <p:spTgt spid="14"/>
                                        </p:tgtEl>
                                        <p:attrNameLst>
                                          <p:attrName>ppt_y</p:attrName>
                                        </p:attrNameLst>
                                      </p:cBhvr>
                                      <p:tavLst>
                                        <p:tav tm="0">
                                          <p:val>
                                            <p:strVal val="ppt_y"/>
                                          </p:val>
                                        </p:tav>
                                        <p:tav tm="100000">
                                          <p:val>
                                            <p:strVal val="1+ppt_h/2"/>
                                          </p:val>
                                        </p:tav>
                                      </p:tavLst>
                                    </p:anim>
                                    <p:set>
                                      <p:cBhvr>
                                        <p:cTn id="135" dur="1" fill="hold">
                                          <p:stCondLst>
                                            <p:cond delay="1999"/>
                                          </p:stCondLst>
                                        </p:cTn>
                                        <p:tgtEl>
                                          <p:spTgt spid="14"/>
                                        </p:tgtEl>
                                        <p:attrNameLst>
                                          <p:attrName>style.visibility</p:attrName>
                                        </p:attrNameLst>
                                      </p:cBhvr>
                                      <p:to>
                                        <p:strVal val="hidden"/>
                                      </p:to>
                                    </p:set>
                                  </p:childTnLst>
                                </p:cTn>
                              </p:par>
                              <p:par>
                                <p:cTn id="136" presetID="2" presetClass="exit" presetSubtype="12" fill="hold" nodeType="withEffect">
                                  <p:stCondLst>
                                    <p:cond delay="0"/>
                                  </p:stCondLst>
                                  <p:childTnLst>
                                    <p:anim calcmode="lin" valueType="num">
                                      <p:cBhvr additive="base">
                                        <p:cTn id="137" dur="2000"/>
                                        <p:tgtEl>
                                          <p:spTgt spid="5"/>
                                        </p:tgtEl>
                                        <p:attrNameLst>
                                          <p:attrName>ppt_x</p:attrName>
                                        </p:attrNameLst>
                                      </p:cBhvr>
                                      <p:tavLst>
                                        <p:tav tm="0">
                                          <p:val>
                                            <p:strVal val="ppt_x"/>
                                          </p:val>
                                        </p:tav>
                                        <p:tav tm="100000">
                                          <p:val>
                                            <p:strVal val="0-ppt_w/2"/>
                                          </p:val>
                                        </p:tav>
                                      </p:tavLst>
                                    </p:anim>
                                    <p:anim calcmode="lin" valueType="num">
                                      <p:cBhvr additive="base">
                                        <p:cTn id="138" dur="2000"/>
                                        <p:tgtEl>
                                          <p:spTgt spid="5"/>
                                        </p:tgtEl>
                                        <p:attrNameLst>
                                          <p:attrName>ppt_y</p:attrName>
                                        </p:attrNameLst>
                                      </p:cBhvr>
                                      <p:tavLst>
                                        <p:tav tm="0">
                                          <p:val>
                                            <p:strVal val="ppt_y"/>
                                          </p:val>
                                        </p:tav>
                                        <p:tav tm="100000">
                                          <p:val>
                                            <p:strVal val="1+ppt_h/2"/>
                                          </p:val>
                                        </p:tav>
                                      </p:tavLst>
                                    </p:anim>
                                    <p:set>
                                      <p:cBhvr>
                                        <p:cTn id="139" dur="1" fill="hold">
                                          <p:stCondLst>
                                            <p:cond delay="1999"/>
                                          </p:stCondLst>
                                        </p:cTn>
                                        <p:tgtEl>
                                          <p:spTgt spid="5"/>
                                        </p:tgtEl>
                                        <p:attrNameLst>
                                          <p:attrName>style.visibility</p:attrName>
                                        </p:attrNameLst>
                                      </p:cBhvr>
                                      <p:to>
                                        <p:strVal val="hidden"/>
                                      </p:to>
                                    </p:set>
                                  </p:childTnLst>
                                </p:cTn>
                              </p:par>
                              <p:par>
                                <p:cTn id="140" presetID="2" presetClass="exit" presetSubtype="12" fill="hold" nodeType="withEffect">
                                  <p:stCondLst>
                                    <p:cond delay="0"/>
                                  </p:stCondLst>
                                  <p:childTnLst>
                                    <p:anim calcmode="lin" valueType="num">
                                      <p:cBhvr additive="base">
                                        <p:cTn id="141" dur="2000"/>
                                        <p:tgtEl>
                                          <p:spTgt spid="7"/>
                                        </p:tgtEl>
                                        <p:attrNameLst>
                                          <p:attrName>ppt_x</p:attrName>
                                        </p:attrNameLst>
                                      </p:cBhvr>
                                      <p:tavLst>
                                        <p:tav tm="0">
                                          <p:val>
                                            <p:strVal val="ppt_x"/>
                                          </p:val>
                                        </p:tav>
                                        <p:tav tm="100000">
                                          <p:val>
                                            <p:strVal val="0-ppt_w/2"/>
                                          </p:val>
                                        </p:tav>
                                      </p:tavLst>
                                    </p:anim>
                                    <p:anim calcmode="lin" valueType="num">
                                      <p:cBhvr additive="base">
                                        <p:cTn id="142" dur="2000"/>
                                        <p:tgtEl>
                                          <p:spTgt spid="7"/>
                                        </p:tgtEl>
                                        <p:attrNameLst>
                                          <p:attrName>ppt_y</p:attrName>
                                        </p:attrNameLst>
                                      </p:cBhvr>
                                      <p:tavLst>
                                        <p:tav tm="0">
                                          <p:val>
                                            <p:strVal val="ppt_y"/>
                                          </p:val>
                                        </p:tav>
                                        <p:tav tm="100000">
                                          <p:val>
                                            <p:strVal val="1+ppt_h/2"/>
                                          </p:val>
                                        </p:tav>
                                      </p:tavLst>
                                    </p:anim>
                                    <p:set>
                                      <p:cBhvr>
                                        <p:cTn id="143" dur="1" fill="hold">
                                          <p:stCondLst>
                                            <p:cond delay="1999"/>
                                          </p:stCondLst>
                                        </p:cTn>
                                        <p:tgtEl>
                                          <p:spTgt spid="7"/>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2000"/>
                                        <p:tgtEl>
                                          <p:spTgt spid="10"/>
                                        </p:tgtEl>
                                        <p:attrNameLst>
                                          <p:attrName>ppt_x</p:attrName>
                                        </p:attrNameLst>
                                      </p:cBhvr>
                                      <p:tavLst>
                                        <p:tav tm="0">
                                          <p:val>
                                            <p:strVal val="ppt_x"/>
                                          </p:val>
                                        </p:tav>
                                        <p:tav tm="100000">
                                          <p:val>
                                            <p:strVal val="0-ppt_w/2"/>
                                          </p:val>
                                        </p:tav>
                                      </p:tavLst>
                                    </p:anim>
                                    <p:anim calcmode="lin" valueType="num">
                                      <p:cBhvr additive="base">
                                        <p:cTn id="146" dur="2000"/>
                                        <p:tgtEl>
                                          <p:spTgt spid="10"/>
                                        </p:tgtEl>
                                        <p:attrNameLst>
                                          <p:attrName>ppt_y</p:attrName>
                                        </p:attrNameLst>
                                      </p:cBhvr>
                                      <p:tavLst>
                                        <p:tav tm="0">
                                          <p:val>
                                            <p:strVal val="ppt_y"/>
                                          </p:val>
                                        </p:tav>
                                        <p:tav tm="100000">
                                          <p:val>
                                            <p:strVal val="1+ppt_h/2"/>
                                          </p:val>
                                        </p:tav>
                                      </p:tavLst>
                                    </p:anim>
                                    <p:set>
                                      <p:cBhvr>
                                        <p:cTn id="147" dur="1" fill="hold">
                                          <p:stCondLst>
                                            <p:cond delay="1999"/>
                                          </p:stCondLst>
                                        </p:cTn>
                                        <p:tgtEl>
                                          <p:spTgt spid="10"/>
                                        </p:tgtEl>
                                        <p:attrNameLst>
                                          <p:attrName>style.visibility</p:attrName>
                                        </p:attrNameLst>
                                      </p:cBhvr>
                                      <p:to>
                                        <p:strVal val="hidden"/>
                                      </p:to>
                                    </p:set>
                                  </p:childTnLst>
                                </p:cTn>
                              </p:par>
                              <p:par>
                                <p:cTn id="148" presetID="2" presetClass="exit" presetSubtype="12" fill="hold" nodeType="withEffect">
                                  <p:stCondLst>
                                    <p:cond delay="0"/>
                                  </p:stCondLst>
                                  <p:childTnLst>
                                    <p:anim calcmode="lin" valueType="num">
                                      <p:cBhvr additive="base">
                                        <p:cTn id="149" dur="2000"/>
                                        <p:tgtEl>
                                          <p:spTgt spid="15"/>
                                        </p:tgtEl>
                                        <p:attrNameLst>
                                          <p:attrName>ppt_x</p:attrName>
                                        </p:attrNameLst>
                                      </p:cBhvr>
                                      <p:tavLst>
                                        <p:tav tm="0">
                                          <p:val>
                                            <p:strVal val="ppt_x"/>
                                          </p:val>
                                        </p:tav>
                                        <p:tav tm="100000">
                                          <p:val>
                                            <p:strVal val="0-ppt_w/2"/>
                                          </p:val>
                                        </p:tav>
                                      </p:tavLst>
                                    </p:anim>
                                    <p:anim calcmode="lin" valueType="num">
                                      <p:cBhvr additive="base">
                                        <p:cTn id="150" dur="2000"/>
                                        <p:tgtEl>
                                          <p:spTgt spid="15"/>
                                        </p:tgtEl>
                                        <p:attrNameLst>
                                          <p:attrName>ppt_y</p:attrName>
                                        </p:attrNameLst>
                                      </p:cBhvr>
                                      <p:tavLst>
                                        <p:tav tm="0">
                                          <p:val>
                                            <p:strVal val="ppt_y"/>
                                          </p:val>
                                        </p:tav>
                                        <p:tav tm="100000">
                                          <p:val>
                                            <p:strVal val="1+ppt_h/2"/>
                                          </p:val>
                                        </p:tav>
                                      </p:tavLst>
                                    </p:anim>
                                    <p:set>
                                      <p:cBhvr>
                                        <p:cTn id="151" dur="1" fill="hold">
                                          <p:stCondLst>
                                            <p:cond delay="1999"/>
                                          </p:stCondLst>
                                        </p:cTn>
                                        <p:tgtEl>
                                          <p:spTgt spid="15"/>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16"/>
                                        </p:tgtEl>
                                        <p:attrNameLst>
                                          <p:attrName>ppt_x</p:attrName>
                                        </p:attrNameLst>
                                      </p:cBhvr>
                                      <p:tavLst>
                                        <p:tav tm="0">
                                          <p:val>
                                            <p:strVal val="ppt_x"/>
                                          </p:val>
                                        </p:tav>
                                        <p:tav tm="100000">
                                          <p:val>
                                            <p:strVal val="0-ppt_w/2"/>
                                          </p:val>
                                        </p:tav>
                                      </p:tavLst>
                                    </p:anim>
                                    <p:anim calcmode="lin" valueType="num">
                                      <p:cBhvr additive="base">
                                        <p:cTn id="154" dur="2000"/>
                                        <p:tgtEl>
                                          <p:spTgt spid="16"/>
                                        </p:tgtEl>
                                        <p:attrNameLst>
                                          <p:attrName>ppt_y</p:attrName>
                                        </p:attrNameLst>
                                      </p:cBhvr>
                                      <p:tavLst>
                                        <p:tav tm="0">
                                          <p:val>
                                            <p:strVal val="ppt_y"/>
                                          </p:val>
                                        </p:tav>
                                        <p:tav tm="100000">
                                          <p:val>
                                            <p:strVal val="1+ppt_h/2"/>
                                          </p:val>
                                        </p:tav>
                                      </p:tavLst>
                                    </p:anim>
                                    <p:set>
                                      <p:cBhvr>
                                        <p:cTn id="155" dur="1" fill="hold">
                                          <p:stCondLst>
                                            <p:cond delay="1999"/>
                                          </p:stCondLst>
                                        </p:cTn>
                                        <p:tgtEl>
                                          <p:spTgt spid="16"/>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17"/>
                                        </p:tgtEl>
                                        <p:attrNameLst>
                                          <p:attrName>ppt_x</p:attrName>
                                        </p:attrNameLst>
                                      </p:cBhvr>
                                      <p:tavLst>
                                        <p:tav tm="0">
                                          <p:val>
                                            <p:strVal val="ppt_x"/>
                                          </p:val>
                                        </p:tav>
                                        <p:tav tm="100000">
                                          <p:val>
                                            <p:strVal val="0-ppt_w/2"/>
                                          </p:val>
                                        </p:tav>
                                      </p:tavLst>
                                    </p:anim>
                                    <p:anim calcmode="lin" valueType="num">
                                      <p:cBhvr additive="base">
                                        <p:cTn id="158" dur="2000"/>
                                        <p:tgtEl>
                                          <p:spTgt spid="17"/>
                                        </p:tgtEl>
                                        <p:attrNameLst>
                                          <p:attrName>ppt_y</p:attrName>
                                        </p:attrNameLst>
                                      </p:cBhvr>
                                      <p:tavLst>
                                        <p:tav tm="0">
                                          <p:val>
                                            <p:strVal val="ppt_y"/>
                                          </p:val>
                                        </p:tav>
                                        <p:tav tm="100000">
                                          <p:val>
                                            <p:strVal val="1+ppt_h/2"/>
                                          </p:val>
                                        </p:tav>
                                      </p:tavLst>
                                    </p:anim>
                                    <p:set>
                                      <p:cBhvr>
                                        <p:cTn id="159" dur="1" fill="hold">
                                          <p:stCondLst>
                                            <p:cond delay="1999"/>
                                          </p:stCondLst>
                                        </p:cTn>
                                        <p:tgtEl>
                                          <p:spTgt spid="17"/>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18"/>
                                        </p:tgtEl>
                                        <p:attrNameLst>
                                          <p:attrName>ppt_x</p:attrName>
                                        </p:attrNameLst>
                                      </p:cBhvr>
                                      <p:tavLst>
                                        <p:tav tm="0">
                                          <p:val>
                                            <p:strVal val="ppt_x"/>
                                          </p:val>
                                        </p:tav>
                                        <p:tav tm="100000">
                                          <p:val>
                                            <p:strVal val="0-ppt_w/2"/>
                                          </p:val>
                                        </p:tav>
                                      </p:tavLst>
                                    </p:anim>
                                    <p:anim calcmode="lin" valueType="num">
                                      <p:cBhvr additive="base">
                                        <p:cTn id="162" dur="2000"/>
                                        <p:tgtEl>
                                          <p:spTgt spid="18"/>
                                        </p:tgtEl>
                                        <p:attrNameLst>
                                          <p:attrName>ppt_y</p:attrName>
                                        </p:attrNameLst>
                                      </p:cBhvr>
                                      <p:tavLst>
                                        <p:tav tm="0">
                                          <p:val>
                                            <p:strVal val="ppt_y"/>
                                          </p:val>
                                        </p:tav>
                                        <p:tav tm="100000">
                                          <p:val>
                                            <p:strVal val="1+ppt_h/2"/>
                                          </p:val>
                                        </p:tav>
                                      </p:tavLst>
                                    </p:anim>
                                    <p:set>
                                      <p:cBhvr>
                                        <p:cTn id="163" dur="1" fill="hold">
                                          <p:stCondLst>
                                            <p:cond delay="1999"/>
                                          </p:stCondLst>
                                        </p:cTn>
                                        <p:tgtEl>
                                          <p:spTgt spid="18"/>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19"/>
                                        </p:tgtEl>
                                        <p:attrNameLst>
                                          <p:attrName>ppt_x</p:attrName>
                                        </p:attrNameLst>
                                      </p:cBhvr>
                                      <p:tavLst>
                                        <p:tav tm="0">
                                          <p:val>
                                            <p:strVal val="ppt_x"/>
                                          </p:val>
                                        </p:tav>
                                        <p:tav tm="100000">
                                          <p:val>
                                            <p:strVal val="0-ppt_w/2"/>
                                          </p:val>
                                        </p:tav>
                                      </p:tavLst>
                                    </p:anim>
                                    <p:anim calcmode="lin" valueType="num">
                                      <p:cBhvr additive="base">
                                        <p:cTn id="166" dur="2000"/>
                                        <p:tgtEl>
                                          <p:spTgt spid="19"/>
                                        </p:tgtEl>
                                        <p:attrNameLst>
                                          <p:attrName>ppt_y</p:attrName>
                                        </p:attrNameLst>
                                      </p:cBhvr>
                                      <p:tavLst>
                                        <p:tav tm="0">
                                          <p:val>
                                            <p:strVal val="ppt_y"/>
                                          </p:val>
                                        </p:tav>
                                        <p:tav tm="100000">
                                          <p:val>
                                            <p:strVal val="1+ppt_h/2"/>
                                          </p:val>
                                        </p:tav>
                                      </p:tavLst>
                                    </p:anim>
                                    <p:set>
                                      <p:cBhvr>
                                        <p:cTn id="167" dur="1" fill="hold">
                                          <p:stCondLst>
                                            <p:cond delay="1999"/>
                                          </p:stCondLst>
                                        </p:cTn>
                                        <p:tgtEl>
                                          <p:spTgt spid="19"/>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5"/>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7"/>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0"/>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5"/>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16"/>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17"/>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18"/>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19"/>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4"/>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6"/>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8"/>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9"/>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11"/>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2"/>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3"/>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4"/>
                                        </p:tgtEl>
                                        <p:attrNameLst>
                                          <p:attrName>r</p:attrName>
                                        </p:attrNameLst>
                                      </p:cBhvr>
                                    </p:animRot>
                                  </p:childTnLst>
                                </p:cTn>
                              </p:par>
                              <p:par>
                                <p:cTn id="200" presetID="17" presetClass="entr" presetSubtype="1"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ppt_x</p:attrName>
                                        </p:attrNameLst>
                                      </p:cBhvr>
                                      <p:tavLst>
                                        <p:tav tm="0">
                                          <p:val>
                                            <p:strVal val="#ppt_x"/>
                                          </p:val>
                                        </p:tav>
                                        <p:tav tm="100000">
                                          <p:val>
                                            <p:strVal val="#ppt_x"/>
                                          </p:val>
                                        </p:tav>
                                      </p:tavLst>
                                    </p:anim>
                                    <p:anim calcmode="lin" valueType="num">
                                      <p:cBhvr>
                                        <p:cTn id="203" dur="2000" fill="hold"/>
                                        <p:tgtEl>
                                          <p:spTgt spid="2"/>
                                        </p:tgtEl>
                                        <p:attrNameLst>
                                          <p:attrName>ppt_y</p:attrName>
                                        </p:attrNameLst>
                                      </p:cBhvr>
                                      <p:tavLst>
                                        <p:tav tm="0">
                                          <p:val>
                                            <p:strVal val="#ppt_y-#ppt_h/2"/>
                                          </p:val>
                                        </p:tav>
                                        <p:tav tm="100000">
                                          <p:val>
                                            <p:strVal val="#ppt_y"/>
                                          </p:val>
                                        </p:tav>
                                      </p:tavLst>
                                    </p:anim>
                                    <p:anim calcmode="lin" valueType="num">
                                      <p:cBhvr>
                                        <p:cTn id="204" dur="2000" fill="hold"/>
                                        <p:tgtEl>
                                          <p:spTgt spid="2"/>
                                        </p:tgtEl>
                                        <p:attrNameLst>
                                          <p:attrName>ppt_w</p:attrName>
                                        </p:attrNameLst>
                                      </p:cBhvr>
                                      <p:tavLst>
                                        <p:tav tm="0">
                                          <p:val>
                                            <p:strVal val="#ppt_w"/>
                                          </p:val>
                                        </p:tav>
                                        <p:tav tm="100000">
                                          <p:val>
                                            <p:strVal val="#ppt_w"/>
                                          </p:val>
                                        </p:tav>
                                      </p:tavLst>
                                    </p:anim>
                                    <p:anim calcmode="lin" valueType="num">
                                      <p:cBhvr>
                                        <p:cTn id="205" dur="2000" fill="hold"/>
                                        <p:tgtEl>
                                          <p:spTgt spid="2"/>
                                        </p:tgtEl>
                                        <p:attrNameLst>
                                          <p:attrName>ppt_h</p:attrName>
                                        </p:attrNameLst>
                                      </p:cBhvr>
                                      <p:tavLst>
                                        <p:tav tm="0">
                                          <p:val>
                                            <p:fltVal val="0"/>
                                          </p:val>
                                        </p:tav>
                                        <p:tav tm="100000">
                                          <p:val>
                                            <p:strVal val="#ppt_h"/>
                                          </p:val>
                                        </p:tav>
                                      </p:tavLst>
                                    </p:anim>
                                  </p:childTnLst>
                                </p:cTn>
                              </p:par>
                              <p:par>
                                <p:cTn id="206" presetID="16" presetClass="entr" presetSubtype="37" fill="hold" nodeType="withEffect">
                                  <p:stCondLst>
                                    <p:cond delay="0"/>
                                  </p:stCondLst>
                                  <p:childTnLst>
                                    <p:set>
                                      <p:cBhvr>
                                        <p:cTn id="207" dur="1" fill="hold">
                                          <p:stCondLst>
                                            <p:cond delay="0"/>
                                          </p:stCondLst>
                                        </p:cTn>
                                        <p:tgtEl>
                                          <p:spTgt spid="2"/>
                                        </p:tgtEl>
                                        <p:attrNameLst>
                                          <p:attrName>style.visibility</p:attrName>
                                        </p:attrNameLst>
                                      </p:cBhvr>
                                      <p:to>
                                        <p:strVal val="visible"/>
                                      </p:to>
                                    </p:set>
                                    <p:animEffect transition="in" filter="barn(outVertical)">
                                      <p:cBhvr>
                                        <p:cTn id="20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12000">
              <a:schemeClr val="tx1"/>
            </a:gs>
            <a:gs pos="30000">
              <a:srgbClr val="D49E6C"/>
            </a:gs>
            <a:gs pos="70000">
              <a:srgbClr val="A65528"/>
            </a:gs>
            <a:gs pos="100000">
              <a:srgbClr val="663012"/>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cheetah-safari-41193237-1554105425-ImageGalleryLightboxLarg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oncentricos color.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9216319">
            <a:off x="4000496" y="928676"/>
            <a:ext cx="1166947" cy="1166947"/>
          </a:xfrm>
          <a:prstGeom prst="rect">
            <a:avLst/>
          </a:prstGeom>
        </p:spPr>
      </p:pic>
      <p:pic>
        <p:nvPicPr>
          <p:cNvPr id="4" name="3 Imagen" descr="Concentricos color.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2758534">
            <a:off x="5170753" y="2098933"/>
            <a:ext cx="1166947" cy="1166947"/>
          </a:xfrm>
          <a:prstGeom prst="rect">
            <a:avLst/>
          </a:prstGeom>
        </p:spPr>
      </p:pic>
      <p:pic>
        <p:nvPicPr>
          <p:cNvPr id="5" name="4 Imagen" descr="Concentricos color.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a:off x="4857752" y="1214428"/>
            <a:ext cx="1166947" cy="1166947"/>
          </a:xfrm>
          <a:prstGeom prst="rect">
            <a:avLst/>
          </a:prstGeom>
        </p:spPr>
      </p:pic>
      <p:pic>
        <p:nvPicPr>
          <p:cNvPr id="6" name="5 Imagen" descr="Concentricos color.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7520236">
            <a:off x="4016159" y="3230354"/>
            <a:ext cx="1166947" cy="1166947"/>
          </a:xfrm>
          <a:prstGeom prst="rect">
            <a:avLst/>
          </a:prstGeom>
        </p:spPr>
      </p:pic>
      <p:pic>
        <p:nvPicPr>
          <p:cNvPr id="7" name="6 Imagen" descr="Concentricos color.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5400000">
            <a:off x="4828118" y="2970745"/>
            <a:ext cx="1166947" cy="1166947"/>
          </a:xfrm>
          <a:prstGeom prst="rect">
            <a:avLst/>
          </a:prstGeom>
        </p:spPr>
      </p:pic>
      <p:pic>
        <p:nvPicPr>
          <p:cNvPr id="8" name="7 Imagen" descr="Concentricos color.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4437599">
            <a:off x="2925794" y="2139991"/>
            <a:ext cx="1166947" cy="1166947"/>
          </a:xfrm>
          <a:prstGeom prst="rect">
            <a:avLst/>
          </a:prstGeom>
        </p:spPr>
      </p:pic>
      <p:pic>
        <p:nvPicPr>
          <p:cNvPr id="9" name="8 Imagen" descr="Concentricos color.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1311939">
            <a:off x="3151913" y="3009051"/>
            <a:ext cx="1166947" cy="1166947"/>
          </a:xfrm>
          <a:prstGeom prst="rect">
            <a:avLst/>
          </a:prstGeom>
        </p:spPr>
      </p:pic>
      <p:pic>
        <p:nvPicPr>
          <p:cNvPr id="10" name="9 Imagen" descr="Concentricos color.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6880223">
            <a:off x="3175115" y="1174867"/>
            <a:ext cx="1166947" cy="1166947"/>
          </a:xfrm>
          <a:prstGeom prst="rect">
            <a:avLst/>
          </a:prstGeom>
        </p:spPr>
      </p:pic>
      <p:sp>
        <p:nvSpPr>
          <p:cNvPr id="11" name="10 Rectángulo"/>
          <p:cNvSpPr/>
          <p:nvPr/>
        </p:nvSpPr>
        <p:spPr>
          <a:xfrm>
            <a:off x="-428660" y="-285770"/>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0"/>
                                        </p:tgtEl>
                                        <p:attrNameLst>
                                          <p:attrName>r</p:attrName>
                                        </p:attrNameLst>
                                      </p:cBhvr>
                                    </p:animRot>
                                  </p:childTnLst>
                                </p:cTn>
                              </p:par>
                            </p:childTnLst>
                          </p:cTn>
                        </p:par>
                        <p:par>
                          <p:cTn id="71" fill="hold">
                            <p:stCondLst>
                              <p:cond delay="4000"/>
                            </p:stCondLst>
                            <p:childTnLst>
                              <p:par>
                                <p:cTn id="72" presetID="23" presetClass="exit" presetSubtype="544" fill="hold" nodeType="afterEffect">
                                  <p:stCondLst>
                                    <p:cond delay="0"/>
                                  </p:stCondLst>
                                  <p:childTnLst>
                                    <p:anim calcmode="lin" valueType="num">
                                      <p:cBhvr>
                                        <p:cTn id="73" dur="2000"/>
                                        <p:tgtEl>
                                          <p:spTgt spid="3"/>
                                        </p:tgtEl>
                                        <p:attrNameLst>
                                          <p:attrName>ppt_w</p:attrName>
                                        </p:attrNameLst>
                                      </p:cBhvr>
                                      <p:tavLst>
                                        <p:tav tm="0">
                                          <p:val>
                                            <p:strVal val="ppt_w"/>
                                          </p:val>
                                        </p:tav>
                                        <p:tav tm="100000">
                                          <p:val>
                                            <p:fltVal val="0"/>
                                          </p:val>
                                        </p:tav>
                                      </p:tavLst>
                                    </p:anim>
                                    <p:anim calcmode="lin" valueType="num">
                                      <p:cBhvr>
                                        <p:cTn id="74" dur="2000"/>
                                        <p:tgtEl>
                                          <p:spTgt spid="3"/>
                                        </p:tgtEl>
                                        <p:attrNameLst>
                                          <p:attrName>ppt_h</p:attrName>
                                        </p:attrNameLst>
                                      </p:cBhvr>
                                      <p:tavLst>
                                        <p:tav tm="0">
                                          <p:val>
                                            <p:strVal val="ppt_h"/>
                                          </p:val>
                                        </p:tav>
                                        <p:tav tm="100000">
                                          <p:val>
                                            <p:fltVal val="0"/>
                                          </p:val>
                                        </p:tav>
                                      </p:tavLst>
                                    </p:anim>
                                    <p:anim calcmode="lin" valueType="num">
                                      <p:cBhvr>
                                        <p:cTn id="75" dur="2000"/>
                                        <p:tgtEl>
                                          <p:spTgt spid="3"/>
                                        </p:tgtEl>
                                        <p:attrNameLst>
                                          <p:attrName>ppt_x</p:attrName>
                                        </p:attrNameLst>
                                      </p:cBhvr>
                                      <p:tavLst>
                                        <p:tav tm="0">
                                          <p:val>
                                            <p:strVal val="ppt_x"/>
                                          </p:val>
                                        </p:tav>
                                        <p:tav tm="100000">
                                          <p:val>
                                            <p:fltVal val="0.5"/>
                                          </p:val>
                                        </p:tav>
                                      </p:tavLst>
                                    </p:anim>
                                    <p:anim calcmode="lin" valueType="num">
                                      <p:cBhvr>
                                        <p:cTn id="76" dur="2000"/>
                                        <p:tgtEl>
                                          <p:spTgt spid="3"/>
                                        </p:tgtEl>
                                        <p:attrNameLst>
                                          <p:attrName>ppt_y</p:attrName>
                                        </p:attrNameLst>
                                      </p:cBhvr>
                                      <p:tavLst>
                                        <p:tav tm="0">
                                          <p:val>
                                            <p:strVal val="ppt_y"/>
                                          </p:val>
                                        </p:tav>
                                        <p:tav tm="100000">
                                          <p:val>
                                            <p:fltVal val="0.5"/>
                                          </p:val>
                                        </p:tav>
                                      </p:tavLst>
                                    </p:anim>
                                    <p:set>
                                      <p:cBhvr>
                                        <p:cTn id="77" dur="1" fill="hold">
                                          <p:stCondLst>
                                            <p:cond delay="1999"/>
                                          </p:stCondLst>
                                        </p:cTn>
                                        <p:tgtEl>
                                          <p:spTgt spid="3"/>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4"/>
                                        </p:tgtEl>
                                        <p:attrNameLst>
                                          <p:attrName>ppt_w</p:attrName>
                                        </p:attrNameLst>
                                      </p:cBhvr>
                                      <p:tavLst>
                                        <p:tav tm="0">
                                          <p:val>
                                            <p:strVal val="ppt_w"/>
                                          </p:val>
                                        </p:tav>
                                        <p:tav tm="100000">
                                          <p:val>
                                            <p:fltVal val="0"/>
                                          </p:val>
                                        </p:tav>
                                      </p:tavLst>
                                    </p:anim>
                                    <p:anim calcmode="lin" valueType="num">
                                      <p:cBhvr>
                                        <p:cTn id="80" dur="2000"/>
                                        <p:tgtEl>
                                          <p:spTgt spid="4"/>
                                        </p:tgtEl>
                                        <p:attrNameLst>
                                          <p:attrName>ppt_h</p:attrName>
                                        </p:attrNameLst>
                                      </p:cBhvr>
                                      <p:tavLst>
                                        <p:tav tm="0">
                                          <p:val>
                                            <p:strVal val="ppt_h"/>
                                          </p:val>
                                        </p:tav>
                                        <p:tav tm="100000">
                                          <p:val>
                                            <p:fltVal val="0"/>
                                          </p:val>
                                        </p:tav>
                                      </p:tavLst>
                                    </p:anim>
                                    <p:anim calcmode="lin" valueType="num">
                                      <p:cBhvr>
                                        <p:cTn id="81" dur="2000"/>
                                        <p:tgtEl>
                                          <p:spTgt spid="4"/>
                                        </p:tgtEl>
                                        <p:attrNameLst>
                                          <p:attrName>ppt_x</p:attrName>
                                        </p:attrNameLst>
                                      </p:cBhvr>
                                      <p:tavLst>
                                        <p:tav tm="0">
                                          <p:val>
                                            <p:strVal val="ppt_x"/>
                                          </p:val>
                                        </p:tav>
                                        <p:tav tm="100000">
                                          <p:val>
                                            <p:fltVal val="0.5"/>
                                          </p:val>
                                        </p:tav>
                                      </p:tavLst>
                                    </p:anim>
                                    <p:anim calcmode="lin" valueType="num">
                                      <p:cBhvr>
                                        <p:cTn id="82" dur="2000"/>
                                        <p:tgtEl>
                                          <p:spTgt spid="4"/>
                                        </p:tgtEl>
                                        <p:attrNameLst>
                                          <p:attrName>ppt_y</p:attrName>
                                        </p:attrNameLst>
                                      </p:cBhvr>
                                      <p:tavLst>
                                        <p:tav tm="0">
                                          <p:val>
                                            <p:strVal val="ppt_y"/>
                                          </p:val>
                                        </p:tav>
                                        <p:tav tm="100000">
                                          <p:val>
                                            <p:fltVal val="0.5"/>
                                          </p:val>
                                        </p:tav>
                                      </p:tavLst>
                                    </p:anim>
                                    <p:set>
                                      <p:cBhvr>
                                        <p:cTn id="83" dur="1" fill="hold">
                                          <p:stCondLst>
                                            <p:cond delay="1999"/>
                                          </p:stCondLst>
                                        </p:cTn>
                                        <p:tgtEl>
                                          <p:spTgt spid="4"/>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5"/>
                                        </p:tgtEl>
                                        <p:attrNameLst>
                                          <p:attrName>ppt_w</p:attrName>
                                        </p:attrNameLst>
                                      </p:cBhvr>
                                      <p:tavLst>
                                        <p:tav tm="0">
                                          <p:val>
                                            <p:strVal val="ppt_w"/>
                                          </p:val>
                                        </p:tav>
                                        <p:tav tm="100000">
                                          <p:val>
                                            <p:fltVal val="0"/>
                                          </p:val>
                                        </p:tav>
                                      </p:tavLst>
                                    </p:anim>
                                    <p:anim calcmode="lin" valueType="num">
                                      <p:cBhvr>
                                        <p:cTn id="86" dur="2000"/>
                                        <p:tgtEl>
                                          <p:spTgt spid="5"/>
                                        </p:tgtEl>
                                        <p:attrNameLst>
                                          <p:attrName>ppt_h</p:attrName>
                                        </p:attrNameLst>
                                      </p:cBhvr>
                                      <p:tavLst>
                                        <p:tav tm="0">
                                          <p:val>
                                            <p:strVal val="ppt_h"/>
                                          </p:val>
                                        </p:tav>
                                        <p:tav tm="100000">
                                          <p:val>
                                            <p:fltVal val="0"/>
                                          </p:val>
                                        </p:tav>
                                      </p:tavLst>
                                    </p:anim>
                                    <p:anim calcmode="lin" valueType="num">
                                      <p:cBhvr>
                                        <p:cTn id="87" dur="2000"/>
                                        <p:tgtEl>
                                          <p:spTgt spid="5"/>
                                        </p:tgtEl>
                                        <p:attrNameLst>
                                          <p:attrName>ppt_x</p:attrName>
                                        </p:attrNameLst>
                                      </p:cBhvr>
                                      <p:tavLst>
                                        <p:tav tm="0">
                                          <p:val>
                                            <p:strVal val="ppt_x"/>
                                          </p:val>
                                        </p:tav>
                                        <p:tav tm="100000">
                                          <p:val>
                                            <p:fltVal val="0.5"/>
                                          </p:val>
                                        </p:tav>
                                      </p:tavLst>
                                    </p:anim>
                                    <p:anim calcmode="lin" valueType="num">
                                      <p:cBhvr>
                                        <p:cTn id="88" dur="2000"/>
                                        <p:tgtEl>
                                          <p:spTgt spid="5"/>
                                        </p:tgtEl>
                                        <p:attrNameLst>
                                          <p:attrName>ppt_y</p:attrName>
                                        </p:attrNameLst>
                                      </p:cBhvr>
                                      <p:tavLst>
                                        <p:tav tm="0">
                                          <p:val>
                                            <p:strVal val="ppt_y"/>
                                          </p:val>
                                        </p:tav>
                                        <p:tav tm="100000">
                                          <p:val>
                                            <p:fltVal val="0.5"/>
                                          </p:val>
                                        </p:tav>
                                      </p:tavLst>
                                    </p:anim>
                                    <p:set>
                                      <p:cBhvr>
                                        <p:cTn id="89" dur="1" fill="hold">
                                          <p:stCondLst>
                                            <p:cond delay="1999"/>
                                          </p:stCondLst>
                                        </p:cTn>
                                        <p:tgtEl>
                                          <p:spTgt spid="5"/>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6"/>
                                        </p:tgtEl>
                                        <p:attrNameLst>
                                          <p:attrName>ppt_w</p:attrName>
                                        </p:attrNameLst>
                                      </p:cBhvr>
                                      <p:tavLst>
                                        <p:tav tm="0">
                                          <p:val>
                                            <p:strVal val="ppt_w"/>
                                          </p:val>
                                        </p:tav>
                                        <p:tav tm="100000">
                                          <p:val>
                                            <p:fltVal val="0"/>
                                          </p:val>
                                        </p:tav>
                                      </p:tavLst>
                                    </p:anim>
                                    <p:anim calcmode="lin" valueType="num">
                                      <p:cBhvr>
                                        <p:cTn id="92" dur="2000"/>
                                        <p:tgtEl>
                                          <p:spTgt spid="6"/>
                                        </p:tgtEl>
                                        <p:attrNameLst>
                                          <p:attrName>ppt_h</p:attrName>
                                        </p:attrNameLst>
                                      </p:cBhvr>
                                      <p:tavLst>
                                        <p:tav tm="0">
                                          <p:val>
                                            <p:strVal val="ppt_h"/>
                                          </p:val>
                                        </p:tav>
                                        <p:tav tm="100000">
                                          <p:val>
                                            <p:fltVal val="0"/>
                                          </p:val>
                                        </p:tav>
                                      </p:tavLst>
                                    </p:anim>
                                    <p:anim calcmode="lin" valueType="num">
                                      <p:cBhvr>
                                        <p:cTn id="93" dur="2000"/>
                                        <p:tgtEl>
                                          <p:spTgt spid="6"/>
                                        </p:tgtEl>
                                        <p:attrNameLst>
                                          <p:attrName>ppt_x</p:attrName>
                                        </p:attrNameLst>
                                      </p:cBhvr>
                                      <p:tavLst>
                                        <p:tav tm="0">
                                          <p:val>
                                            <p:strVal val="ppt_x"/>
                                          </p:val>
                                        </p:tav>
                                        <p:tav tm="100000">
                                          <p:val>
                                            <p:fltVal val="0.5"/>
                                          </p:val>
                                        </p:tav>
                                      </p:tavLst>
                                    </p:anim>
                                    <p:anim calcmode="lin" valueType="num">
                                      <p:cBhvr>
                                        <p:cTn id="94" dur="2000"/>
                                        <p:tgtEl>
                                          <p:spTgt spid="6"/>
                                        </p:tgtEl>
                                        <p:attrNameLst>
                                          <p:attrName>ppt_y</p:attrName>
                                        </p:attrNameLst>
                                      </p:cBhvr>
                                      <p:tavLst>
                                        <p:tav tm="0">
                                          <p:val>
                                            <p:strVal val="ppt_y"/>
                                          </p:val>
                                        </p:tav>
                                        <p:tav tm="100000">
                                          <p:val>
                                            <p:fltVal val="0.5"/>
                                          </p:val>
                                        </p:tav>
                                      </p:tavLst>
                                    </p:anim>
                                    <p:set>
                                      <p:cBhvr>
                                        <p:cTn id="95" dur="1" fill="hold">
                                          <p:stCondLst>
                                            <p:cond delay="1999"/>
                                          </p:stCondLst>
                                        </p:cTn>
                                        <p:tgtEl>
                                          <p:spTgt spid="6"/>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7"/>
                                        </p:tgtEl>
                                        <p:attrNameLst>
                                          <p:attrName>ppt_w</p:attrName>
                                        </p:attrNameLst>
                                      </p:cBhvr>
                                      <p:tavLst>
                                        <p:tav tm="0">
                                          <p:val>
                                            <p:strVal val="ppt_w"/>
                                          </p:val>
                                        </p:tav>
                                        <p:tav tm="100000">
                                          <p:val>
                                            <p:fltVal val="0"/>
                                          </p:val>
                                        </p:tav>
                                      </p:tavLst>
                                    </p:anim>
                                    <p:anim calcmode="lin" valueType="num">
                                      <p:cBhvr>
                                        <p:cTn id="98" dur="2000"/>
                                        <p:tgtEl>
                                          <p:spTgt spid="7"/>
                                        </p:tgtEl>
                                        <p:attrNameLst>
                                          <p:attrName>ppt_h</p:attrName>
                                        </p:attrNameLst>
                                      </p:cBhvr>
                                      <p:tavLst>
                                        <p:tav tm="0">
                                          <p:val>
                                            <p:strVal val="ppt_h"/>
                                          </p:val>
                                        </p:tav>
                                        <p:tav tm="100000">
                                          <p:val>
                                            <p:fltVal val="0"/>
                                          </p:val>
                                        </p:tav>
                                      </p:tavLst>
                                    </p:anim>
                                    <p:anim calcmode="lin" valueType="num">
                                      <p:cBhvr>
                                        <p:cTn id="99" dur="2000"/>
                                        <p:tgtEl>
                                          <p:spTgt spid="7"/>
                                        </p:tgtEl>
                                        <p:attrNameLst>
                                          <p:attrName>ppt_x</p:attrName>
                                        </p:attrNameLst>
                                      </p:cBhvr>
                                      <p:tavLst>
                                        <p:tav tm="0">
                                          <p:val>
                                            <p:strVal val="ppt_x"/>
                                          </p:val>
                                        </p:tav>
                                        <p:tav tm="100000">
                                          <p:val>
                                            <p:fltVal val="0.5"/>
                                          </p:val>
                                        </p:tav>
                                      </p:tavLst>
                                    </p:anim>
                                    <p:anim calcmode="lin" valueType="num">
                                      <p:cBhvr>
                                        <p:cTn id="100" dur="2000"/>
                                        <p:tgtEl>
                                          <p:spTgt spid="7"/>
                                        </p:tgtEl>
                                        <p:attrNameLst>
                                          <p:attrName>ppt_y</p:attrName>
                                        </p:attrNameLst>
                                      </p:cBhvr>
                                      <p:tavLst>
                                        <p:tav tm="0">
                                          <p:val>
                                            <p:strVal val="ppt_y"/>
                                          </p:val>
                                        </p:tav>
                                        <p:tav tm="100000">
                                          <p:val>
                                            <p:fltVal val="0.5"/>
                                          </p:val>
                                        </p:tav>
                                      </p:tavLst>
                                    </p:anim>
                                    <p:set>
                                      <p:cBhvr>
                                        <p:cTn id="101" dur="1" fill="hold">
                                          <p:stCondLst>
                                            <p:cond delay="1999"/>
                                          </p:stCondLst>
                                        </p:cTn>
                                        <p:tgtEl>
                                          <p:spTgt spid="7"/>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8"/>
                                        </p:tgtEl>
                                        <p:attrNameLst>
                                          <p:attrName>ppt_w</p:attrName>
                                        </p:attrNameLst>
                                      </p:cBhvr>
                                      <p:tavLst>
                                        <p:tav tm="0">
                                          <p:val>
                                            <p:strVal val="ppt_w"/>
                                          </p:val>
                                        </p:tav>
                                        <p:tav tm="100000">
                                          <p:val>
                                            <p:fltVal val="0"/>
                                          </p:val>
                                        </p:tav>
                                      </p:tavLst>
                                    </p:anim>
                                    <p:anim calcmode="lin" valueType="num">
                                      <p:cBhvr>
                                        <p:cTn id="104" dur="2000"/>
                                        <p:tgtEl>
                                          <p:spTgt spid="8"/>
                                        </p:tgtEl>
                                        <p:attrNameLst>
                                          <p:attrName>ppt_h</p:attrName>
                                        </p:attrNameLst>
                                      </p:cBhvr>
                                      <p:tavLst>
                                        <p:tav tm="0">
                                          <p:val>
                                            <p:strVal val="ppt_h"/>
                                          </p:val>
                                        </p:tav>
                                        <p:tav tm="100000">
                                          <p:val>
                                            <p:fltVal val="0"/>
                                          </p:val>
                                        </p:tav>
                                      </p:tavLst>
                                    </p:anim>
                                    <p:anim calcmode="lin" valueType="num">
                                      <p:cBhvr>
                                        <p:cTn id="105" dur="2000"/>
                                        <p:tgtEl>
                                          <p:spTgt spid="8"/>
                                        </p:tgtEl>
                                        <p:attrNameLst>
                                          <p:attrName>ppt_x</p:attrName>
                                        </p:attrNameLst>
                                      </p:cBhvr>
                                      <p:tavLst>
                                        <p:tav tm="0">
                                          <p:val>
                                            <p:strVal val="ppt_x"/>
                                          </p:val>
                                        </p:tav>
                                        <p:tav tm="100000">
                                          <p:val>
                                            <p:fltVal val="0.5"/>
                                          </p:val>
                                        </p:tav>
                                      </p:tavLst>
                                    </p:anim>
                                    <p:anim calcmode="lin" valueType="num">
                                      <p:cBhvr>
                                        <p:cTn id="106" dur="2000"/>
                                        <p:tgtEl>
                                          <p:spTgt spid="8"/>
                                        </p:tgtEl>
                                        <p:attrNameLst>
                                          <p:attrName>ppt_y</p:attrName>
                                        </p:attrNameLst>
                                      </p:cBhvr>
                                      <p:tavLst>
                                        <p:tav tm="0">
                                          <p:val>
                                            <p:strVal val="ppt_y"/>
                                          </p:val>
                                        </p:tav>
                                        <p:tav tm="100000">
                                          <p:val>
                                            <p:fltVal val="0.5"/>
                                          </p:val>
                                        </p:tav>
                                      </p:tavLst>
                                    </p:anim>
                                    <p:set>
                                      <p:cBhvr>
                                        <p:cTn id="107" dur="1" fill="hold">
                                          <p:stCondLst>
                                            <p:cond delay="1999"/>
                                          </p:stCondLst>
                                        </p:cTn>
                                        <p:tgtEl>
                                          <p:spTgt spid="8"/>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9"/>
                                        </p:tgtEl>
                                        <p:attrNameLst>
                                          <p:attrName>ppt_w</p:attrName>
                                        </p:attrNameLst>
                                      </p:cBhvr>
                                      <p:tavLst>
                                        <p:tav tm="0">
                                          <p:val>
                                            <p:strVal val="ppt_w"/>
                                          </p:val>
                                        </p:tav>
                                        <p:tav tm="100000">
                                          <p:val>
                                            <p:fltVal val="0"/>
                                          </p:val>
                                        </p:tav>
                                      </p:tavLst>
                                    </p:anim>
                                    <p:anim calcmode="lin" valueType="num">
                                      <p:cBhvr>
                                        <p:cTn id="110" dur="2000"/>
                                        <p:tgtEl>
                                          <p:spTgt spid="9"/>
                                        </p:tgtEl>
                                        <p:attrNameLst>
                                          <p:attrName>ppt_h</p:attrName>
                                        </p:attrNameLst>
                                      </p:cBhvr>
                                      <p:tavLst>
                                        <p:tav tm="0">
                                          <p:val>
                                            <p:strVal val="ppt_h"/>
                                          </p:val>
                                        </p:tav>
                                        <p:tav tm="100000">
                                          <p:val>
                                            <p:fltVal val="0"/>
                                          </p:val>
                                        </p:tav>
                                      </p:tavLst>
                                    </p:anim>
                                    <p:anim calcmode="lin" valueType="num">
                                      <p:cBhvr>
                                        <p:cTn id="111" dur="2000"/>
                                        <p:tgtEl>
                                          <p:spTgt spid="9"/>
                                        </p:tgtEl>
                                        <p:attrNameLst>
                                          <p:attrName>ppt_x</p:attrName>
                                        </p:attrNameLst>
                                      </p:cBhvr>
                                      <p:tavLst>
                                        <p:tav tm="0">
                                          <p:val>
                                            <p:strVal val="ppt_x"/>
                                          </p:val>
                                        </p:tav>
                                        <p:tav tm="100000">
                                          <p:val>
                                            <p:fltVal val="0.5"/>
                                          </p:val>
                                        </p:tav>
                                      </p:tavLst>
                                    </p:anim>
                                    <p:anim calcmode="lin" valueType="num">
                                      <p:cBhvr>
                                        <p:cTn id="112" dur="2000"/>
                                        <p:tgtEl>
                                          <p:spTgt spid="9"/>
                                        </p:tgtEl>
                                        <p:attrNameLst>
                                          <p:attrName>ppt_y</p:attrName>
                                        </p:attrNameLst>
                                      </p:cBhvr>
                                      <p:tavLst>
                                        <p:tav tm="0">
                                          <p:val>
                                            <p:strVal val="ppt_y"/>
                                          </p:val>
                                        </p:tav>
                                        <p:tav tm="100000">
                                          <p:val>
                                            <p:fltVal val="0.5"/>
                                          </p:val>
                                        </p:tav>
                                      </p:tavLst>
                                    </p:anim>
                                    <p:set>
                                      <p:cBhvr>
                                        <p:cTn id="113" dur="1" fill="hold">
                                          <p:stCondLst>
                                            <p:cond delay="1999"/>
                                          </p:stCondLst>
                                        </p:cTn>
                                        <p:tgtEl>
                                          <p:spTgt spid="9"/>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0"/>
                                        </p:tgtEl>
                                        <p:attrNameLst>
                                          <p:attrName>ppt_w</p:attrName>
                                        </p:attrNameLst>
                                      </p:cBhvr>
                                      <p:tavLst>
                                        <p:tav tm="0">
                                          <p:val>
                                            <p:strVal val="ppt_w"/>
                                          </p:val>
                                        </p:tav>
                                        <p:tav tm="100000">
                                          <p:val>
                                            <p:fltVal val="0"/>
                                          </p:val>
                                        </p:tav>
                                      </p:tavLst>
                                    </p:anim>
                                    <p:anim calcmode="lin" valueType="num">
                                      <p:cBhvr>
                                        <p:cTn id="116" dur="2000"/>
                                        <p:tgtEl>
                                          <p:spTgt spid="10"/>
                                        </p:tgtEl>
                                        <p:attrNameLst>
                                          <p:attrName>ppt_h</p:attrName>
                                        </p:attrNameLst>
                                      </p:cBhvr>
                                      <p:tavLst>
                                        <p:tav tm="0">
                                          <p:val>
                                            <p:strVal val="ppt_h"/>
                                          </p:val>
                                        </p:tav>
                                        <p:tav tm="100000">
                                          <p:val>
                                            <p:fltVal val="0"/>
                                          </p:val>
                                        </p:tav>
                                      </p:tavLst>
                                    </p:anim>
                                    <p:anim calcmode="lin" valueType="num">
                                      <p:cBhvr>
                                        <p:cTn id="117" dur="2000"/>
                                        <p:tgtEl>
                                          <p:spTgt spid="10"/>
                                        </p:tgtEl>
                                        <p:attrNameLst>
                                          <p:attrName>ppt_x</p:attrName>
                                        </p:attrNameLst>
                                      </p:cBhvr>
                                      <p:tavLst>
                                        <p:tav tm="0">
                                          <p:val>
                                            <p:strVal val="ppt_x"/>
                                          </p:val>
                                        </p:tav>
                                        <p:tav tm="100000">
                                          <p:val>
                                            <p:fltVal val="0.5"/>
                                          </p:val>
                                        </p:tav>
                                      </p:tavLst>
                                    </p:anim>
                                    <p:anim calcmode="lin" valueType="num">
                                      <p:cBhvr>
                                        <p:cTn id="118" dur="2000"/>
                                        <p:tgtEl>
                                          <p:spTgt spid="10"/>
                                        </p:tgtEl>
                                        <p:attrNameLst>
                                          <p:attrName>ppt_y</p:attrName>
                                        </p:attrNameLst>
                                      </p:cBhvr>
                                      <p:tavLst>
                                        <p:tav tm="0">
                                          <p:val>
                                            <p:strVal val="ppt_y"/>
                                          </p:val>
                                        </p:tav>
                                        <p:tav tm="100000">
                                          <p:val>
                                            <p:fltVal val="0.5"/>
                                          </p:val>
                                        </p:tav>
                                      </p:tavLst>
                                    </p:anim>
                                    <p:set>
                                      <p:cBhvr>
                                        <p:cTn id="119" dur="1" fill="hold">
                                          <p:stCondLst>
                                            <p:cond delay="1999"/>
                                          </p:stCondLst>
                                        </p:cTn>
                                        <p:tgtEl>
                                          <p:spTgt spid="10"/>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3"/>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4"/>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5"/>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6"/>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7"/>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8"/>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9"/>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0"/>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12000">
              <a:schemeClr val="tx1"/>
            </a:gs>
            <a:gs pos="30000">
              <a:srgbClr val="D49E6C"/>
            </a:gs>
            <a:gs pos="70000">
              <a:srgbClr val="A65528"/>
            </a:gs>
            <a:gs pos="100000">
              <a:srgbClr val="663012"/>
            </a:gs>
          </a:gsLst>
          <a:lin ang="5400000" scaled="1"/>
          <a:tileRect/>
        </a:gradFill>
        <a:effectLst/>
      </p:bgPr>
    </p:bg>
    <p:spTree>
      <p:nvGrpSpPr>
        <p:cNvPr id="1" name=""/>
        <p:cNvGrpSpPr/>
        <p:nvPr/>
      </p:nvGrpSpPr>
      <p:grpSpPr>
        <a:xfrm>
          <a:off x="0" y="0"/>
          <a:ext cx="0" cy="0"/>
          <a:chOff x="0" y="0"/>
          <a:chExt cx="0" cy="0"/>
        </a:xfrm>
      </p:grpSpPr>
      <p:pic>
        <p:nvPicPr>
          <p:cNvPr id="2" name="1 Imagen" descr="Chit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512px-Darktable_icon.svg.png"/>
          <p:cNvPicPr>
            <a:picLocks noChangeAspect="1"/>
          </p:cNvPicPr>
          <p:nvPr/>
        </p:nvPicPr>
        <p:blipFill>
          <a:blip r:embed="rId3">
            <a:duotone>
              <a:prstClr val="black"/>
              <a:schemeClr val="accent6">
                <a:tint val="45000"/>
                <a:satMod val="400000"/>
              </a:schemeClr>
            </a:duotone>
            <a:lum bright="20000" contrast="30000"/>
          </a:blip>
          <a:stretch>
            <a:fillRect/>
          </a:stretch>
        </p:blipFill>
        <p:spPr>
          <a:xfrm>
            <a:off x="0" y="0"/>
            <a:ext cx="857238" cy="857238"/>
          </a:xfrm>
          <a:prstGeom prst="rect">
            <a:avLst/>
          </a:prstGeom>
        </p:spPr>
      </p:pic>
      <p:pic>
        <p:nvPicPr>
          <p:cNvPr id="5" name="4 Imagen" descr="512px-Darktable_icon.svg.png"/>
          <p:cNvPicPr>
            <a:picLocks noChangeAspect="1"/>
          </p:cNvPicPr>
          <p:nvPr/>
        </p:nvPicPr>
        <p:blipFill>
          <a:blip r:embed="rId3">
            <a:duotone>
              <a:prstClr val="black"/>
              <a:schemeClr val="accent6">
                <a:tint val="45000"/>
                <a:satMod val="400000"/>
              </a:schemeClr>
            </a:duotone>
            <a:lum bright="20000" contrast="30000"/>
          </a:blip>
          <a:stretch>
            <a:fillRect/>
          </a:stretch>
        </p:blipFill>
        <p:spPr>
          <a:xfrm>
            <a:off x="785786" y="428610"/>
            <a:ext cx="857238" cy="857238"/>
          </a:xfrm>
          <a:prstGeom prst="rect">
            <a:avLst/>
          </a:prstGeom>
        </p:spPr>
      </p:pic>
      <p:pic>
        <p:nvPicPr>
          <p:cNvPr id="6" name="5 Imagen" descr="512px-Darktable_icon.svg.png"/>
          <p:cNvPicPr>
            <a:picLocks noChangeAspect="1"/>
          </p:cNvPicPr>
          <p:nvPr/>
        </p:nvPicPr>
        <p:blipFill>
          <a:blip r:embed="rId3">
            <a:duotone>
              <a:prstClr val="black"/>
              <a:schemeClr val="accent6">
                <a:tint val="45000"/>
                <a:satMod val="400000"/>
              </a:schemeClr>
            </a:duotone>
            <a:lum bright="20000" contrast="30000"/>
          </a:blip>
          <a:stretch>
            <a:fillRect/>
          </a:stretch>
        </p:blipFill>
        <p:spPr>
          <a:xfrm>
            <a:off x="3714744" y="4286262"/>
            <a:ext cx="857238" cy="857238"/>
          </a:xfrm>
          <a:prstGeom prst="rect">
            <a:avLst/>
          </a:prstGeom>
        </p:spPr>
      </p:pic>
      <p:pic>
        <p:nvPicPr>
          <p:cNvPr id="7" name="6 Imagen" descr="512px-Darktable_icon.svg.png"/>
          <p:cNvPicPr>
            <a:picLocks noChangeAspect="1"/>
          </p:cNvPicPr>
          <p:nvPr/>
        </p:nvPicPr>
        <p:blipFill>
          <a:blip r:embed="rId4" cstate="print">
            <a:duotone>
              <a:prstClr val="black"/>
              <a:schemeClr val="accent6">
                <a:tint val="45000"/>
                <a:satMod val="400000"/>
              </a:schemeClr>
            </a:duotone>
            <a:lum bright="20000" contrast="30000"/>
          </a:blip>
          <a:stretch>
            <a:fillRect/>
          </a:stretch>
        </p:blipFill>
        <p:spPr>
          <a:xfrm flipH="1">
            <a:off x="4572000" y="4357700"/>
            <a:ext cx="785833" cy="785800"/>
          </a:xfrm>
          <a:prstGeom prst="rect">
            <a:avLst/>
          </a:prstGeom>
        </p:spPr>
      </p:pic>
      <p:pic>
        <p:nvPicPr>
          <p:cNvPr id="8" name="7 Imagen" descr="512px-Darktable_icon.svg.png"/>
          <p:cNvPicPr>
            <a:picLocks noChangeAspect="1"/>
          </p:cNvPicPr>
          <p:nvPr/>
        </p:nvPicPr>
        <p:blipFill>
          <a:blip r:embed="rId3">
            <a:duotone>
              <a:prstClr val="black"/>
              <a:schemeClr val="accent6">
                <a:tint val="45000"/>
                <a:satMod val="400000"/>
              </a:schemeClr>
            </a:duotone>
            <a:lum bright="20000" contrast="30000"/>
          </a:blip>
          <a:stretch>
            <a:fillRect/>
          </a:stretch>
        </p:blipFill>
        <p:spPr>
          <a:xfrm>
            <a:off x="1500166" y="928676"/>
            <a:ext cx="857238" cy="857238"/>
          </a:xfrm>
          <a:prstGeom prst="rect">
            <a:avLst/>
          </a:prstGeom>
        </p:spPr>
      </p:pic>
      <p:pic>
        <p:nvPicPr>
          <p:cNvPr id="9" name="8 Imagen" descr="512px-Darktable_icon.svg.png"/>
          <p:cNvPicPr>
            <a:picLocks noChangeAspect="1"/>
          </p:cNvPicPr>
          <p:nvPr/>
        </p:nvPicPr>
        <p:blipFill>
          <a:blip r:embed="rId3">
            <a:duotone>
              <a:prstClr val="black"/>
              <a:schemeClr val="accent6">
                <a:tint val="45000"/>
                <a:satMod val="400000"/>
              </a:schemeClr>
            </a:duotone>
            <a:lum bright="20000" contrast="30000"/>
          </a:blip>
          <a:stretch>
            <a:fillRect/>
          </a:stretch>
        </p:blipFill>
        <p:spPr>
          <a:xfrm>
            <a:off x="2143108" y="1571618"/>
            <a:ext cx="857238" cy="857238"/>
          </a:xfrm>
          <a:prstGeom prst="rect">
            <a:avLst/>
          </a:prstGeom>
        </p:spPr>
      </p:pic>
      <p:pic>
        <p:nvPicPr>
          <p:cNvPr id="10" name="9 Imagen" descr="512px-Darktable_icon.svg.png"/>
          <p:cNvPicPr>
            <a:picLocks noChangeAspect="1"/>
          </p:cNvPicPr>
          <p:nvPr/>
        </p:nvPicPr>
        <p:blipFill>
          <a:blip r:embed="rId3">
            <a:duotone>
              <a:prstClr val="black"/>
              <a:schemeClr val="accent6">
                <a:tint val="45000"/>
                <a:satMod val="400000"/>
              </a:schemeClr>
            </a:duotone>
            <a:lum bright="20000" contrast="30000"/>
          </a:blip>
          <a:stretch>
            <a:fillRect/>
          </a:stretch>
        </p:blipFill>
        <p:spPr>
          <a:xfrm>
            <a:off x="2714612" y="2143122"/>
            <a:ext cx="857238" cy="857238"/>
          </a:xfrm>
          <a:prstGeom prst="rect">
            <a:avLst/>
          </a:prstGeom>
        </p:spPr>
      </p:pic>
      <p:pic>
        <p:nvPicPr>
          <p:cNvPr id="11" name="10 Imagen" descr="512px-Darktable_icon.svg.png"/>
          <p:cNvPicPr>
            <a:picLocks noChangeAspect="1"/>
          </p:cNvPicPr>
          <p:nvPr/>
        </p:nvPicPr>
        <p:blipFill>
          <a:blip r:embed="rId3">
            <a:duotone>
              <a:prstClr val="black"/>
              <a:schemeClr val="accent6">
                <a:tint val="45000"/>
                <a:satMod val="400000"/>
              </a:schemeClr>
            </a:duotone>
            <a:lum bright="20000" contrast="30000"/>
          </a:blip>
          <a:stretch>
            <a:fillRect/>
          </a:stretch>
        </p:blipFill>
        <p:spPr>
          <a:xfrm>
            <a:off x="3214678" y="2786064"/>
            <a:ext cx="857238" cy="857238"/>
          </a:xfrm>
          <a:prstGeom prst="rect">
            <a:avLst/>
          </a:prstGeom>
        </p:spPr>
      </p:pic>
      <p:pic>
        <p:nvPicPr>
          <p:cNvPr id="12" name="11 Imagen" descr="512px-Darktable_icon.svg.png"/>
          <p:cNvPicPr>
            <a:picLocks noChangeAspect="1"/>
          </p:cNvPicPr>
          <p:nvPr/>
        </p:nvPicPr>
        <p:blipFill>
          <a:blip r:embed="rId3">
            <a:duotone>
              <a:prstClr val="black"/>
              <a:schemeClr val="accent6">
                <a:tint val="45000"/>
                <a:satMod val="400000"/>
              </a:schemeClr>
            </a:duotone>
            <a:lum bright="20000" contrast="30000"/>
          </a:blip>
          <a:stretch>
            <a:fillRect/>
          </a:stretch>
        </p:blipFill>
        <p:spPr>
          <a:xfrm>
            <a:off x="3643306" y="3500444"/>
            <a:ext cx="857238" cy="857238"/>
          </a:xfrm>
          <a:prstGeom prst="rect">
            <a:avLst/>
          </a:prstGeom>
        </p:spPr>
      </p:pic>
      <p:pic>
        <p:nvPicPr>
          <p:cNvPr id="13" name="12 Imagen" descr="512px-Darktable_icon.svg.png"/>
          <p:cNvPicPr>
            <a:picLocks noChangeAspect="1"/>
          </p:cNvPicPr>
          <p:nvPr/>
        </p:nvPicPr>
        <p:blipFill>
          <a:blip r:embed="rId4" cstate="print">
            <a:duotone>
              <a:prstClr val="black"/>
              <a:schemeClr val="accent6">
                <a:tint val="45000"/>
                <a:satMod val="400000"/>
              </a:schemeClr>
            </a:duotone>
            <a:lum bright="20000" contrast="30000"/>
          </a:blip>
          <a:stretch>
            <a:fillRect/>
          </a:stretch>
        </p:blipFill>
        <p:spPr>
          <a:xfrm flipH="1">
            <a:off x="8358167" y="0"/>
            <a:ext cx="785833" cy="785800"/>
          </a:xfrm>
          <a:prstGeom prst="rect">
            <a:avLst/>
          </a:prstGeom>
        </p:spPr>
      </p:pic>
      <p:pic>
        <p:nvPicPr>
          <p:cNvPr id="14" name="13 Imagen" descr="512px-Darktable_icon.svg.png"/>
          <p:cNvPicPr>
            <a:picLocks noChangeAspect="1"/>
          </p:cNvPicPr>
          <p:nvPr/>
        </p:nvPicPr>
        <p:blipFill>
          <a:blip r:embed="rId4" cstate="print">
            <a:duotone>
              <a:prstClr val="black"/>
              <a:schemeClr val="accent6">
                <a:tint val="45000"/>
                <a:satMod val="400000"/>
              </a:schemeClr>
            </a:duotone>
            <a:lum bright="20000" contrast="30000"/>
          </a:blip>
          <a:stretch>
            <a:fillRect/>
          </a:stretch>
        </p:blipFill>
        <p:spPr>
          <a:xfrm flipH="1">
            <a:off x="7715272" y="357172"/>
            <a:ext cx="785833" cy="785800"/>
          </a:xfrm>
          <a:prstGeom prst="rect">
            <a:avLst/>
          </a:prstGeom>
        </p:spPr>
      </p:pic>
      <p:pic>
        <p:nvPicPr>
          <p:cNvPr id="15" name="14 Imagen" descr="512px-Darktable_icon.svg.png"/>
          <p:cNvPicPr>
            <a:picLocks noChangeAspect="1"/>
          </p:cNvPicPr>
          <p:nvPr/>
        </p:nvPicPr>
        <p:blipFill>
          <a:blip r:embed="rId4" cstate="print">
            <a:duotone>
              <a:prstClr val="black"/>
              <a:schemeClr val="accent6">
                <a:tint val="45000"/>
                <a:satMod val="400000"/>
              </a:schemeClr>
            </a:duotone>
            <a:lum bright="20000" contrast="30000"/>
          </a:blip>
          <a:stretch>
            <a:fillRect/>
          </a:stretch>
        </p:blipFill>
        <p:spPr>
          <a:xfrm flipH="1">
            <a:off x="7000892" y="928676"/>
            <a:ext cx="785833" cy="785800"/>
          </a:xfrm>
          <a:prstGeom prst="rect">
            <a:avLst/>
          </a:prstGeom>
        </p:spPr>
      </p:pic>
      <p:pic>
        <p:nvPicPr>
          <p:cNvPr id="16" name="15 Imagen" descr="512px-Darktable_icon.svg.png"/>
          <p:cNvPicPr>
            <a:picLocks noChangeAspect="1"/>
          </p:cNvPicPr>
          <p:nvPr/>
        </p:nvPicPr>
        <p:blipFill>
          <a:blip r:embed="rId4" cstate="print">
            <a:duotone>
              <a:prstClr val="black"/>
              <a:schemeClr val="accent6">
                <a:tint val="45000"/>
                <a:satMod val="400000"/>
              </a:schemeClr>
            </a:duotone>
            <a:lum bright="20000" contrast="30000"/>
          </a:blip>
          <a:stretch>
            <a:fillRect/>
          </a:stretch>
        </p:blipFill>
        <p:spPr>
          <a:xfrm flipH="1">
            <a:off x="6357950" y="1428742"/>
            <a:ext cx="785833" cy="785800"/>
          </a:xfrm>
          <a:prstGeom prst="rect">
            <a:avLst/>
          </a:prstGeom>
        </p:spPr>
      </p:pic>
      <p:pic>
        <p:nvPicPr>
          <p:cNvPr id="17" name="16 Imagen" descr="512px-Darktable_icon.svg.png"/>
          <p:cNvPicPr>
            <a:picLocks noChangeAspect="1"/>
          </p:cNvPicPr>
          <p:nvPr/>
        </p:nvPicPr>
        <p:blipFill>
          <a:blip r:embed="rId4" cstate="print">
            <a:duotone>
              <a:prstClr val="black"/>
              <a:schemeClr val="accent6">
                <a:tint val="45000"/>
                <a:satMod val="400000"/>
              </a:schemeClr>
            </a:duotone>
            <a:lum bright="20000" contrast="30000"/>
          </a:blip>
          <a:stretch>
            <a:fillRect/>
          </a:stretch>
        </p:blipFill>
        <p:spPr>
          <a:xfrm flipH="1">
            <a:off x="5786446" y="2071684"/>
            <a:ext cx="785833" cy="785800"/>
          </a:xfrm>
          <a:prstGeom prst="rect">
            <a:avLst/>
          </a:prstGeom>
        </p:spPr>
      </p:pic>
      <p:pic>
        <p:nvPicPr>
          <p:cNvPr id="18" name="17 Imagen" descr="512px-Darktable_icon.svg.png"/>
          <p:cNvPicPr>
            <a:picLocks noChangeAspect="1"/>
          </p:cNvPicPr>
          <p:nvPr/>
        </p:nvPicPr>
        <p:blipFill>
          <a:blip r:embed="rId4" cstate="print">
            <a:duotone>
              <a:prstClr val="black"/>
              <a:schemeClr val="accent6">
                <a:tint val="45000"/>
                <a:satMod val="400000"/>
              </a:schemeClr>
            </a:duotone>
            <a:lum bright="20000" contrast="30000"/>
          </a:blip>
          <a:stretch>
            <a:fillRect/>
          </a:stretch>
        </p:blipFill>
        <p:spPr>
          <a:xfrm flipH="1">
            <a:off x="5357818" y="2714626"/>
            <a:ext cx="785833" cy="785800"/>
          </a:xfrm>
          <a:prstGeom prst="rect">
            <a:avLst/>
          </a:prstGeom>
        </p:spPr>
      </p:pic>
      <p:pic>
        <p:nvPicPr>
          <p:cNvPr id="19" name="18 Imagen" descr="512px-Darktable_icon.svg.png"/>
          <p:cNvPicPr>
            <a:picLocks noChangeAspect="1"/>
          </p:cNvPicPr>
          <p:nvPr/>
        </p:nvPicPr>
        <p:blipFill>
          <a:blip r:embed="rId4" cstate="print">
            <a:duotone>
              <a:prstClr val="black"/>
              <a:schemeClr val="accent6">
                <a:tint val="45000"/>
                <a:satMod val="400000"/>
              </a:schemeClr>
            </a:duotone>
            <a:lum bright="20000" contrast="30000"/>
          </a:blip>
          <a:stretch>
            <a:fillRect/>
          </a:stretch>
        </p:blipFill>
        <p:spPr>
          <a:xfrm flipH="1">
            <a:off x="4929190" y="3500444"/>
            <a:ext cx="785833" cy="785800"/>
          </a:xfrm>
          <a:prstGeom prst="rect">
            <a:avLst/>
          </a:prstGeom>
        </p:spPr>
      </p:pic>
      <p:sp>
        <p:nvSpPr>
          <p:cNvPr id="20" name="19 Rectángulo"/>
          <p:cNvSpPr/>
          <p:nvPr/>
        </p:nvSpPr>
        <p:spPr>
          <a:xfrm>
            <a:off x="-428660" y="-285770"/>
            <a:ext cx="9858444" cy="5643602"/>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1+#ppt_w/2"/>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1+#ppt_w/2"/>
                                          </p:val>
                                        </p:tav>
                                        <p:tav tm="100000">
                                          <p:val>
                                            <p:strVal val="#ppt_x"/>
                                          </p:val>
                                        </p:tav>
                                      </p:tavLst>
                                    </p:anim>
                                    <p:anim calcmode="lin" valueType="num">
                                      <p:cBhvr additive="base">
                                        <p:cTn id="26" dur="2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1+#ppt_w/2"/>
                                          </p:val>
                                        </p:tav>
                                        <p:tav tm="100000">
                                          <p:val>
                                            <p:strVal val="#ppt_x"/>
                                          </p:val>
                                        </p:tav>
                                      </p:tavLst>
                                    </p:anim>
                                    <p:anim calcmode="lin" valueType="num">
                                      <p:cBhvr additive="base">
                                        <p:cTn id="30" dur="20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1+#ppt_w/2"/>
                                          </p:val>
                                        </p:tav>
                                        <p:tav tm="100000">
                                          <p:val>
                                            <p:strVal val="#ppt_x"/>
                                          </p:val>
                                        </p:tav>
                                      </p:tavLst>
                                    </p:anim>
                                    <p:anim calcmode="lin" valueType="num">
                                      <p:cBhvr additive="base">
                                        <p:cTn id="34" dur="2000" fill="hold"/>
                                        <p:tgtEl>
                                          <p:spTgt spid="11"/>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1+#ppt_w/2"/>
                                          </p:val>
                                        </p:tav>
                                        <p:tav tm="100000">
                                          <p:val>
                                            <p:strVal val="#ppt_x"/>
                                          </p:val>
                                        </p:tav>
                                      </p:tavLst>
                                    </p:anim>
                                    <p:anim calcmode="lin" valueType="num">
                                      <p:cBhvr additive="base">
                                        <p:cTn id="38" dur="2000" fill="hold"/>
                                        <p:tgtEl>
                                          <p:spTgt spid="12"/>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2000" fill="hold"/>
                                        <p:tgtEl>
                                          <p:spTgt spid="7"/>
                                        </p:tgtEl>
                                        <p:attrNameLst>
                                          <p:attrName>ppt_x</p:attrName>
                                        </p:attrNameLst>
                                      </p:cBhvr>
                                      <p:tavLst>
                                        <p:tav tm="0">
                                          <p:val>
                                            <p:strVal val="0-#ppt_w/2"/>
                                          </p:val>
                                        </p:tav>
                                        <p:tav tm="100000">
                                          <p:val>
                                            <p:strVal val="#ppt_x"/>
                                          </p:val>
                                        </p:tav>
                                      </p:tavLst>
                                    </p:anim>
                                    <p:anim calcmode="lin" valueType="num">
                                      <p:cBhvr additive="base">
                                        <p:cTn id="42" dur="2000" fill="hold"/>
                                        <p:tgtEl>
                                          <p:spTgt spid="7"/>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7"/>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3"/>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4"/>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5"/>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6"/>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7"/>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8"/>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9"/>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5"/>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6"/>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8"/>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9"/>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0"/>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1"/>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2"/>
                                        </p:tgtEl>
                                        <p:attrNameLst>
                                          <p:attrName>r</p:attrName>
                                        </p:attrNameLst>
                                      </p:cBhvr>
                                    </p:animRot>
                                  </p:childTnLst>
                                </p:cTn>
                              </p:par>
                            </p:childTnLst>
                          </p:cTn>
                        </p:par>
                        <p:par>
                          <p:cTn id="103" fill="hold">
                            <p:stCondLst>
                              <p:cond delay="4000"/>
                            </p:stCondLst>
                            <p:childTnLst>
                              <p:par>
                                <p:cTn id="104" presetID="2" presetClass="exit" presetSubtype="6" fill="hold" nodeType="after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1+ppt_w/2"/>
                                          </p:val>
                                        </p:tav>
                                      </p:tavLst>
                                    </p:anim>
                                    <p:anim calcmode="lin" valueType="num">
                                      <p:cBhvr additive="base">
                                        <p:cTn id="106" dur="2000"/>
                                        <p:tgtEl>
                                          <p:spTgt spid="4"/>
                                        </p:tgtEl>
                                        <p:attrNameLst>
                                          <p:attrName>ppt_y</p:attrName>
                                        </p:attrNameLst>
                                      </p:cBhvr>
                                      <p:tavLst>
                                        <p:tav tm="0">
                                          <p:val>
                                            <p:strVal val="ppt_y"/>
                                          </p:val>
                                        </p:tav>
                                        <p:tav tm="100000">
                                          <p:val>
                                            <p:strVal val="1+ppt_h/2"/>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5"/>
                                        </p:tgtEl>
                                        <p:attrNameLst>
                                          <p:attrName>ppt_x</p:attrName>
                                        </p:attrNameLst>
                                      </p:cBhvr>
                                      <p:tavLst>
                                        <p:tav tm="0">
                                          <p:val>
                                            <p:strVal val="ppt_x"/>
                                          </p:val>
                                        </p:tav>
                                        <p:tav tm="100000">
                                          <p:val>
                                            <p:strVal val="1+ppt_w/2"/>
                                          </p:val>
                                        </p:tav>
                                      </p:tavLst>
                                    </p:anim>
                                    <p:anim calcmode="lin" valueType="num">
                                      <p:cBhvr additive="base">
                                        <p:cTn id="110" dur="2000"/>
                                        <p:tgtEl>
                                          <p:spTgt spid="5"/>
                                        </p:tgtEl>
                                        <p:attrNameLst>
                                          <p:attrName>ppt_y</p:attrName>
                                        </p:attrNameLst>
                                      </p:cBhvr>
                                      <p:tavLst>
                                        <p:tav tm="0">
                                          <p:val>
                                            <p:strVal val="ppt_y"/>
                                          </p:val>
                                        </p:tav>
                                        <p:tav tm="100000">
                                          <p:val>
                                            <p:strVal val="1+ppt_h/2"/>
                                          </p:val>
                                        </p:tav>
                                      </p:tavLst>
                                    </p:anim>
                                    <p:set>
                                      <p:cBhvr>
                                        <p:cTn id="111" dur="1" fill="hold">
                                          <p:stCondLst>
                                            <p:cond delay="1999"/>
                                          </p:stCondLst>
                                        </p:cTn>
                                        <p:tgtEl>
                                          <p:spTgt spid="5"/>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6"/>
                                        </p:tgtEl>
                                        <p:attrNameLst>
                                          <p:attrName>ppt_x</p:attrName>
                                        </p:attrNameLst>
                                      </p:cBhvr>
                                      <p:tavLst>
                                        <p:tav tm="0">
                                          <p:val>
                                            <p:strVal val="ppt_x"/>
                                          </p:val>
                                        </p:tav>
                                        <p:tav tm="100000">
                                          <p:val>
                                            <p:strVal val="1+ppt_w/2"/>
                                          </p:val>
                                        </p:tav>
                                      </p:tavLst>
                                    </p:anim>
                                    <p:anim calcmode="lin" valueType="num">
                                      <p:cBhvr additive="base">
                                        <p:cTn id="114" dur="2000"/>
                                        <p:tgtEl>
                                          <p:spTgt spid="6"/>
                                        </p:tgtEl>
                                        <p:attrNameLst>
                                          <p:attrName>ppt_y</p:attrName>
                                        </p:attrNameLst>
                                      </p:cBhvr>
                                      <p:tavLst>
                                        <p:tav tm="0">
                                          <p:val>
                                            <p:strVal val="ppt_y"/>
                                          </p:val>
                                        </p:tav>
                                        <p:tav tm="100000">
                                          <p:val>
                                            <p:strVal val="1+ppt_h/2"/>
                                          </p:val>
                                        </p:tav>
                                      </p:tavLst>
                                    </p:anim>
                                    <p:set>
                                      <p:cBhvr>
                                        <p:cTn id="115" dur="1" fill="hold">
                                          <p:stCondLst>
                                            <p:cond delay="1999"/>
                                          </p:stCondLst>
                                        </p:cTn>
                                        <p:tgtEl>
                                          <p:spTgt spid="6"/>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8"/>
                                        </p:tgtEl>
                                        <p:attrNameLst>
                                          <p:attrName>ppt_x</p:attrName>
                                        </p:attrNameLst>
                                      </p:cBhvr>
                                      <p:tavLst>
                                        <p:tav tm="0">
                                          <p:val>
                                            <p:strVal val="ppt_x"/>
                                          </p:val>
                                        </p:tav>
                                        <p:tav tm="100000">
                                          <p:val>
                                            <p:strVal val="1+ppt_w/2"/>
                                          </p:val>
                                        </p:tav>
                                      </p:tavLst>
                                    </p:anim>
                                    <p:anim calcmode="lin" valueType="num">
                                      <p:cBhvr additive="base">
                                        <p:cTn id="118" dur="2000"/>
                                        <p:tgtEl>
                                          <p:spTgt spid="8"/>
                                        </p:tgtEl>
                                        <p:attrNameLst>
                                          <p:attrName>ppt_y</p:attrName>
                                        </p:attrNameLst>
                                      </p:cBhvr>
                                      <p:tavLst>
                                        <p:tav tm="0">
                                          <p:val>
                                            <p:strVal val="ppt_y"/>
                                          </p:val>
                                        </p:tav>
                                        <p:tav tm="100000">
                                          <p:val>
                                            <p:strVal val="1+ppt_h/2"/>
                                          </p:val>
                                        </p:tav>
                                      </p:tavLst>
                                    </p:anim>
                                    <p:set>
                                      <p:cBhvr>
                                        <p:cTn id="119" dur="1" fill="hold">
                                          <p:stCondLst>
                                            <p:cond delay="1999"/>
                                          </p:stCondLst>
                                        </p:cTn>
                                        <p:tgtEl>
                                          <p:spTgt spid="8"/>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9"/>
                                        </p:tgtEl>
                                        <p:attrNameLst>
                                          <p:attrName>ppt_x</p:attrName>
                                        </p:attrNameLst>
                                      </p:cBhvr>
                                      <p:tavLst>
                                        <p:tav tm="0">
                                          <p:val>
                                            <p:strVal val="ppt_x"/>
                                          </p:val>
                                        </p:tav>
                                        <p:tav tm="100000">
                                          <p:val>
                                            <p:strVal val="1+ppt_w/2"/>
                                          </p:val>
                                        </p:tav>
                                      </p:tavLst>
                                    </p:anim>
                                    <p:anim calcmode="lin" valueType="num">
                                      <p:cBhvr additive="base">
                                        <p:cTn id="122" dur="2000"/>
                                        <p:tgtEl>
                                          <p:spTgt spid="9"/>
                                        </p:tgtEl>
                                        <p:attrNameLst>
                                          <p:attrName>ppt_y</p:attrName>
                                        </p:attrNameLst>
                                      </p:cBhvr>
                                      <p:tavLst>
                                        <p:tav tm="0">
                                          <p:val>
                                            <p:strVal val="ppt_y"/>
                                          </p:val>
                                        </p:tav>
                                        <p:tav tm="100000">
                                          <p:val>
                                            <p:strVal val="1+ppt_h/2"/>
                                          </p:val>
                                        </p:tav>
                                      </p:tavLst>
                                    </p:anim>
                                    <p:set>
                                      <p:cBhvr>
                                        <p:cTn id="123" dur="1" fill="hold">
                                          <p:stCondLst>
                                            <p:cond delay="1999"/>
                                          </p:stCondLst>
                                        </p:cTn>
                                        <p:tgtEl>
                                          <p:spTgt spid="9"/>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10"/>
                                        </p:tgtEl>
                                        <p:attrNameLst>
                                          <p:attrName>ppt_x</p:attrName>
                                        </p:attrNameLst>
                                      </p:cBhvr>
                                      <p:tavLst>
                                        <p:tav tm="0">
                                          <p:val>
                                            <p:strVal val="ppt_x"/>
                                          </p:val>
                                        </p:tav>
                                        <p:tav tm="100000">
                                          <p:val>
                                            <p:strVal val="1+ppt_w/2"/>
                                          </p:val>
                                        </p:tav>
                                      </p:tavLst>
                                    </p:anim>
                                    <p:anim calcmode="lin" valueType="num">
                                      <p:cBhvr additive="base">
                                        <p:cTn id="126" dur="2000"/>
                                        <p:tgtEl>
                                          <p:spTgt spid="10"/>
                                        </p:tgtEl>
                                        <p:attrNameLst>
                                          <p:attrName>ppt_y</p:attrName>
                                        </p:attrNameLst>
                                      </p:cBhvr>
                                      <p:tavLst>
                                        <p:tav tm="0">
                                          <p:val>
                                            <p:strVal val="ppt_y"/>
                                          </p:val>
                                        </p:tav>
                                        <p:tav tm="100000">
                                          <p:val>
                                            <p:strVal val="1+ppt_h/2"/>
                                          </p:val>
                                        </p:tav>
                                      </p:tavLst>
                                    </p:anim>
                                    <p:set>
                                      <p:cBhvr>
                                        <p:cTn id="127" dur="1" fill="hold">
                                          <p:stCondLst>
                                            <p:cond delay="1999"/>
                                          </p:stCondLst>
                                        </p:cTn>
                                        <p:tgtEl>
                                          <p:spTgt spid="10"/>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11"/>
                                        </p:tgtEl>
                                        <p:attrNameLst>
                                          <p:attrName>ppt_x</p:attrName>
                                        </p:attrNameLst>
                                      </p:cBhvr>
                                      <p:tavLst>
                                        <p:tav tm="0">
                                          <p:val>
                                            <p:strVal val="ppt_x"/>
                                          </p:val>
                                        </p:tav>
                                        <p:tav tm="100000">
                                          <p:val>
                                            <p:strVal val="1+ppt_w/2"/>
                                          </p:val>
                                        </p:tav>
                                      </p:tavLst>
                                    </p:anim>
                                    <p:anim calcmode="lin" valueType="num">
                                      <p:cBhvr additive="base">
                                        <p:cTn id="130" dur="2000"/>
                                        <p:tgtEl>
                                          <p:spTgt spid="11"/>
                                        </p:tgtEl>
                                        <p:attrNameLst>
                                          <p:attrName>ppt_y</p:attrName>
                                        </p:attrNameLst>
                                      </p:cBhvr>
                                      <p:tavLst>
                                        <p:tav tm="0">
                                          <p:val>
                                            <p:strVal val="ppt_y"/>
                                          </p:val>
                                        </p:tav>
                                        <p:tav tm="100000">
                                          <p:val>
                                            <p:strVal val="1+ppt_h/2"/>
                                          </p:val>
                                        </p:tav>
                                      </p:tavLst>
                                    </p:anim>
                                    <p:set>
                                      <p:cBhvr>
                                        <p:cTn id="131" dur="1" fill="hold">
                                          <p:stCondLst>
                                            <p:cond delay="1999"/>
                                          </p:stCondLst>
                                        </p:cTn>
                                        <p:tgtEl>
                                          <p:spTgt spid="11"/>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12"/>
                                        </p:tgtEl>
                                        <p:attrNameLst>
                                          <p:attrName>ppt_x</p:attrName>
                                        </p:attrNameLst>
                                      </p:cBhvr>
                                      <p:tavLst>
                                        <p:tav tm="0">
                                          <p:val>
                                            <p:strVal val="ppt_x"/>
                                          </p:val>
                                        </p:tav>
                                        <p:tav tm="100000">
                                          <p:val>
                                            <p:strVal val="1+ppt_w/2"/>
                                          </p:val>
                                        </p:tav>
                                      </p:tavLst>
                                    </p:anim>
                                    <p:anim calcmode="lin" valueType="num">
                                      <p:cBhvr additive="base">
                                        <p:cTn id="134" dur="2000"/>
                                        <p:tgtEl>
                                          <p:spTgt spid="12"/>
                                        </p:tgtEl>
                                        <p:attrNameLst>
                                          <p:attrName>ppt_y</p:attrName>
                                        </p:attrNameLst>
                                      </p:cBhvr>
                                      <p:tavLst>
                                        <p:tav tm="0">
                                          <p:val>
                                            <p:strVal val="ppt_y"/>
                                          </p:val>
                                        </p:tav>
                                        <p:tav tm="100000">
                                          <p:val>
                                            <p:strVal val="1+ppt_h/2"/>
                                          </p:val>
                                        </p:tav>
                                      </p:tavLst>
                                    </p:anim>
                                    <p:set>
                                      <p:cBhvr>
                                        <p:cTn id="135" dur="1" fill="hold">
                                          <p:stCondLst>
                                            <p:cond delay="1999"/>
                                          </p:stCondLst>
                                        </p:cTn>
                                        <p:tgtEl>
                                          <p:spTgt spid="12"/>
                                        </p:tgtEl>
                                        <p:attrNameLst>
                                          <p:attrName>style.visibility</p:attrName>
                                        </p:attrNameLst>
                                      </p:cBhvr>
                                      <p:to>
                                        <p:strVal val="hidden"/>
                                      </p:to>
                                    </p:set>
                                  </p:childTnLst>
                                </p:cTn>
                              </p:par>
                              <p:par>
                                <p:cTn id="136" presetID="2" presetClass="exit" presetSubtype="12" fill="hold" nodeType="withEffect">
                                  <p:stCondLst>
                                    <p:cond delay="0"/>
                                  </p:stCondLst>
                                  <p:childTnLst>
                                    <p:anim calcmode="lin" valueType="num">
                                      <p:cBhvr additive="base">
                                        <p:cTn id="137" dur="2000"/>
                                        <p:tgtEl>
                                          <p:spTgt spid="7"/>
                                        </p:tgtEl>
                                        <p:attrNameLst>
                                          <p:attrName>ppt_x</p:attrName>
                                        </p:attrNameLst>
                                      </p:cBhvr>
                                      <p:tavLst>
                                        <p:tav tm="0">
                                          <p:val>
                                            <p:strVal val="ppt_x"/>
                                          </p:val>
                                        </p:tav>
                                        <p:tav tm="100000">
                                          <p:val>
                                            <p:strVal val="0-ppt_w/2"/>
                                          </p:val>
                                        </p:tav>
                                      </p:tavLst>
                                    </p:anim>
                                    <p:anim calcmode="lin" valueType="num">
                                      <p:cBhvr additive="base">
                                        <p:cTn id="138" dur="2000"/>
                                        <p:tgtEl>
                                          <p:spTgt spid="7"/>
                                        </p:tgtEl>
                                        <p:attrNameLst>
                                          <p:attrName>ppt_y</p:attrName>
                                        </p:attrNameLst>
                                      </p:cBhvr>
                                      <p:tavLst>
                                        <p:tav tm="0">
                                          <p:val>
                                            <p:strVal val="ppt_y"/>
                                          </p:val>
                                        </p:tav>
                                        <p:tav tm="100000">
                                          <p:val>
                                            <p:strVal val="1+ppt_h/2"/>
                                          </p:val>
                                        </p:tav>
                                      </p:tavLst>
                                    </p:anim>
                                    <p:set>
                                      <p:cBhvr>
                                        <p:cTn id="139" dur="1" fill="hold">
                                          <p:stCondLst>
                                            <p:cond delay="1999"/>
                                          </p:stCondLst>
                                        </p:cTn>
                                        <p:tgtEl>
                                          <p:spTgt spid="7"/>
                                        </p:tgtEl>
                                        <p:attrNameLst>
                                          <p:attrName>style.visibility</p:attrName>
                                        </p:attrNameLst>
                                      </p:cBhvr>
                                      <p:to>
                                        <p:strVal val="hidden"/>
                                      </p:to>
                                    </p:set>
                                  </p:childTnLst>
                                </p:cTn>
                              </p:par>
                              <p:par>
                                <p:cTn id="140" presetID="2" presetClass="exit" presetSubtype="12" fill="hold" nodeType="withEffect">
                                  <p:stCondLst>
                                    <p:cond delay="0"/>
                                  </p:stCondLst>
                                  <p:childTnLst>
                                    <p:anim calcmode="lin" valueType="num">
                                      <p:cBhvr additive="base">
                                        <p:cTn id="141" dur="2000"/>
                                        <p:tgtEl>
                                          <p:spTgt spid="13"/>
                                        </p:tgtEl>
                                        <p:attrNameLst>
                                          <p:attrName>ppt_x</p:attrName>
                                        </p:attrNameLst>
                                      </p:cBhvr>
                                      <p:tavLst>
                                        <p:tav tm="0">
                                          <p:val>
                                            <p:strVal val="ppt_x"/>
                                          </p:val>
                                        </p:tav>
                                        <p:tav tm="100000">
                                          <p:val>
                                            <p:strVal val="0-ppt_w/2"/>
                                          </p:val>
                                        </p:tav>
                                      </p:tavLst>
                                    </p:anim>
                                    <p:anim calcmode="lin" valueType="num">
                                      <p:cBhvr additive="base">
                                        <p:cTn id="142" dur="2000"/>
                                        <p:tgtEl>
                                          <p:spTgt spid="13"/>
                                        </p:tgtEl>
                                        <p:attrNameLst>
                                          <p:attrName>ppt_y</p:attrName>
                                        </p:attrNameLst>
                                      </p:cBhvr>
                                      <p:tavLst>
                                        <p:tav tm="0">
                                          <p:val>
                                            <p:strVal val="ppt_y"/>
                                          </p:val>
                                        </p:tav>
                                        <p:tav tm="100000">
                                          <p:val>
                                            <p:strVal val="1+ppt_h/2"/>
                                          </p:val>
                                        </p:tav>
                                      </p:tavLst>
                                    </p:anim>
                                    <p:set>
                                      <p:cBhvr>
                                        <p:cTn id="143" dur="1" fill="hold">
                                          <p:stCondLst>
                                            <p:cond delay="1999"/>
                                          </p:stCondLst>
                                        </p:cTn>
                                        <p:tgtEl>
                                          <p:spTgt spid="13"/>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2000"/>
                                        <p:tgtEl>
                                          <p:spTgt spid="14"/>
                                        </p:tgtEl>
                                        <p:attrNameLst>
                                          <p:attrName>ppt_x</p:attrName>
                                        </p:attrNameLst>
                                      </p:cBhvr>
                                      <p:tavLst>
                                        <p:tav tm="0">
                                          <p:val>
                                            <p:strVal val="ppt_x"/>
                                          </p:val>
                                        </p:tav>
                                        <p:tav tm="100000">
                                          <p:val>
                                            <p:strVal val="0-ppt_w/2"/>
                                          </p:val>
                                        </p:tav>
                                      </p:tavLst>
                                    </p:anim>
                                    <p:anim calcmode="lin" valueType="num">
                                      <p:cBhvr additive="base">
                                        <p:cTn id="146" dur="2000"/>
                                        <p:tgtEl>
                                          <p:spTgt spid="14"/>
                                        </p:tgtEl>
                                        <p:attrNameLst>
                                          <p:attrName>ppt_y</p:attrName>
                                        </p:attrNameLst>
                                      </p:cBhvr>
                                      <p:tavLst>
                                        <p:tav tm="0">
                                          <p:val>
                                            <p:strVal val="ppt_y"/>
                                          </p:val>
                                        </p:tav>
                                        <p:tav tm="100000">
                                          <p:val>
                                            <p:strVal val="1+ppt_h/2"/>
                                          </p:val>
                                        </p:tav>
                                      </p:tavLst>
                                    </p:anim>
                                    <p:set>
                                      <p:cBhvr>
                                        <p:cTn id="147" dur="1" fill="hold">
                                          <p:stCondLst>
                                            <p:cond delay="1999"/>
                                          </p:stCondLst>
                                        </p:cTn>
                                        <p:tgtEl>
                                          <p:spTgt spid="14"/>
                                        </p:tgtEl>
                                        <p:attrNameLst>
                                          <p:attrName>style.visibility</p:attrName>
                                        </p:attrNameLst>
                                      </p:cBhvr>
                                      <p:to>
                                        <p:strVal val="hidden"/>
                                      </p:to>
                                    </p:set>
                                  </p:childTnLst>
                                </p:cTn>
                              </p:par>
                              <p:par>
                                <p:cTn id="148" presetID="2" presetClass="exit" presetSubtype="12" fill="hold" nodeType="withEffect">
                                  <p:stCondLst>
                                    <p:cond delay="0"/>
                                  </p:stCondLst>
                                  <p:childTnLst>
                                    <p:anim calcmode="lin" valueType="num">
                                      <p:cBhvr additive="base">
                                        <p:cTn id="149" dur="2000"/>
                                        <p:tgtEl>
                                          <p:spTgt spid="15"/>
                                        </p:tgtEl>
                                        <p:attrNameLst>
                                          <p:attrName>ppt_x</p:attrName>
                                        </p:attrNameLst>
                                      </p:cBhvr>
                                      <p:tavLst>
                                        <p:tav tm="0">
                                          <p:val>
                                            <p:strVal val="ppt_x"/>
                                          </p:val>
                                        </p:tav>
                                        <p:tav tm="100000">
                                          <p:val>
                                            <p:strVal val="0-ppt_w/2"/>
                                          </p:val>
                                        </p:tav>
                                      </p:tavLst>
                                    </p:anim>
                                    <p:anim calcmode="lin" valueType="num">
                                      <p:cBhvr additive="base">
                                        <p:cTn id="150" dur="2000"/>
                                        <p:tgtEl>
                                          <p:spTgt spid="15"/>
                                        </p:tgtEl>
                                        <p:attrNameLst>
                                          <p:attrName>ppt_y</p:attrName>
                                        </p:attrNameLst>
                                      </p:cBhvr>
                                      <p:tavLst>
                                        <p:tav tm="0">
                                          <p:val>
                                            <p:strVal val="ppt_y"/>
                                          </p:val>
                                        </p:tav>
                                        <p:tav tm="100000">
                                          <p:val>
                                            <p:strVal val="1+ppt_h/2"/>
                                          </p:val>
                                        </p:tav>
                                      </p:tavLst>
                                    </p:anim>
                                    <p:set>
                                      <p:cBhvr>
                                        <p:cTn id="151" dur="1" fill="hold">
                                          <p:stCondLst>
                                            <p:cond delay="1999"/>
                                          </p:stCondLst>
                                        </p:cTn>
                                        <p:tgtEl>
                                          <p:spTgt spid="15"/>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16"/>
                                        </p:tgtEl>
                                        <p:attrNameLst>
                                          <p:attrName>ppt_x</p:attrName>
                                        </p:attrNameLst>
                                      </p:cBhvr>
                                      <p:tavLst>
                                        <p:tav tm="0">
                                          <p:val>
                                            <p:strVal val="ppt_x"/>
                                          </p:val>
                                        </p:tav>
                                        <p:tav tm="100000">
                                          <p:val>
                                            <p:strVal val="0-ppt_w/2"/>
                                          </p:val>
                                        </p:tav>
                                      </p:tavLst>
                                    </p:anim>
                                    <p:anim calcmode="lin" valueType="num">
                                      <p:cBhvr additive="base">
                                        <p:cTn id="154" dur="2000"/>
                                        <p:tgtEl>
                                          <p:spTgt spid="16"/>
                                        </p:tgtEl>
                                        <p:attrNameLst>
                                          <p:attrName>ppt_y</p:attrName>
                                        </p:attrNameLst>
                                      </p:cBhvr>
                                      <p:tavLst>
                                        <p:tav tm="0">
                                          <p:val>
                                            <p:strVal val="ppt_y"/>
                                          </p:val>
                                        </p:tav>
                                        <p:tav tm="100000">
                                          <p:val>
                                            <p:strVal val="1+ppt_h/2"/>
                                          </p:val>
                                        </p:tav>
                                      </p:tavLst>
                                    </p:anim>
                                    <p:set>
                                      <p:cBhvr>
                                        <p:cTn id="155" dur="1" fill="hold">
                                          <p:stCondLst>
                                            <p:cond delay="1999"/>
                                          </p:stCondLst>
                                        </p:cTn>
                                        <p:tgtEl>
                                          <p:spTgt spid="16"/>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17"/>
                                        </p:tgtEl>
                                        <p:attrNameLst>
                                          <p:attrName>ppt_x</p:attrName>
                                        </p:attrNameLst>
                                      </p:cBhvr>
                                      <p:tavLst>
                                        <p:tav tm="0">
                                          <p:val>
                                            <p:strVal val="ppt_x"/>
                                          </p:val>
                                        </p:tav>
                                        <p:tav tm="100000">
                                          <p:val>
                                            <p:strVal val="0-ppt_w/2"/>
                                          </p:val>
                                        </p:tav>
                                      </p:tavLst>
                                    </p:anim>
                                    <p:anim calcmode="lin" valueType="num">
                                      <p:cBhvr additive="base">
                                        <p:cTn id="158" dur="2000"/>
                                        <p:tgtEl>
                                          <p:spTgt spid="17"/>
                                        </p:tgtEl>
                                        <p:attrNameLst>
                                          <p:attrName>ppt_y</p:attrName>
                                        </p:attrNameLst>
                                      </p:cBhvr>
                                      <p:tavLst>
                                        <p:tav tm="0">
                                          <p:val>
                                            <p:strVal val="ppt_y"/>
                                          </p:val>
                                        </p:tav>
                                        <p:tav tm="100000">
                                          <p:val>
                                            <p:strVal val="1+ppt_h/2"/>
                                          </p:val>
                                        </p:tav>
                                      </p:tavLst>
                                    </p:anim>
                                    <p:set>
                                      <p:cBhvr>
                                        <p:cTn id="159" dur="1" fill="hold">
                                          <p:stCondLst>
                                            <p:cond delay="1999"/>
                                          </p:stCondLst>
                                        </p:cTn>
                                        <p:tgtEl>
                                          <p:spTgt spid="17"/>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18"/>
                                        </p:tgtEl>
                                        <p:attrNameLst>
                                          <p:attrName>ppt_x</p:attrName>
                                        </p:attrNameLst>
                                      </p:cBhvr>
                                      <p:tavLst>
                                        <p:tav tm="0">
                                          <p:val>
                                            <p:strVal val="ppt_x"/>
                                          </p:val>
                                        </p:tav>
                                        <p:tav tm="100000">
                                          <p:val>
                                            <p:strVal val="0-ppt_w/2"/>
                                          </p:val>
                                        </p:tav>
                                      </p:tavLst>
                                    </p:anim>
                                    <p:anim calcmode="lin" valueType="num">
                                      <p:cBhvr additive="base">
                                        <p:cTn id="162" dur="2000"/>
                                        <p:tgtEl>
                                          <p:spTgt spid="18"/>
                                        </p:tgtEl>
                                        <p:attrNameLst>
                                          <p:attrName>ppt_y</p:attrName>
                                        </p:attrNameLst>
                                      </p:cBhvr>
                                      <p:tavLst>
                                        <p:tav tm="0">
                                          <p:val>
                                            <p:strVal val="ppt_y"/>
                                          </p:val>
                                        </p:tav>
                                        <p:tav tm="100000">
                                          <p:val>
                                            <p:strVal val="1+ppt_h/2"/>
                                          </p:val>
                                        </p:tav>
                                      </p:tavLst>
                                    </p:anim>
                                    <p:set>
                                      <p:cBhvr>
                                        <p:cTn id="163" dur="1" fill="hold">
                                          <p:stCondLst>
                                            <p:cond delay="1999"/>
                                          </p:stCondLst>
                                        </p:cTn>
                                        <p:tgtEl>
                                          <p:spTgt spid="18"/>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19"/>
                                        </p:tgtEl>
                                        <p:attrNameLst>
                                          <p:attrName>ppt_x</p:attrName>
                                        </p:attrNameLst>
                                      </p:cBhvr>
                                      <p:tavLst>
                                        <p:tav tm="0">
                                          <p:val>
                                            <p:strVal val="ppt_x"/>
                                          </p:val>
                                        </p:tav>
                                        <p:tav tm="100000">
                                          <p:val>
                                            <p:strVal val="0-ppt_w/2"/>
                                          </p:val>
                                        </p:tav>
                                      </p:tavLst>
                                    </p:anim>
                                    <p:anim calcmode="lin" valueType="num">
                                      <p:cBhvr additive="base">
                                        <p:cTn id="166" dur="2000"/>
                                        <p:tgtEl>
                                          <p:spTgt spid="19"/>
                                        </p:tgtEl>
                                        <p:attrNameLst>
                                          <p:attrName>ppt_y</p:attrName>
                                        </p:attrNameLst>
                                      </p:cBhvr>
                                      <p:tavLst>
                                        <p:tav tm="0">
                                          <p:val>
                                            <p:strVal val="ppt_y"/>
                                          </p:val>
                                        </p:tav>
                                        <p:tav tm="100000">
                                          <p:val>
                                            <p:strVal val="1+ppt_h/2"/>
                                          </p:val>
                                        </p:tav>
                                      </p:tavLst>
                                    </p:anim>
                                    <p:set>
                                      <p:cBhvr>
                                        <p:cTn id="167" dur="1" fill="hold">
                                          <p:stCondLst>
                                            <p:cond delay="1999"/>
                                          </p:stCondLst>
                                        </p:cTn>
                                        <p:tgtEl>
                                          <p:spTgt spid="19"/>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7"/>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13"/>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4"/>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5"/>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16"/>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17"/>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18"/>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19"/>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4"/>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5"/>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6"/>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8"/>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9"/>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0"/>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1"/>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2"/>
                                        </p:tgtEl>
                                        <p:attrNameLst>
                                          <p:attrName>r</p:attrName>
                                        </p:attrNameLst>
                                      </p:cBhvr>
                                    </p:animRot>
                                  </p:childTnLst>
                                </p:cTn>
                              </p:par>
                              <p:par>
                                <p:cTn id="200" presetID="17" presetClass="entr" presetSubtype="1"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ppt_x</p:attrName>
                                        </p:attrNameLst>
                                      </p:cBhvr>
                                      <p:tavLst>
                                        <p:tav tm="0">
                                          <p:val>
                                            <p:strVal val="#ppt_x"/>
                                          </p:val>
                                        </p:tav>
                                        <p:tav tm="100000">
                                          <p:val>
                                            <p:strVal val="#ppt_x"/>
                                          </p:val>
                                        </p:tav>
                                      </p:tavLst>
                                    </p:anim>
                                    <p:anim calcmode="lin" valueType="num">
                                      <p:cBhvr>
                                        <p:cTn id="203" dur="2000" fill="hold"/>
                                        <p:tgtEl>
                                          <p:spTgt spid="2"/>
                                        </p:tgtEl>
                                        <p:attrNameLst>
                                          <p:attrName>ppt_y</p:attrName>
                                        </p:attrNameLst>
                                      </p:cBhvr>
                                      <p:tavLst>
                                        <p:tav tm="0">
                                          <p:val>
                                            <p:strVal val="#ppt_y-#ppt_h/2"/>
                                          </p:val>
                                        </p:tav>
                                        <p:tav tm="100000">
                                          <p:val>
                                            <p:strVal val="#ppt_y"/>
                                          </p:val>
                                        </p:tav>
                                      </p:tavLst>
                                    </p:anim>
                                    <p:anim calcmode="lin" valueType="num">
                                      <p:cBhvr>
                                        <p:cTn id="204" dur="2000" fill="hold"/>
                                        <p:tgtEl>
                                          <p:spTgt spid="2"/>
                                        </p:tgtEl>
                                        <p:attrNameLst>
                                          <p:attrName>ppt_w</p:attrName>
                                        </p:attrNameLst>
                                      </p:cBhvr>
                                      <p:tavLst>
                                        <p:tav tm="0">
                                          <p:val>
                                            <p:strVal val="#ppt_w"/>
                                          </p:val>
                                        </p:tav>
                                        <p:tav tm="100000">
                                          <p:val>
                                            <p:strVal val="#ppt_w"/>
                                          </p:val>
                                        </p:tav>
                                      </p:tavLst>
                                    </p:anim>
                                    <p:anim calcmode="lin" valueType="num">
                                      <p:cBhvr>
                                        <p:cTn id="205" dur="2000" fill="hold"/>
                                        <p:tgtEl>
                                          <p:spTgt spid="2"/>
                                        </p:tgtEl>
                                        <p:attrNameLst>
                                          <p:attrName>ppt_h</p:attrName>
                                        </p:attrNameLst>
                                      </p:cBhvr>
                                      <p:tavLst>
                                        <p:tav tm="0">
                                          <p:val>
                                            <p:fltVal val="0"/>
                                          </p:val>
                                        </p:tav>
                                        <p:tav tm="100000">
                                          <p:val>
                                            <p:strVal val="#ppt_h"/>
                                          </p:val>
                                        </p:tav>
                                      </p:tavLst>
                                    </p:anim>
                                  </p:childTnLst>
                                </p:cTn>
                              </p:par>
                              <p:par>
                                <p:cTn id="206" presetID="16" presetClass="entr" presetSubtype="37" fill="hold" nodeType="withEffect">
                                  <p:stCondLst>
                                    <p:cond delay="0"/>
                                  </p:stCondLst>
                                  <p:childTnLst>
                                    <p:set>
                                      <p:cBhvr>
                                        <p:cTn id="207" dur="1" fill="hold">
                                          <p:stCondLst>
                                            <p:cond delay="0"/>
                                          </p:stCondLst>
                                        </p:cTn>
                                        <p:tgtEl>
                                          <p:spTgt spid="2"/>
                                        </p:tgtEl>
                                        <p:attrNameLst>
                                          <p:attrName>style.visibility</p:attrName>
                                        </p:attrNameLst>
                                      </p:cBhvr>
                                      <p:to>
                                        <p:strVal val="visible"/>
                                      </p:to>
                                    </p:set>
                                    <p:animEffect transition="in" filter="barn(outVertical)">
                                      <p:cBhvr>
                                        <p:cTn id="20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b1e850f07568b5f17b678a27cc1e8e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0"/>
            <a:ext cx="1143008" cy="904539"/>
          </a:xfrm>
          <a:prstGeom prst="rect">
            <a:avLst/>
          </a:prstGeom>
        </p:spPr>
      </p:pic>
      <p:pic>
        <p:nvPicPr>
          <p:cNvPr id="4" name="3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0"/>
            <a:ext cx="1071570" cy="904539"/>
          </a:xfrm>
          <a:prstGeom prst="rect">
            <a:avLst/>
          </a:prstGeom>
        </p:spPr>
      </p:pic>
      <p:pic>
        <p:nvPicPr>
          <p:cNvPr id="5" name="4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357172"/>
            <a:ext cx="1143008" cy="904539"/>
          </a:xfrm>
          <a:prstGeom prst="rect">
            <a:avLst/>
          </a:prstGeom>
        </p:spPr>
      </p:pic>
      <p:pic>
        <p:nvPicPr>
          <p:cNvPr id="6" name="5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357172"/>
            <a:ext cx="1071570" cy="904539"/>
          </a:xfrm>
          <a:prstGeom prst="rect">
            <a:avLst/>
          </a:prstGeom>
        </p:spPr>
      </p:pic>
      <p:pic>
        <p:nvPicPr>
          <p:cNvPr id="7" name="6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714380"/>
            <a:ext cx="1143008" cy="904539"/>
          </a:xfrm>
          <a:prstGeom prst="rect">
            <a:avLst/>
          </a:prstGeom>
        </p:spPr>
      </p:pic>
      <p:pic>
        <p:nvPicPr>
          <p:cNvPr id="8" name="7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714380"/>
            <a:ext cx="1071570" cy="904539"/>
          </a:xfrm>
          <a:prstGeom prst="rect">
            <a:avLst/>
          </a:prstGeom>
        </p:spPr>
      </p:pic>
      <p:pic>
        <p:nvPicPr>
          <p:cNvPr id="9" name="8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1071552"/>
            <a:ext cx="1143008" cy="904539"/>
          </a:xfrm>
          <a:prstGeom prst="rect">
            <a:avLst/>
          </a:prstGeom>
        </p:spPr>
      </p:pic>
      <p:pic>
        <p:nvPicPr>
          <p:cNvPr id="10" name="9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1071552"/>
            <a:ext cx="1071570" cy="904539"/>
          </a:xfrm>
          <a:prstGeom prst="rect">
            <a:avLst/>
          </a:prstGeom>
        </p:spPr>
      </p:pic>
      <p:pic>
        <p:nvPicPr>
          <p:cNvPr id="11" name="10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1357322"/>
            <a:ext cx="1143008" cy="904539"/>
          </a:xfrm>
          <a:prstGeom prst="rect">
            <a:avLst/>
          </a:prstGeom>
        </p:spPr>
      </p:pic>
      <p:pic>
        <p:nvPicPr>
          <p:cNvPr id="12" name="11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1357322"/>
            <a:ext cx="1071570" cy="904539"/>
          </a:xfrm>
          <a:prstGeom prst="rect">
            <a:avLst/>
          </a:prstGeom>
        </p:spPr>
      </p:pic>
      <p:pic>
        <p:nvPicPr>
          <p:cNvPr id="13" name="12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1714494"/>
            <a:ext cx="1143008" cy="904539"/>
          </a:xfrm>
          <a:prstGeom prst="rect">
            <a:avLst/>
          </a:prstGeom>
        </p:spPr>
      </p:pic>
      <p:pic>
        <p:nvPicPr>
          <p:cNvPr id="14" name="13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1714494"/>
            <a:ext cx="1071570" cy="904539"/>
          </a:xfrm>
          <a:prstGeom prst="rect">
            <a:avLst/>
          </a:prstGeom>
        </p:spPr>
      </p:pic>
      <p:pic>
        <p:nvPicPr>
          <p:cNvPr id="15" name="14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2071702"/>
            <a:ext cx="1143008" cy="904539"/>
          </a:xfrm>
          <a:prstGeom prst="rect">
            <a:avLst/>
          </a:prstGeom>
        </p:spPr>
      </p:pic>
      <p:pic>
        <p:nvPicPr>
          <p:cNvPr id="16" name="15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2071702"/>
            <a:ext cx="1071570" cy="904539"/>
          </a:xfrm>
          <a:prstGeom prst="rect">
            <a:avLst/>
          </a:prstGeom>
        </p:spPr>
      </p:pic>
      <p:pic>
        <p:nvPicPr>
          <p:cNvPr id="17" name="16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2428874"/>
            <a:ext cx="1143008" cy="904539"/>
          </a:xfrm>
          <a:prstGeom prst="rect">
            <a:avLst/>
          </a:prstGeom>
        </p:spPr>
      </p:pic>
      <p:pic>
        <p:nvPicPr>
          <p:cNvPr id="18" name="17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2428874"/>
            <a:ext cx="1071570" cy="904539"/>
          </a:xfrm>
          <a:prstGeom prst="rect">
            <a:avLst/>
          </a:prstGeom>
        </p:spPr>
      </p:pic>
      <p:pic>
        <p:nvPicPr>
          <p:cNvPr id="19" name="18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2714644"/>
            <a:ext cx="1143008" cy="904539"/>
          </a:xfrm>
          <a:prstGeom prst="rect">
            <a:avLst/>
          </a:prstGeom>
        </p:spPr>
      </p:pic>
      <p:pic>
        <p:nvPicPr>
          <p:cNvPr id="20" name="19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2714644"/>
            <a:ext cx="1071570" cy="904539"/>
          </a:xfrm>
          <a:prstGeom prst="rect">
            <a:avLst/>
          </a:prstGeom>
        </p:spPr>
      </p:pic>
      <p:pic>
        <p:nvPicPr>
          <p:cNvPr id="21" name="20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3071816"/>
            <a:ext cx="1143008" cy="904539"/>
          </a:xfrm>
          <a:prstGeom prst="rect">
            <a:avLst/>
          </a:prstGeom>
        </p:spPr>
      </p:pic>
      <p:pic>
        <p:nvPicPr>
          <p:cNvPr id="22" name="21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3071816"/>
            <a:ext cx="1071570" cy="904539"/>
          </a:xfrm>
          <a:prstGeom prst="rect">
            <a:avLst/>
          </a:prstGeom>
        </p:spPr>
      </p:pic>
      <p:pic>
        <p:nvPicPr>
          <p:cNvPr id="23" name="22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3429024"/>
            <a:ext cx="1143008" cy="904539"/>
          </a:xfrm>
          <a:prstGeom prst="rect">
            <a:avLst/>
          </a:prstGeom>
        </p:spPr>
      </p:pic>
      <p:pic>
        <p:nvPicPr>
          <p:cNvPr id="24" name="23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3429024"/>
            <a:ext cx="1071570" cy="904539"/>
          </a:xfrm>
          <a:prstGeom prst="rect">
            <a:avLst/>
          </a:prstGeom>
        </p:spPr>
      </p:pic>
      <p:pic>
        <p:nvPicPr>
          <p:cNvPr id="25" name="24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3786196"/>
            <a:ext cx="1143008" cy="904539"/>
          </a:xfrm>
          <a:prstGeom prst="rect">
            <a:avLst/>
          </a:prstGeom>
        </p:spPr>
      </p:pic>
      <p:pic>
        <p:nvPicPr>
          <p:cNvPr id="26" name="25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3786196"/>
            <a:ext cx="1071570" cy="904539"/>
          </a:xfrm>
          <a:prstGeom prst="rect">
            <a:avLst/>
          </a:prstGeom>
        </p:spPr>
      </p:pic>
      <p:pic>
        <p:nvPicPr>
          <p:cNvPr id="27" name="26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3881789"/>
            <a:ext cx="1143008" cy="904539"/>
          </a:xfrm>
          <a:prstGeom prst="rect">
            <a:avLst/>
          </a:prstGeom>
        </p:spPr>
      </p:pic>
      <p:pic>
        <p:nvPicPr>
          <p:cNvPr id="28" name="27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3881789"/>
            <a:ext cx="1071570" cy="904539"/>
          </a:xfrm>
          <a:prstGeom prst="rect">
            <a:avLst/>
          </a:prstGeom>
        </p:spPr>
      </p:pic>
      <p:pic>
        <p:nvPicPr>
          <p:cNvPr id="29" name="28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4238961"/>
            <a:ext cx="1143008" cy="904539"/>
          </a:xfrm>
          <a:prstGeom prst="rect">
            <a:avLst/>
          </a:prstGeom>
        </p:spPr>
      </p:pic>
      <p:pic>
        <p:nvPicPr>
          <p:cNvPr id="30" name="29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4238961"/>
            <a:ext cx="1071570" cy="904539"/>
          </a:xfrm>
          <a:prstGeom prst="rect">
            <a:avLst/>
          </a:prstGeom>
        </p:spPr>
      </p:pic>
      <p:sp>
        <p:nvSpPr>
          <p:cNvPr id="31" name="30 Rectángulo"/>
          <p:cNvSpPr/>
          <p:nvPr/>
        </p:nvSpPr>
        <p:spPr>
          <a:xfrm>
            <a:off x="-428660" y="-285770"/>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1"/>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1+#ppt_w/2"/>
                                          </p:val>
                                        </p:tav>
                                        <p:tav tm="100000">
                                          <p:val>
                                            <p:strVal val="#ppt_x"/>
                                          </p:val>
                                        </p:tav>
                                      </p:tavLst>
                                    </p:anim>
                                    <p:anim calcmode="lin" valueType="num">
                                      <p:cBhvr additive="base">
                                        <p:cTn id="34" dur="2000" fill="hold"/>
                                        <p:tgtEl>
                                          <p:spTgt spid="15"/>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1+#ppt_w/2"/>
                                          </p:val>
                                        </p:tav>
                                        <p:tav tm="100000">
                                          <p:val>
                                            <p:strVal val="#ppt_x"/>
                                          </p:val>
                                        </p:tav>
                                      </p:tavLst>
                                    </p:anim>
                                    <p:anim calcmode="lin" valueType="num">
                                      <p:cBhvr additive="base">
                                        <p:cTn id="38" dur="2000" fill="hold"/>
                                        <p:tgtEl>
                                          <p:spTgt spid="17"/>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1+#ppt_w/2"/>
                                          </p:val>
                                        </p:tav>
                                        <p:tav tm="100000">
                                          <p:val>
                                            <p:strVal val="#ppt_x"/>
                                          </p:val>
                                        </p:tav>
                                      </p:tavLst>
                                    </p:anim>
                                    <p:anim calcmode="lin" valueType="num">
                                      <p:cBhvr additive="base">
                                        <p:cTn id="42" dur="2000" fill="hold"/>
                                        <p:tgtEl>
                                          <p:spTgt spid="19"/>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1+#ppt_w/2"/>
                                          </p:val>
                                        </p:tav>
                                        <p:tav tm="100000">
                                          <p:val>
                                            <p:strVal val="#ppt_x"/>
                                          </p:val>
                                        </p:tav>
                                      </p:tavLst>
                                    </p:anim>
                                    <p:anim calcmode="lin" valueType="num">
                                      <p:cBhvr additive="base">
                                        <p:cTn id="46" dur="2000" fill="hold"/>
                                        <p:tgtEl>
                                          <p:spTgt spid="21"/>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2000" fill="hold"/>
                                        <p:tgtEl>
                                          <p:spTgt spid="23"/>
                                        </p:tgtEl>
                                        <p:attrNameLst>
                                          <p:attrName>ppt_x</p:attrName>
                                        </p:attrNameLst>
                                      </p:cBhvr>
                                      <p:tavLst>
                                        <p:tav tm="0">
                                          <p:val>
                                            <p:strVal val="1+#ppt_w/2"/>
                                          </p:val>
                                        </p:tav>
                                        <p:tav tm="100000">
                                          <p:val>
                                            <p:strVal val="#ppt_x"/>
                                          </p:val>
                                        </p:tav>
                                      </p:tavLst>
                                    </p:anim>
                                    <p:anim calcmode="lin" valueType="num">
                                      <p:cBhvr additive="base">
                                        <p:cTn id="50" dur="2000" fill="hold"/>
                                        <p:tgtEl>
                                          <p:spTgt spid="23"/>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additive="base">
                                        <p:cTn id="53" dur="2000" fill="hold"/>
                                        <p:tgtEl>
                                          <p:spTgt spid="25"/>
                                        </p:tgtEl>
                                        <p:attrNameLst>
                                          <p:attrName>ppt_x</p:attrName>
                                        </p:attrNameLst>
                                      </p:cBhvr>
                                      <p:tavLst>
                                        <p:tav tm="0">
                                          <p:val>
                                            <p:strVal val="1+#ppt_w/2"/>
                                          </p:val>
                                        </p:tav>
                                        <p:tav tm="100000">
                                          <p:val>
                                            <p:strVal val="#ppt_x"/>
                                          </p:val>
                                        </p:tav>
                                      </p:tavLst>
                                    </p:anim>
                                    <p:anim calcmode="lin" valueType="num">
                                      <p:cBhvr additive="base">
                                        <p:cTn id="54" dur="2000" fill="hold"/>
                                        <p:tgtEl>
                                          <p:spTgt spid="25"/>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27"/>
                                        </p:tgtEl>
                                        <p:attrNameLst>
                                          <p:attrName>style.visibility</p:attrName>
                                        </p:attrNameLst>
                                      </p:cBhvr>
                                      <p:to>
                                        <p:strVal val="visible"/>
                                      </p:to>
                                    </p:set>
                                    <p:anim calcmode="lin" valueType="num">
                                      <p:cBhvr additive="base">
                                        <p:cTn id="57" dur="2000" fill="hold"/>
                                        <p:tgtEl>
                                          <p:spTgt spid="27"/>
                                        </p:tgtEl>
                                        <p:attrNameLst>
                                          <p:attrName>ppt_x</p:attrName>
                                        </p:attrNameLst>
                                      </p:cBhvr>
                                      <p:tavLst>
                                        <p:tav tm="0">
                                          <p:val>
                                            <p:strVal val="1+#ppt_w/2"/>
                                          </p:val>
                                        </p:tav>
                                        <p:tav tm="100000">
                                          <p:val>
                                            <p:strVal val="#ppt_x"/>
                                          </p:val>
                                        </p:tav>
                                      </p:tavLst>
                                    </p:anim>
                                    <p:anim calcmode="lin" valueType="num">
                                      <p:cBhvr additive="base">
                                        <p:cTn id="58" dur="2000" fill="hold"/>
                                        <p:tgtEl>
                                          <p:spTgt spid="27"/>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29"/>
                                        </p:tgtEl>
                                        <p:attrNameLst>
                                          <p:attrName>style.visibility</p:attrName>
                                        </p:attrNameLst>
                                      </p:cBhvr>
                                      <p:to>
                                        <p:strVal val="visible"/>
                                      </p:to>
                                    </p:set>
                                    <p:anim calcmode="lin" valueType="num">
                                      <p:cBhvr additive="base">
                                        <p:cTn id="61" dur="2000" fill="hold"/>
                                        <p:tgtEl>
                                          <p:spTgt spid="29"/>
                                        </p:tgtEl>
                                        <p:attrNameLst>
                                          <p:attrName>ppt_x</p:attrName>
                                        </p:attrNameLst>
                                      </p:cBhvr>
                                      <p:tavLst>
                                        <p:tav tm="0">
                                          <p:val>
                                            <p:strVal val="1+#ppt_w/2"/>
                                          </p:val>
                                        </p:tav>
                                        <p:tav tm="100000">
                                          <p:val>
                                            <p:strVal val="#ppt_x"/>
                                          </p:val>
                                        </p:tav>
                                      </p:tavLst>
                                    </p:anim>
                                    <p:anim calcmode="lin" valueType="num">
                                      <p:cBhvr additive="base">
                                        <p:cTn id="62" dur="2000" fill="hold"/>
                                        <p:tgtEl>
                                          <p:spTgt spid="29"/>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4"/>
                                        </p:tgtEl>
                                        <p:attrNameLst>
                                          <p:attrName>style.visibility</p:attrName>
                                        </p:attrNameLst>
                                      </p:cBhvr>
                                      <p:to>
                                        <p:strVal val="visible"/>
                                      </p:to>
                                    </p:set>
                                    <p:anim calcmode="lin" valueType="num">
                                      <p:cBhvr additive="base">
                                        <p:cTn id="65" dur="2000" fill="hold"/>
                                        <p:tgtEl>
                                          <p:spTgt spid="4"/>
                                        </p:tgtEl>
                                        <p:attrNameLst>
                                          <p:attrName>ppt_x</p:attrName>
                                        </p:attrNameLst>
                                      </p:cBhvr>
                                      <p:tavLst>
                                        <p:tav tm="0">
                                          <p:val>
                                            <p:strVal val="0-#ppt_w/2"/>
                                          </p:val>
                                        </p:tav>
                                        <p:tav tm="100000">
                                          <p:val>
                                            <p:strVal val="#ppt_x"/>
                                          </p:val>
                                        </p:tav>
                                      </p:tavLst>
                                    </p:anim>
                                    <p:anim calcmode="lin" valueType="num">
                                      <p:cBhvr additive="base">
                                        <p:cTn id="66" dur="2000" fill="hold"/>
                                        <p:tgtEl>
                                          <p:spTgt spid="4"/>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6"/>
                                        </p:tgtEl>
                                        <p:attrNameLst>
                                          <p:attrName>style.visibility</p:attrName>
                                        </p:attrNameLst>
                                      </p:cBhvr>
                                      <p:to>
                                        <p:strVal val="visible"/>
                                      </p:to>
                                    </p:set>
                                    <p:anim calcmode="lin" valueType="num">
                                      <p:cBhvr additive="base">
                                        <p:cTn id="69" dur="2000" fill="hold"/>
                                        <p:tgtEl>
                                          <p:spTgt spid="6"/>
                                        </p:tgtEl>
                                        <p:attrNameLst>
                                          <p:attrName>ppt_x</p:attrName>
                                        </p:attrNameLst>
                                      </p:cBhvr>
                                      <p:tavLst>
                                        <p:tav tm="0">
                                          <p:val>
                                            <p:strVal val="0-#ppt_w/2"/>
                                          </p:val>
                                        </p:tav>
                                        <p:tav tm="100000">
                                          <p:val>
                                            <p:strVal val="#ppt_x"/>
                                          </p:val>
                                        </p:tav>
                                      </p:tavLst>
                                    </p:anim>
                                    <p:anim calcmode="lin" valueType="num">
                                      <p:cBhvr additive="base">
                                        <p:cTn id="70" dur="2000" fill="hold"/>
                                        <p:tgtEl>
                                          <p:spTgt spid="6"/>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8"/>
                                        </p:tgtEl>
                                        <p:attrNameLst>
                                          <p:attrName>style.visibility</p:attrName>
                                        </p:attrNameLst>
                                      </p:cBhvr>
                                      <p:to>
                                        <p:strVal val="visible"/>
                                      </p:to>
                                    </p:set>
                                    <p:anim calcmode="lin" valueType="num">
                                      <p:cBhvr additive="base">
                                        <p:cTn id="73" dur="2000" fill="hold"/>
                                        <p:tgtEl>
                                          <p:spTgt spid="8"/>
                                        </p:tgtEl>
                                        <p:attrNameLst>
                                          <p:attrName>ppt_x</p:attrName>
                                        </p:attrNameLst>
                                      </p:cBhvr>
                                      <p:tavLst>
                                        <p:tav tm="0">
                                          <p:val>
                                            <p:strVal val="0-#ppt_w/2"/>
                                          </p:val>
                                        </p:tav>
                                        <p:tav tm="100000">
                                          <p:val>
                                            <p:strVal val="#ppt_x"/>
                                          </p:val>
                                        </p:tav>
                                      </p:tavLst>
                                    </p:anim>
                                    <p:anim calcmode="lin" valueType="num">
                                      <p:cBhvr additive="base">
                                        <p:cTn id="74" dur="2000" fill="hold"/>
                                        <p:tgtEl>
                                          <p:spTgt spid="8"/>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10"/>
                                        </p:tgtEl>
                                        <p:attrNameLst>
                                          <p:attrName>style.visibility</p:attrName>
                                        </p:attrNameLst>
                                      </p:cBhvr>
                                      <p:to>
                                        <p:strVal val="visible"/>
                                      </p:to>
                                    </p:set>
                                    <p:anim calcmode="lin" valueType="num">
                                      <p:cBhvr additive="base">
                                        <p:cTn id="77" dur="2000" fill="hold"/>
                                        <p:tgtEl>
                                          <p:spTgt spid="10"/>
                                        </p:tgtEl>
                                        <p:attrNameLst>
                                          <p:attrName>ppt_x</p:attrName>
                                        </p:attrNameLst>
                                      </p:cBhvr>
                                      <p:tavLst>
                                        <p:tav tm="0">
                                          <p:val>
                                            <p:strVal val="0-#ppt_w/2"/>
                                          </p:val>
                                        </p:tav>
                                        <p:tav tm="100000">
                                          <p:val>
                                            <p:strVal val="#ppt_x"/>
                                          </p:val>
                                        </p:tav>
                                      </p:tavLst>
                                    </p:anim>
                                    <p:anim calcmode="lin" valueType="num">
                                      <p:cBhvr additive="base">
                                        <p:cTn id="78" dur="2000" fill="hold"/>
                                        <p:tgtEl>
                                          <p:spTgt spid="10"/>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12"/>
                                        </p:tgtEl>
                                        <p:attrNameLst>
                                          <p:attrName>style.visibility</p:attrName>
                                        </p:attrNameLst>
                                      </p:cBhvr>
                                      <p:to>
                                        <p:strVal val="visible"/>
                                      </p:to>
                                    </p:set>
                                    <p:anim calcmode="lin" valueType="num">
                                      <p:cBhvr additive="base">
                                        <p:cTn id="81" dur="2000" fill="hold"/>
                                        <p:tgtEl>
                                          <p:spTgt spid="12"/>
                                        </p:tgtEl>
                                        <p:attrNameLst>
                                          <p:attrName>ppt_x</p:attrName>
                                        </p:attrNameLst>
                                      </p:cBhvr>
                                      <p:tavLst>
                                        <p:tav tm="0">
                                          <p:val>
                                            <p:strVal val="0-#ppt_w/2"/>
                                          </p:val>
                                        </p:tav>
                                        <p:tav tm="100000">
                                          <p:val>
                                            <p:strVal val="#ppt_x"/>
                                          </p:val>
                                        </p:tav>
                                      </p:tavLst>
                                    </p:anim>
                                    <p:anim calcmode="lin" valueType="num">
                                      <p:cBhvr additive="base">
                                        <p:cTn id="82" dur="2000" fill="hold"/>
                                        <p:tgtEl>
                                          <p:spTgt spid="12"/>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2000" fill="hold"/>
                                        <p:tgtEl>
                                          <p:spTgt spid="14"/>
                                        </p:tgtEl>
                                        <p:attrNameLst>
                                          <p:attrName>ppt_x</p:attrName>
                                        </p:attrNameLst>
                                      </p:cBhvr>
                                      <p:tavLst>
                                        <p:tav tm="0">
                                          <p:val>
                                            <p:strVal val="0-#ppt_w/2"/>
                                          </p:val>
                                        </p:tav>
                                        <p:tav tm="100000">
                                          <p:val>
                                            <p:strVal val="#ppt_x"/>
                                          </p:val>
                                        </p:tav>
                                      </p:tavLst>
                                    </p:anim>
                                    <p:anim calcmode="lin" valueType="num">
                                      <p:cBhvr additive="base">
                                        <p:cTn id="86" dur="2000" fill="hold"/>
                                        <p:tgtEl>
                                          <p:spTgt spid="14"/>
                                        </p:tgtEl>
                                        <p:attrNameLst>
                                          <p:attrName>ppt_y</p:attrName>
                                        </p:attrNameLst>
                                      </p:cBhvr>
                                      <p:tavLst>
                                        <p:tav tm="0">
                                          <p:val>
                                            <p:strVal val="0-#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16"/>
                                        </p:tgtEl>
                                        <p:attrNameLst>
                                          <p:attrName>style.visibility</p:attrName>
                                        </p:attrNameLst>
                                      </p:cBhvr>
                                      <p:to>
                                        <p:strVal val="visible"/>
                                      </p:to>
                                    </p:set>
                                    <p:anim calcmode="lin" valueType="num">
                                      <p:cBhvr additive="base">
                                        <p:cTn id="89" dur="2000" fill="hold"/>
                                        <p:tgtEl>
                                          <p:spTgt spid="16"/>
                                        </p:tgtEl>
                                        <p:attrNameLst>
                                          <p:attrName>ppt_x</p:attrName>
                                        </p:attrNameLst>
                                      </p:cBhvr>
                                      <p:tavLst>
                                        <p:tav tm="0">
                                          <p:val>
                                            <p:strVal val="0-#ppt_w/2"/>
                                          </p:val>
                                        </p:tav>
                                        <p:tav tm="100000">
                                          <p:val>
                                            <p:strVal val="#ppt_x"/>
                                          </p:val>
                                        </p:tav>
                                      </p:tavLst>
                                    </p:anim>
                                    <p:anim calcmode="lin" valueType="num">
                                      <p:cBhvr additive="base">
                                        <p:cTn id="90" dur="2000" fill="hold"/>
                                        <p:tgtEl>
                                          <p:spTgt spid="16"/>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18"/>
                                        </p:tgtEl>
                                        <p:attrNameLst>
                                          <p:attrName>style.visibility</p:attrName>
                                        </p:attrNameLst>
                                      </p:cBhvr>
                                      <p:to>
                                        <p:strVal val="visible"/>
                                      </p:to>
                                    </p:set>
                                    <p:anim calcmode="lin" valueType="num">
                                      <p:cBhvr additive="base">
                                        <p:cTn id="93" dur="2000" fill="hold"/>
                                        <p:tgtEl>
                                          <p:spTgt spid="18"/>
                                        </p:tgtEl>
                                        <p:attrNameLst>
                                          <p:attrName>ppt_x</p:attrName>
                                        </p:attrNameLst>
                                      </p:cBhvr>
                                      <p:tavLst>
                                        <p:tav tm="0">
                                          <p:val>
                                            <p:strVal val="0-#ppt_w/2"/>
                                          </p:val>
                                        </p:tav>
                                        <p:tav tm="100000">
                                          <p:val>
                                            <p:strVal val="#ppt_x"/>
                                          </p:val>
                                        </p:tav>
                                      </p:tavLst>
                                    </p:anim>
                                    <p:anim calcmode="lin" valueType="num">
                                      <p:cBhvr additive="base">
                                        <p:cTn id="94" dur="2000" fill="hold"/>
                                        <p:tgtEl>
                                          <p:spTgt spid="18"/>
                                        </p:tgtEl>
                                        <p:attrNameLst>
                                          <p:attrName>ppt_y</p:attrName>
                                        </p:attrNameLst>
                                      </p:cBhvr>
                                      <p:tavLst>
                                        <p:tav tm="0">
                                          <p:val>
                                            <p:strVal val="0-#ppt_h/2"/>
                                          </p:val>
                                        </p:tav>
                                        <p:tav tm="100000">
                                          <p:val>
                                            <p:strVal val="#ppt_y"/>
                                          </p:val>
                                        </p:tav>
                                      </p:tavLst>
                                    </p:anim>
                                  </p:childTnLst>
                                </p:cTn>
                              </p:par>
                              <p:par>
                                <p:cTn id="95" presetID="2" presetClass="entr" presetSubtype="9" fill="hold" nodeType="withEffect">
                                  <p:stCondLst>
                                    <p:cond delay="0"/>
                                  </p:stCondLst>
                                  <p:childTnLst>
                                    <p:set>
                                      <p:cBhvr>
                                        <p:cTn id="96" dur="1" fill="hold">
                                          <p:stCondLst>
                                            <p:cond delay="0"/>
                                          </p:stCondLst>
                                        </p:cTn>
                                        <p:tgtEl>
                                          <p:spTgt spid="20"/>
                                        </p:tgtEl>
                                        <p:attrNameLst>
                                          <p:attrName>style.visibility</p:attrName>
                                        </p:attrNameLst>
                                      </p:cBhvr>
                                      <p:to>
                                        <p:strVal val="visible"/>
                                      </p:to>
                                    </p:set>
                                    <p:anim calcmode="lin" valueType="num">
                                      <p:cBhvr additive="base">
                                        <p:cTn id="97" dur="2000" fill="hold"/>
                                        <p:tgtEl>
                                          <p:spTgt spid="20"/>
                                        </p:tgtEl>
                                        <p:attrNameLst>
                                          <p:attrName>ppt_x</p:attrName>
                                        </p:attrNameLst>
                                      </p:cBhvr>
                                      <p:tavLst>
                                        <p:tav tm="0">
                                          <p:val>
                                            <p:strVal val="0-#ppt_w/2"/>
                                          </p:val>
                                        </p:tav>
                                        <p:tav tm="100000">
                                          <p:val>
                                            <p:strVal val="#ppt_x"/>
                                          </p:val>
                                        </p:tav>
                                      </p:tavLst>
                                    </p:anim>
                                    <p:anim calcmode="lin" valueType="num">
                                      <p:cBhvr additive="base">
                                        <p:cTn id="98" dur="2000" fill="hold"/>
                                        <p:tgtEl>
                                          <p:spTgt spid="20"/>
                                        </p:tgtEl>
                                        <p:attrNameLst>
                                          <p:attrName>ppt_y</p:attrName>
                                        </p:attrNameLst>
                                      </p:cBhvr>
                                      <p:tavLst>
                                        <p:tav tm="0">
                                          <p:val>
                                            <p:strVal val="0-#ppt_h/2"/>
                                          </p:val>
                                        </p:tav>
                                        <p:tav tm="100000">
                                          <p:val>
                                            <p:strVal val="#ppt_y"/>
                                          </p:val>
                                        </p:tav>
                                      </p:tavLst>
                                    </p:anim>
                                  </p:childTnLst>
                                </p:cTn>
                              </p:par>
                              <p:par>
                                <p:cTn id="99" presetID="2" presetClass="entr" presetSubtype="9" fill="hold" nodeType="withEffect">
                                  <p:stCondLst>
                                    <p:cond delay="0"/>
                                  </p:stCondLst>
                                  <p:childTnLst>
                                    <p:set>
                                      <p:cBhvr>
                                        <p:cTn id="100" dur="1" fill="hold">
                                          <p:stCondLst>
                                            <p:cond delay="0"/>
                                          </p:stCondLst>
                                        </p:cTn>
                                        <p:tgtEl>
                                          <p:spTgt spid="22"/>
                                        </p:tgtEl>
                                        <p:attrNameLst>
                                          <p:attrName>style.visibility</p:attrName>
                                        </p:attrNameLst>
                                      </p:cBhvr>
                                      <p:to>
                                        <p:strVal val="visible"/>
                                      </p:to>
                                    </p:set>
                                    <p:anim calcmode="lin" valueType="num">
                                      <p:cBhvr additive="base">
                                        <p:cTn id="101" dur="2000" fill="hold"/>
                                        <p:tgtEl>
                                          <p:spTgt spid="22"/>
                                        </p:tgtEl>
                                        <p:attrNameLst>
                                          <p:attrName>ppt_x</p:attrName>
                                        </p:attrNameLst>
                                      </p:cBhvr>
                                      <p:tavLst>
                                        <p:tav tm="0">
                                          <p:val>
                                            <p:strVal val="0-#ppt_w/2"/>
                                          </p:val>
                                        </p:tav>
                                        <p:tav tm="100000">
                                          <p:val>
                                            <p:strVal val="#ppt_x"/>
                                          </p:val>
                                        </p:tav>
                                      </p:tavLst>
                                    </p:anim>
                                    <p:anim calcmode="lin" valueType="num">
                                      <p:cBhvr additive="base">
                                        <p:cTn id="102" dur="2000" fill="hold"/>
                                        <p:tgtEl>
                                          <p:spTgt spid="22"/>
                                        </p:tgtEl>
                                        <p:attrNameLst>
                                          <p:attrName>ppt_y</p:attrName>
                                        </p:attrNameLst>
                                      </p:cBhvr>
                                      <p:tavLst>
                                        <p:tav tm="0">
                                          <p:val>
                                            <p:strVal val="0-#ppt_h/2"/>
                                          </p:val>
                                        </p:tav>
                                        <p:tav tm="100000">
                                          <p:val>
                                            <p:strVal val="#ppt_y"/>
                                          </p:val>
                                        </p:tav>
                                      </p:tavLst>
                                    </p:anim>
                                  </p:childTnLst>
                                </p:cTn>
                              </p:par>
                              <p:par>
                                <p:cTn id="103" presetID="2" presetClass="entr" presetSubtype="9" fill="hold" nodeType="withEffect">
                                  <p:stCondLst>
                                    <p:cond delay="0"/>
                                  </p:stCondLst>
                                  <p:childTnLst>
                                    <p:set>
                                      <p:cBhvr>
                                        <p:cTn id="104" dur="1" fill="hold">
                                          <p:stCondLst>
                                            <p:cond delay="0"/>
                                          </p:stCondLst>
                                        </p:cTn>
                                        <p:tgtEl>
                                          <p:spTgt spid="24"/>
                                        </p:tgtEl>
                                        <p:attrNameLst>
                                          <p:attrName>style.visibility</p:attrName>
                                        </p:attrNameLst>
                                      </p:cBhvr>
                                      <p:to>
                                        <p:strVal val="visible"/>
                                      </p:to>
                                    </p:set>
                                    <p:anim calcmode="lin" valueType="num">
                                      <p:cBhvr additive="base">
                                        <p:cTn id="105" dur="2000" fill="hold"/>
                                        <p:tgtEl>
                                          <p:spTgt spid="24"/>
                                        </p:tgtEl>
                                        <p:attrNameLst>
                                          <p:attrName>ppt_x</p:attrName>
                                        </p:attrNameLst>
                                      </p:cBhvr>
                                      <p:tavLst>
                                        <p:tav tm="0">
                                          <p:val>
                                            <p:strVal val="0-#ppt_w/2"/>
                                          </p:val>
                                        </p:tav>
                                        <p:tav tm="100000">
                                          <p:val>
                                            <p:strVal val="#ppt_x"/>
                                          </p:val>
                                        </p:tav>
                                      </p:tavLst>
                                    </p:anim>
                                    <p:anim calcmode="lin" valueType="num">
                                      <p:cBhvr additive="base">
                                        <p:cTn id="106" dur="2000" fill="hold"/>
                                        <p:tgtEl>
                                          <p:spTgt spid="24"/>
                                        </p:tgtEl>
                                        <p:attrNameLst>
                                          <p:attrName>ppt_y</p:attrName>
                                        </p:attrNameLst>
                                      </p:cBhvr>
                                      <p:tavLst>
                                        <p:tav tm="0">
                                          <p:val>
                                            <p:strVal val="0-#ppt_h/2"/>
                                          </p:val>
                                        </p:tav>
                                        <p:tav tm="100000">
                                          <p:val>
                                            <p:strVal val="#ppt_y"/>
                                          </p:val>
                                        </p:tav>
                                      </p:tavLst>
                                    </p:anim>
                                  </p:childTnLst>
                                </p:cTn>
                              </p:par>
                              <p:par>
                                <p:cTn id="107" presetID="2" presetClass="entr" presetSubtype="9" fill="hold" nodeType="withEffect">
                                  <p:stCondLst>
                                    <p:cond delay="0"/>
                                  </p:stCondLst>
                                  <p:childTnLst>
                                    <p:set>
                                      <p:cBhvr>
                                        <p:cTn id="108" dur="1" fill="hold">
                                          <p:stCondLst>
                                            <p:cond delay="0"/>
                                          </p:stCondLst>
                                        </p:cTn>
                                        <p:tgtEl>
                                          <p:spTgt spid="26"/>
                                        </p:tgtEl>
                                        <p:attrNameLst>
                                          <p:attrName>style.visibility</p:attrName>
                                        </p:attrNameLst>
                                      </p:cBhvr>
                                      <p:to>
                                        <p:strVal val="visible"/>
                                      </p:to>
                                    </p:set>
                                    <p:anim calcmode="lin" valueType="num">
                                      <p:cBhvr additive="base">
                                        <p:cTn id="109" dur="2000" fill="hold"/>
                                        <p:tgtEl>
                                          <p:spTgt spid="26"/>
                                        </p:tgtEl>
                                        <p:attrNameLst>
                                          <p:attrName>ppt_x</p:attrName>
                                        </p:attrNameLst>
                                      </p:cBhvr>
                                      <p:tavLst>
                                        <p:tav tm="0">
                                          <p:val>
                                            <p:strVal val="0-#ppt_w/2"/>
                                          </p:val>
                                        </p:tav>
                                        <p:tav tm="100000">
                                          <p:val>
                                            <p:strVal val="#ppt_x"/>
                                          </p:val>
                                        </p:tav>
                                      </p:tavLst>
                                    </p:anim>
                                    <p:anim calcmode="lin" valueType="num">
                                      <p:cBhvr additive="base">
                                        <p:cTn id="110" dur="2000" fill="hold"/>
                                        <p:tgtEl>
                                          <p:spTgt spid="26"/>
                                        </p:tgtEl>
                                        <p:attrNameLst>
                                          <p:attrName>ppt_y</p:attrName>
                                        </p:attrNameLst>
                                      </p:cBhvr>
                                      <p:tavLst>
                                        <p:tav tm="0">
                                          <p:val>
                                            <p:strVal val="0-#ppt_h/2"/>
                                          </p:val>
                                        </p:tav>
                                        <p:tav tm="100000">
                                          <p:val>
                                            <p:strVal val="#ppt_y"/>
                                          </p:val>
                                        </p:tav>
                                      </p:tavLst>
                                    </p:anim>
                                  </p:childTnLst>
                                </p:cTn>
                              </p:par>
                              <p:par>
                                <p:cTn id="111" presetID="2" presetClass="entr" presetSubtype="9" fill="hold" nodeType="withEffect">
                                  <p:stCondLst>
                                    <p:cond delay="0"/>
                                  </p:stCondLst>
                                  <p:childTnLst>
                                    <p:set>
                                      <p:cBhvr>
                                        <p:cTn id="112" dur="1" fill="hold">
                                          <p:stCondLst>
                                            <p:cond delay="0"/>
                                          </p:stCondLst>
                                        </p:cTn>
                                        <p:tgtEl>
                                          <p:spTgt spid="28"/>
                                        </p:tgtEl>
                                        <p:attrNameLst>
                                          <p:attrName>style.visibility</p:attrName>
                                        </p:attrNameLst>
                                      </p:cBhvr>
                                      <p:to>
                                        <p:strVal val="visible"/>
                                      </p:to>
                                    </p:set>
                                    <p:anim calcmode="lin" valueType="num">
                                      <p:cBhvr additive="base">
                                        <p:cTn id="113" dur="2000" fill="hold"/>
                                        <p:tgtEl>
                                          <p:spTgt spid="28"/>
                                        </p:tgtEl>
                                        <p:attrNameLst>
                                          <p:attrName>ppt_x</p:attrName>
                                        </p:attrNameLst>
                                      </p:cBhvr>
                                      <p:tavLst>
                                        <p:tav tm="0">
                                          <p:val>
                                            <p:strVal val="0-#ppt_w/2"/>
                                          </p:val>
                                        </p:tav>
                                        <p:tav tm="100000">
                                          <p:val>
                                            <p:strVal val="#ppt_x"/>
                                          </p:val>
                                        </p:tav>
                                      </p:tavLst>
                                    </p:anim>
                                    <p:anim calcmode="lin" valueType="num">
                                      <p:cBhvr additive="base">
                                        <p:cTn id="114" dur="2000" fill="hold"/>
                                        <p:tgtEl>
                                          <p:spTgt spid="28"/>
                                        </p:tgtEl>
                                        <p:attrNameLst>
                                          <p:attrName>ppt_y</p:attrName>
                                        </p:attrNameLst>
                                      </p:cBhvr>
                                      <p:tavLst>
                                        <p:tav tm="0">
                                          <p:val>
                                            <p:strVal val="0-#ppt_h/2"/>
                                          </p:val>
                                        </p:tav>
                                        <p:tav tm="100000">
                                          <p:val>
                                            <p:strVal val="#ppt_y"/>
                                          </p:val>
                                        </p:tav>
                                      </p:tavLst>
                                    </p:anim>
                                  </p:childTnLst>
                                </p:cTn>
                              </p:par>
                              <p:par>
                                <p:cTn id="115" presetID="2" presetClass="entr" presetSubtype="9" fill="hold"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2000" fill="hold"/>
                                        <p:tgtEl>
                                          <p:spTgt spid="30"/>
                                        </p:tgtEl>
                                        <p:attrNameLst>
                                          <p:attrName>ppt_x</p:attrName>
                                        </p:attrNameLst>
                                      </p:cBhvr>
                                      <p:tavLst>
                                        <p:tav tm="0">
                                          <p:val>
                                            <p:strVal val="0-#ppt_w/2"/>
                                          </p:val>
                                        </p:tav>
                                        <p:tav tm="100000">
                                          <p:val>
                                            <p:strVal val="#ppt_x"/>
                                          </p:val>
                                        </p:tav>
                                      </p:tavLst>
                                    </p:anim>
                                    <p:anim calcmode="lin" valueType="num">
                                      <p:cBhvr additive="base">
                                        <p:cTn id="118" dur="2000" fill="hold"/>
                                        <p:tgtEl>
                                          <p:spTgt spid="30"/>
                                        </p:tgtEl>
                                        <p:attrNameLst>
                                          <p:attrName>ppt_y</p:attrName>
                                        </p:attrNameLst>
                                      </p:cBhvr>
                                      <p:tavLst>
                                        <p:tav tm="0">
                                          <p:val>
                                            <p:strVal val="0-#ppt_h/2"/>
                                          </p:val>
                                        </p:tav>
                                        <p:tav tm="100000">
                                          <p:val>
                                            <p:strVal val="#ppt_y"/>
                                          </p:val>
                                        </p:tav>
                                      </p:tavLst>
                                    </p:anim>
                                  </p:childTnLst>
                                </p:cTn>
                              </p:par>
                              <p:par>
                                <p:cTn id="119" presetID="8" presetClass="emph" presetSubtype="0" autoRev="1" fill="hold" nodeType="withEffect">
                                  <p:stCondLst>
                                    <p:cond delay="0"/>
                                  </p:stCondLst>
                                  <p:childTnLst>
                                    <p:animRot by="-21600000">
                                      <p:cBhvr>
                                        <p:cTn id="120" dur="2000" fill="hold"/>
                                        <p:tgtEl>
                                          <p:spTgt spid="4"/>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6"/>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8"/>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0"/>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12"/>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14"/>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6"/>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8"/>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0"/>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2"/>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24"/>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26"/>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8"/>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30"/>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3"/>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5"/>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7"/>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9"/>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11"/>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13"/>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15"/>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17"/>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19"/>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21"/>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23"/>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25"/>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27"/>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29"/>
                                        </p:tgtEl>
                                        <p:attrNameLst>
                                          <p:attrName>r</p:attrName>
                                        </p:attrNameLst>
                                      </p:cBhvr>
                                    </p:animRot>
                                  </p:childTnLst>
                                </p:cTn>
                              </p:par>
                            </p:childTnLst>
                          </p:cTn>
                        </p:par>
                        <p:par>
                          <p:cTn id="175" fill="hold">
                            <p:stCondLst>
                              <p:cond delay="4000"/>
                            </p:stCondLst>
                            <p:childTnLst>
                              <p:par>
                                <p:cTn id="176" presetID="2" presetClass="exit" presetSubtype="4" fill="hold" nodeType="afterEffect">
                                  <p:stCondLst>
                                    <p:cond delay="0"/>
                                  </p:stCondLst>
                                  <p:childTnLst>
                                    <p:anim calcmode="lin" valueType="num">
                                      <p:cBhvr additive="base">
                                        <p:cTn id="177" dur="2000"/>
                                        <p:tgtEl>
                                          <p:spTgt spid="3"/>
                                        </p:tgtEl>
                                        <p:attrNameLst>
                                          <p:attrName>ppt_x</p:attrName>
                                        </p:attrNameLst>
                                      </p:cBhvr>
                                      <p:tavLst>
                                        <p:tav tm="0">
                                          <p:val>
                                            <p:strVal val="ppt_x"/>
                                          </p:val>
                                        </p:tav>
                                        <p:tav tm="100000">
                                          <p:val>
                                            <p:strVal val="ppt_x"/>
                                          </p:val>
                                        </p:tav>
                                      </p:tavLst>
                                    </p:anim>
                                    <p:anim calcmode="lin" valueType="num">
                                      <p:cBhvr additive="base">
                                        <p:cTn id="178" dur="2000"/>
                                        <p:tgtEl>
                                          <p:spTgt spid="3"/>
                                        </p:tgtEl>
                                        <p:attrNameLst>
                                          <p:attrName>ppt_y</p:attrName>
                                        </p:attrNameLst>
                                      </p:cBhvr>
                                      <p:tavLst>
                                        <p:tav tm="0">
                                          <p:val>
                                            <p:strVal val="ppt_y"/>
                                          </p:val>
                                        </p:tav>
                                        <p:tav tm="100000">
                                          <p:val>
                                            <p:strVal val="1+ppt_h/2"/>
                                          </p:val>
                                        </p:tav>
                                      </p:tavLst>
                                    </p:anim>
                                    <p:set>
                                      <p:cBhvr>
                                        <p:cTn id="179" dur="1" fill="hold">
                                          <p:stCondLst>
                                            <p:cond delay="1999"/>
                                          </p:stCondLst>
                                        </p:cTn>
                                        <p:tgtEl>
                                          <p:spTgt spid="3"/>
                                        </p:tgtEl>
                                        <p:attrNameLst>
                                          <p:attrName>style.visibility</p:attrName>
                                        </p:attrNameLst>
                                      </p:cBhvr>
                                      <p:to>
                                        <p:strVal val="hidden"/>
                                      </p:to>
                                    </p:set>
                                  </p:childTnLst>
                                </p:cTn>
                              </p:par>
                              <p:par>
                                <p:cTn id="180" presetID="2" presetClass="exit" presetSubtype="4" fill="hold" nodeType="withEffect">
                                  <p:stCondLst>
                                    <p:cond delay="0"/>
                                  </p:stCondLst>
                                  <p:childTnLst>
                                    <p:anim calcmode="lin" valueType="num">
                                      <p:cBhvr additive="base">
                                        <p:cTn id="181" dur="2000"/>
                                        <p:tgtEl>
                                          <p:spTgt spid="4"/>
                                        </p:tgtEl>
                                        <p:attrNameLst>
                                          <p:attrName>ppt_x</p:attrName>
                                        </p:attrNameLst>
                                      </p:cBhvr>
                                      <p:tavLst>
                                        <p:tav tm="0">
                                          <p:val>
                                            <p:strVal val="ppt_x"/>
                                          </p:val>
                                        </p:tav>
                                        <p:tav tm="100000">
                                          <p:val>
                                            <p:strVal val="ppt_x"/>
                                          </p:val>
                                        </p:tav>
                                      </p:tavLst>
                                    </p:anim>
                                    <p:anim calcmode="lin" valueType="num">
                                      <p:cBhvr additive="base">
                                        <p:cTn id="182" dur="2000"/>
                                        <p:tgtEl>
                                          <p:spTgt spid="4"/>
                                        </p:tgtEl>
                                        <p:attrNameLst>
                                          <p:attrName>ppt_y</p:attrName>
                                        </p:attrNameLst>
                                      </p:cBhvr>
                                      <p:tavLst>
                                        <p:tav tm="0">
                                          <p:val>
                                            <p:strVal val="ppt_y"/>
                                          </p:val>
                                        </p:tav>
                                        <p:tav tm="100000">
                                          <p:val>
                                            <p:strVal val="1+ppt_h/2"/>
                                          </p:val>
                                        </p:tav>
                                      </p:tavLst>
                                    </p:anim>
                                    <p:set>
                                      <p:cBhvr>
                                        <p:cTn id="183" dur="1" fill="hold">
                                          <p:stCondLst>
                                            <p:cond delay="1999"/>
                                          </p:stCondLst>
                                        </p:cTn>
                                        <p:tgtEl>
                                          <p:spTgt spid="4"/>
                                        </p:tgtEl>
                                        <p:attrNameLst>
                                          <p:attrName>style.visibility</p:attrName>
                                        </p:attrNameLst>
                                      </p:cBhvr>
                                      <p:to>
                                        <p:strVal val="hidden"/>
                                      </p:to>
                                    </p:set>
                                  </p:childTnLst>
                                </p:cTn>
                              </p:par>
                              <p:par>
                                <p:cTn id="184" presetID="2" presetClass="exit" presetSubtype="4" fill="hold" nodeType="withEffect">
                                  <p:stCondLst>
                                    <p:cond delay="0"/>
                                  </p:stCondLst>
                                  <p:childTnLst>
                                    <p:anim calcmode="lin" valueType="num">
                                      <p:cBhvr additive="base">
                                        <p:cTn id="185" dur="2000"/>
                                        <p:tgtEl>
                                          <p:spTgt spid="5"/>
                                        </p:tgtEl>
                                        <p:attrNameLst>
                                          <p:attrName>ppt_x</p:attrName>
                                        </p:attrNameLst>
                                      </p:cBhvr>
                                      <p:tavLst>
                                        <p:tav tm="0">
                                          <p:val>
                                            <p:strVal val="ppt_x"/>
                                          </p:val>
                                        </p:tav>
                                        <p:tav tm="100000">
                                          <p:val>
                                            <p:strVal val="ppt_x"/>
                                          </p:val>
                                        </p:tav>
                                      </p:tavLst>
                                    </p:anim>
                                    <p:anim calcmode="lin" valueType="num">
                                      <p:cBhvr additive="base">
                                        <p:cTn id="186" dur="2000"/>
                                        <p:tgtEl>
                                          <p:spTgt spid="5"/>
                                        </p:tgtEl>
                                        <p:attrNameLst>
                                          <p:attrName>ppt_y</p:attrName>
                                        </p:attrNameLst>
                                      </p:cBhvr>
                                      <p:tavLst>
                                        <p:tav tm="0">
                                          <p:val>
                                            <p:strVal val="ppt_y"/>
                                          </p:val>
                                        </p:tav>
                                        <p:tav tm="100000">
                                          <p:val>
                                            <p:strVal val="1+ppt_h/2"/>
                                          </p:val>
                                        </p:tav>
                                      </p:tavLst>
                                    </p:anim>
                                    <p:set>
                                      <p:cBhvr>
                                        <p:cTn id="187" dur="1" fill="hold">
                                          <p:stCondLst>
                                            <p:cond delay="1999"/>
                                          </p:stCondLst>
                                        </p:cTn>
                                        <p:tgtEl>
                                          <p:spTgt spid="5"/>
                                        </p:tgtEl>
                                        <p:attrNameLst>
                                          <p:attrName>style.visibility</p:attrName>
                                        </p:attrNameLst>
                                      </p:cBhvr>
                                      <p:to>
                                        <p:strVal val="hidden"/>
                                      </p:to>
                                    </p:set>
                                  </p:childTnLst>
                                </p:cTn>
                              </p:par>
                              <p:par>
                                <p:cTn id="188" presetID="2" presetClass="exit" presetSubtype="4" fill="hold" nodeType="withEffect">
                                  <p:stCondLst>
                                    <p:cond delay="0"/>
                                  </p:stCondLst>
                                  <p:childTnLst>
                                    <p:anim calcmode="lin" valueType="num">
                                      <p:cBhvr additive="base">
                                        <p:cTn id="189" dur="2000"/>
                                        <p:tgtEl>
                                          <p:spTgt spid="6"/>
                                        </p:tgtEl>
                                        <p:attrNameLst>
                                          <p:attrName>ppt_x</p:attrName>
                                        </p:attrNameLst>
                                      </p:cBhvr>
                                      <p:tavLst>
                                        <p:tav tm="0">
                                          <p:val>
                                            <p:strVal val="ppt_x"/>
                                          </p:val>
                                        </p:tav>
                                        <p:tav tm="100000">
                                          <p:val>
                                            <p:strVal val="ppt_x"/>
                                          </p:val>
                                        </p:tav>
                                      </p:tavLst>
                                    </p:anim>
                                    <p:anim calcmode="lin" valueType="num">
                                      <p:cBhvr additive="base">
                                        <p:cTn id="190" dur="2000"/>
                                        <p:tgtEl>
                                          <p:spTgt spid="6"/>
                                        </p:tgtEl>
                                        <p:attrNameLst>
                                          <p:attrName>ppt_y</p:attrName>
                                        </p:attrNameLst>
                                      </p:cBhvr>
                                      <p:tavLst>
                                        <p:tav tm="0">
                                          <p:val>
                                            <p:strVal val="ppt_y"/>
                                          </p:val>
                                        </p:tav>
                                        <p:tav tm="100000">
                                          <p:val>
                                            <p:strVal val="1+ppt_h/2"/>
                                          </p:val>
                                        </p:tav>
                                      </p:tavLst>
                                    </p:anim>
                                    <p:set>
                                      <p:cBhvr>
                                        <p:cTn id="191" dur="1" fill="hold">
                                          <p:stCondLst>
                                            <p:cond delay="1999"/>
                                          </p:stCondLst>
                                        </p:cTn>
                                        <p:tgtEl>
                                          <p:spTgt spid="6"/>
                                        </p:tgtEl>
                                        <p:attrNameLst>
                                          <p:attrName>style.visibility</p:attrName>
                                        </p:attrNameLst>
                                      </p:cBhvr>
                                      <p:to>
                                        <p:strVal val="hidden"/>
                                      </p:to>
                                    </p:set>
                                  </p:childTnLst>
                                </p:cTn>
                              </p:par>
                              <p:par>
                                <p:cTn id="192" presetID="2" presetClass="exit" presetSubtype="4" fill="hold" nodeType="withEffect">
                                  <p:stCondLst>
                                    <p:cond delay="0"/>
                                  </p:stCondLst>
                                  <p:childTnLst>
                                    <p:anim calcmode="lin" valueType="num">
                                      <p:cBhvr additive="base">
                                        <p:cTn id="193" dur="2000"/>
                                        <p:tgtEl>
                                          <p:spTgt spid="7"/>
                                        </p:tgtEl>
                                        <p:attrNameLst>
                                          <p:attrName>ppt_x</p:attrName>
                                        </p:attrNameLst>
                                      </p:cBhvr>
                                      <p:tavLst>
                                        <p:tav tm="0">
                                          <p:val>
                                            <p:strVal val="ppt_x"/>
                                          </p:val>
                                        </p:tav>
                                        <p:tav tm="100000">
                                          <p:val>
                                            <p:strVal val="ppt_x"/>
                                          </p:val>
                                        </p:tav>
                                      </p:tavLst>
                                    </p:anim>
                                    <p:anim calcmode="lin" valueType="num">
                                      <p:cBhvr additive="base">
                                        <p:cTn id="194" dur="2000"/>
                                        <p:tgtEl>
                                          <p:spTgt spid="7"/>
                                        </p:tgtEl>
                                        <p:attrNameLst>
                                          <p:attrName>ppt_y</p:attrName>
                                        </p:attrNameLst>
                                      </p:cBhvr>
                                      <p:tavLst>
                                        <p:tav tm="0">
                                          <p:val>
                                            <p:strVal val="ppt_y"/>
                                          </p:val>
                                        </p:tav>
                                        <p:tav tm="100000">
                                          <p:val>
                                            <p:strVal val="1+ppt_h/2"/>
                                          </p:val>
                                        </p:tav>
                                      </p:tavLst>
                                    </p:anim>
                                    <p:set>
                                      <p:cBhvr>
                                        <p:cTn id="195" dur="1" fill="hold">
                                          <p:stCondLst>
                                            <p:cond delay="1999"/>
                                          </p:stCondLst>
                                        </p:cTn>
                                        <p:tgtEl>
                                          <p:spTgt spid="7"/>
                                        </p:tgtEl>
                                        <p:attrNameLst>
                                          <p:attrName>style.visibility</p:attrName>
                                        </p:attrNameLst>
                                      </p:cBhvr>
                                      <p:to>
                                        <p:strVal val="hidden"/>
                                      </p:to>
                                    </p:set>
                                  </p:childTnLst>
                                </p:cTn>
                              </p:par>
                              <p:par>
                                <p:cTn id="196" presetID="2" presetClass="exit" presetSubtype="4" fill="hold" nodeType="withEffect">
                                  <p:stCondLst>
                                    <p:cond delay="0"/>
                                  </p:stCondLst>
                                  <p:childTnLst>
                                    <p:anim calcmode="lin" valueType="num">
                                      <p:cBhvr additive="base">
                                        <p:cTn id="197" dur="2000"/>
                                        <p:tgtEl>
                                          <p:spTgt spid="8"/>
                                        </p:tgtEl>
                                        <p:attrNameLst>
                                          <p:attrName>ppt_x</p:attrName>
                                        </p:attrNameLst>
                                      </p:cBhvr>
                                      <p:tavLst>
                                        <p:tav tm="0">
                                          <p:val>
                                            <p:strVal val="ppt_x"/>
                                          </p:val>
                                        </p:tav>
                                        <p:tav tm="100000">
                                          <p:val>
                                            <p:strVal val="ppt_x"/>
                                          </p:val>
                                        </p:tav>
                                      </p:tavLst>
                                    </p:anim>
                                    <p:anim calcmode="lin" valueType="num">
                                      <p:cBhvr additive="base">
                                        <p:cTn id="198" dur="2000"/>
                                        <p:tgtEl>
                                          <p:spTgt spid="8"/>
                                        </p:tgtEl>
                                        <p:attrNameLst>
                                          <p:attrName>ppt_y</p:attrName>
                                        </p:attrNameLst>
                                      </p:cBhvr>
                                      <p:tavLst>
                                        <p:tav tm="0">
                                          <p:val>
                                            <p:strVal val="ppt_y"/>
                                          </p:val>
                                        </p:tav>
                                        <p:tav tm="100000">
                                          <p:val>
                                            <p:strVal val="1+ppt_h/2"/>
                                          </p:val>
                                        </p:tav>
                                      </p:tavLst>
                                    </p:anim>
                                    <p:set>
                                      <p:cBhvr>
                                        <p:cTn id="199" dur="1" fill="hold">
                                          <p:stCondLst>
                                            <p:cond delay="1999"/>
                                          </p:stCondLst>
                                        </p:cTn>
                                        <p:tgtEl>
                                          <p:spTgt spid="8"/>
                                        </p:tgtEl>
                                        <p:attrNameLst>
                                          <p:attrName>style.visibility</p:attrName>
                                        </p:attrNameLst>
                                      </p:cBhvr>
                                      <p:to>
                                        <p:strVal val="hidden"/>
                                      </p:to>
                                    </p:set>
                                  </p:childTnLst>
                                </p:cTn>
                              </p:par>
                              <p:par>
                                <p:cTn id="200" presetID="2" presetClass="exit" presetSubtype="4" fill="hold" nodeType="withEffect">
                                  <p:stCondLst>
                                    <p:cond delay="0"/>
                                  </p:stCondLst>
                                  <p:childTnLst>
                                    <p:anim calcmode="lin" valueType="num">
                                      <p:cBhvr additive="base">
                                        <p:cTn id="201" dur="2000"/>
                                        <p:tgtEl>
                                          <p:spTgt spid="9"/>
                                        </p:tgtEl>
                                        <p:attrNameLst>
                                          <p:attrName>ppt_x</p:attrName>
                                        </p:attrNameLst>
                                      </p:cBhvr>
                                      <p:tavLst>
                                        <p:tav tm="0">
                                          <p:val>
                                            <p:strVal val="ppt_x"/>
                                          </p:val>
                                        </p:tav>
                                        <p:tav tm="100000">
                                          <p:val>
                                            <p:strVal val="ppt_x"/>
                                          </p:val>
                                        </p:tav>
                                      </p:tavLst>
                                    </p:anim>
                                    <p:anim calcmode="lin" valueType="num">
                                      <p:cBhvr additive="base">
                                        <p:cTn id="202" dur="2000"/>
                                        <p:tgtEl>
                                          <p:spTgt spid="9"/>
                                        </p:tgtEl>
                                        <p:attrNameLst>
                                          <p:attrName>ppt_y</p:attrName>
                                        </p:attrNameLst>
                                      </p:cBhvr>
                                      <p:tavLst>
                                        <p:tav tm="0">
                                          <p:val>
                                            <p:strVal val="ppt_y"/>
                                          </p:val>
                                        </p:tav>
                                        <p:tav tm="100000">
                                          <p:val>
                                            <p:strVal val="1+ppt_h/2"/>
                                          </p:val>
                                        </p:tav>
                                      </p:tavLst>
                                    </p:anim>
                                    <p:set>
                                      <p:cBhvr>
                                        <p:cTn id="203" dur="1" fill="hold">
                                          <p:stCondLst>
                                            <p:cond delay="1999"/>
                                          </p:stCondLst>
                                        </p:cTn>
                                        <p:tgtEl>
                                          <p:spTgt spid="9"/>
                                        </p:tgtEl>
                                        <p:attrNameLst>
                                          <p:attrName>style.visibility</p:attrName>
                                        </p:attrNameLst>
                                      </p:cBhvr>
                                      <p:to>
                                        <p:strVal val="hidden"/>
                                      </p:to>
                                    </p:set>
                                  </p:childTnLst>
                                </p:cTn>
                              </p:par>
                              <p:par>
                                <p:cTn id="204" presetID="2" presetClass="exit" presetSubtype="4" fill="hold" nodeType="withEffect">
                                  <p:stCondLst>
                                    <p:cond delay="0"/>
                                  </p:stCondLst>
                                  <p:childTnLst>
                                    <p:anim calcmode="lin" valueType="num">
                                      <p:cBhvr additive="base">
                                        <p:cTn id="205" dur="2000"/>
                                        <p:tgtEl>
                                          <p:spTgt spid="10"/>
                                        </p:tgtEl>
                                        <p:attrNameLst>
                                          <p:attrName>ppt_x</p:attrName>
                                        </p:attrNameLst>
                                      </p:cBhvr>
                                      <p:tavLst>
                                        <p:tav tm="0">
                                          <p:val>
                                            <p:strVal val="ppt_x"/>
                                          </p:val>
                                        </p:tav>
                                        <p:tav tm="100000">
                                          <p:val>
                                            <p:strVal val="ppt_x"/>
                                          </p:val>
                                        </p:tav>
                                      </p:tavLst>
                                    </p:anim>
                                    <p:anim calcmode="lin" valueType="num">
                                      <p:cBhvr additive="base">
                                        <p:cTn id="206" dur="2000"/>
                                        <p:tgtEl>
                                          <p:spTgt spid="10"/>
                                        </p:tgtEl>
                                        <p:attrNameLst>
                                          <p:attrName>ppt_y</p:attrName>
                                        </p:attrNameLst>
                                      </p:cBhvr>
                                      <p:tavLst>
                                        <p:tav tm="0">
                                          <p:val>
                                            <p:strVal val="ppt_y"/>
                                          </p:val>
                                        </p:tav>
                                        <p:tav tm="100000">
                                          <p:val>
                                            <p:strVal val="1+ppt_h/2"/>
                                          </p:val>
                                        </p:tav>
                                      </p:tavLst>
                                    </p:anim>
                                    <p:set>
                                      <p:cBhvr>
                                        <p:cTn id="207" dur="1" fill="hold">
                                          <p:stCondLst>
                                            <p:cond delay="1999"/>
                                          </p:stCondLst>
                                        </p:cTn>
                                        <p:tgtEl>
                                          <p:spTgt spid="10"/>
                                        </p:tgtEl>
                                        <p:attrNameLst>
                                          <p:attrName>style.visibility</p:attrName>
                                        </p:attrNameLst>
                                      </p:cBhvr>
                                      <p:to>
                                        <p:strVal val="hidden"/>
                                      </p:to>
                                    </p:set>
                                  </p:childTnLst>
                                </p:cTn>
                              </p:par>
                              <p:par>
                                <p:cTn id="208" presetID="2" presetClass="exit" presetSubtype="4" fill="hold" nodeType="withEffect">
                                  <p:stCondLst>
                                    <p:cond delay="0"/>
                                  </p:stCondLst>
                                  <p:childTnLst>
                                    <p:anim calcmode="lin" valueType="num">
                                      <p:cBhvr additive="base">
                                        <p:cTn id="209" dur="2000"/>
                                        <p:tgtEl>
                                          <p:spTgt spid="11"/>
                                        </p:tgtEl>
                                        <p:attrNameLst>
                                          <p:attrName>ppt_x</p:attrName>
                                        </p:attrNameLst>
                                      </p:cBhvr>
                                      <p:tavLst>
                                        <p:tav tm="0">
                                          <p:val>
                                            <p:strVal val="ppt_x"/>
                                          </p:val>
                                        </p:tav>
                                        <p:tav tm="100000">
                                          <p:val>
                                            <p:strVal val="ppt_x"/>
                                          </p:val>
                                        </p:tav>
                                      </p:tavLst>
                                    </p:anim>
                                    <p:anim calcmode="lin" valueType="num">
                                      <p:cBhvr additive="base">
                                        <p:cTn id="210" dur="2000"/>
                                        <p:tgtEl>
                                          <p:spTgt spid="11"/>
                                        </p:tgtEl>
                                        <p:attrNameLst>
                                          <p:attrName>ppt_y</p:attrName>
                                        </p:attrNameLst>
                                      </p:cBhvr>
                                      <p:tavLst>
                                        <p:tav tm="0">
                                          <p:val>
                                            <p:strVal val="ppt_y"/>
                                          </p:val>
                                        </p:tav>
                                        <p:tav tm="100000">
                                          <p:val>
                                            <p:strVal val="1+ppt_h/2"/>
                                          </p:val>
                                        </p:tav>
                                      </p:tavLst>
                                    </p:anim>
                                    <p:set>
                                      <p:cBhvr>
                                        <p:cTn id="211" dur="1" fill="hold">
                                          <p:stCondLst>
                                            <p:cond delay="1999"/>
                                          </p:stCondLst>
                                        </p:cTn>
                                        <p:tgtEl>
                                          <p:spTgt spid="11"/>
                                        </p:tgtEl>
                                        <p:attrNameLst>
                                          <p:attrName>style.visibility</p:attrName>
                                        </p:attrNameLst>
                                      </p:cBhvr>
                                      <p:to>
                                        <p:strVal val="hidden"/>
                                      </p:to>
                                    </p:set>
                                  </p:childTnLst>
                                </p:cTn>
                              </p:par>
                              <p:par>
                                <p:cTn id="212" presetID="2" presetClass="exit" presetSubtype="4" fill="hold" nodeType="withEffect">
                                  <p:stCondLst>
                                    <p:cond delay="0"/>
                                  </p:stCondLst>
                                  <p:childTnLst>
                                    <p:anim calcmode="lin" valueType="num">
                                      <p:cBhvr additive="base">
                                        <p:cTn id="213" dur="2000"/>
                                        <p:tgtEl>
                                          <p:spTgt spid="12"/>
                                        </p:tgtEl>
                                        <p:attrNameLst>
                                          <p:attrName>ppt_x</p:attrName>
                                        </p:attrNameLst>
                                      </p:cBhvr>
                                      <p:tavLst>
                                        <p:tav tm="0">
                                          <p:val>
                                            <p:strVal val="ppt_x"/>
                                          </p:val>
                                        </p:tav>
                                        <p:tav tm="100000">
                                          <p:val>
                                            <p:strVal val="ppt_x"/>
                                          </p:val>
                                        </p:tav>
                                      </p:tavLst>
                                    </p:anim>
                                    <p:anim calcmode="lin" valueType="num">
                                      <p:cBhvr additive="base">
                                        <p:cTn id="214" dur="2000"/>
                                        <p:tgtEl>
                                          <p:spTgt spid="12"/>
                                        </p:tgtEl>
                                        <p:attrNameLst>
                                          <p:attrName>ppt_y</p:attrName>
                                        </p:attrNameLst>
                                      </p:cBhvr>
                                      <p:tavLst>
                                        <p:tav tm="0">
                                          <p:val>
                                            <p:strVal val="ppt_y"/>
                                          </p:val>
                                        </p:tav>
                                        <p:tav tm="100000">
                                          <p:val>
                                            <p:strVal val="1+ppt_h/2"/>
                                          </p:val>
                                        </p:tav>
                                      </p:tavLst>
                                    </p:anim>
                                    <p:set>
                                      <p:cBhvr>
                                        <p:cTn id="215" dur="1" fill="hold">
                                          <p:stCondLst>
                                            <p:cond delay="1999"/>
                                          </p:stCondLst>
                                        </p:cTn>
                                        <p:tgtEl>
                                          <p:spTgt spid="12"/>
                                        </p:tgtEl>
                                        <p:attrNameLst>
                                          <p:attrName>style.visibility</p:attrName>
                                        </p:attrNameLst>
                                      </p:cBhvr>
                                      <p:to>
                                        <p:strVal val="hidden"/>
                                      </p:to>
                                    </p:set>
                                  </p:childTnLst>
                                </p:cTn>
                              </p:par>
                              <p:par>
                                <p:cTn id="216" presetID="2" presetClass="exit" presetSubtype="4" fill="hold" nodeType="withEffect">
                                  <p:stCondLst>
                                    <p:cond delay="0"/>
                                  </p:stCondLst>
                                  <p:childTnLst>
                                    <p:anim calcmode="lin" valueType="num">
                                      <p:cBhvr additive="base">
                                        <p:cTn id="217" dur="2000"/>
                                        <p:tgtEl>
                                          <p:spTgt spid="13"/>
                                        </p:tgtEl>
                                        <p:attrNameLst>
                                          <p:attrName>ppt_x</p:attrName>
                                        </p:attrNameLst>
                                      </p:cBhvr>
                                      <p:tavLst>
                                        <p:tav tm="0">
                                          <p:val>
                                            <p:strVal val="ppt_x"/>
                                          </p:val>
                                        </p:tav>
                                        <p:tav tm="100000">
                                          <p:val>
                                            <p:strVal val="ppt_x"/>
                                          </p:val>
                                        </p:tav>
                                      </p:tavLst>
                                    </p:anim>
                                    <p:anim calcmode="lin" valueType="num">
                                      <p:cBhvr additive="base">
                                        <p:cTn id="218" dur="2000"/>
                                        <p:tgtEl>
                                          <p:spTgt spid="13"/>
                                        </p:tgtEl>
                                        <p:attrNameLst>
                                          <p:attrName>ppt_y</p:attrName>
                                        </p:attrNameLst>
                                      </p:cBhvr>
                                      <p:tavLst>
                                        <p:tav tm="0">
                                          <p:val>
                                            <p:strVal val="ppt_y"/>
                                          </p:val>
                                        </p:tav>
                                        <p:tav tm="100000">
                                          <p:val>
                                            <p:strVal val="1+ppt_h/2"/>
                                          </p:val>
                                        </p:tav>
                                      </p:tavLst>
                                    </p:anim>
                                    <p:set>
                                      <p:cBhvr>
                                        <p:cTn id="219" dur="1" fill="hold">
                                          <p:stCondLst>
                                            <p:cond delay="1999"/>
                                          </p:stCondLst>
                                        </p:cTn>
                                        <p:tgtEl>
                                          <p:spTgt spid="13"/>
                                        </p:tgtEl>
                                        <p:attrNameLst>
                                          <p:attrName>style.visibility</p:attrName>
                                        </p:attrNameLst>
                                      </p:cBhvr>
                                      <p:to>
                                        <p:strVal val="hidden"/>
                                      </p:to>
                                    </p:set>
                                  </p:childTnLst>
                                </p:cTn>
                              </p:par>
                              <p:par>
                                <p:cTn id="220" presetID="2" presetClass="exit" presetSubtype="4" fill="hold" nodeType="withEffect">
                                  <p:stCondLst>
                                    <p:cond delay="0"/>
                                  </p:stCondLst>
                                  <p:childTnLst>
                                    <p:anim calcmode="lin" valueType="num">
                                      <p:cBhvr additive="base">
                                        <p:cTn id="221" dur="2000"/>
                                        <p:tgtEl>
                                          <p:spTgt spid="14"/>
                                        </p:tgtEl>
                                        <p:attrNameLst>
                                          <p:attrName>ppt_x</p:attrName>
                                        </p:attrNameLst>
                                      </p:cBhvr>
                                      <p:tavLst>
                                        <p:tav tm="0">
                                          <p:val>
                                            <p:strVal val="ppt_x"/>
                                          </p:val>
                                        </p:tav>
                                        <p:tav tm="100000">
                                          <p:val>
                                            <p:strVal val="ppt_x"/>
                                          </p:val>
                                        </p:tav>
                                      </p:tavLst>
                                    </p:anim>
                                    <p:anim calcmode="lin" valueType="num">
                                      <p:cBhvr additive="base">
                                        <p:cTn id="222" dur="2000"/>
                                        <p:tgtEl>
                                          <p:spTgt spid="14"/>
                                        </p:tgtEl>
                                        <p:attrNameLst>
                                          <p:attrName>ppt_y</p:attrName>
                                        </p:attrNameLst>
                                      </p:cBhvr>
                                      <p:tavLst>
                                        <p:tav tm="0">
                                          <p:val>
                                            <p:strVal val="ppt_y"/>
                                          </p:val>
                                        </p:tav>
                                        <p:tav tm="100000">
                                          <p:val>
                                            <p:strVal val="1+ppt_h/2"/>
                                          </p:val>
                                        </p:tav>
                                      </p:tavLst>
                                    </p:anim>
                                    <p:set>
                                      <p:cBhvr>
                                        <p:cTn id="223" dur="1" fill="hold">
                                          <p:stCondLst>
                                            <p:cond delay="1999"/>
                                          </p:stCondLst>
                                        </p:cTn>
                                        <p:tgtEl>
                                          <p:spTgt spid="14"/>
                                        </p:tgtEl>
                                        <p:attrNameLst>
                                          <p:attrName>style.visibility</p:attrName>
                                        </p:attrNameLst>
                                      </p:cBhvr>
                                      <p:to>
                                        <p:strVal val="hidden"/>
                                      </p:to>
                                    </p:set>
                                  </p:childTnLst>
                                </p:cTn>
                              </p:par>
                              <p:par>
                                <p:cTn id="224" presetID="2" presetClass="exit" presetSubtype="4" fill="hold" nodeType="withEffect">
                                  <p:stCondLst>
                                    <p:cond delay="0"/>
                                  </p:stCondLst>
                                  <p:childTnLst>
                                    <p:anim calcmode="lin" valueType="num">
                                      <p:cBhvr additive="base">
                                        <p:cTn id="225" dur="2000"/>
                                        <p:tgtEl>
                                          <p:spTgt spid="15"/>
                                        </p:tgtEl>
                                        <p:attrNameLst>
                                          <p:attrName>ppt_x</p:attrName>
                                        </p:attrNameLst>
                                      </p:cBhvr>
                                      <p:tavLst>
                                        <p:tav tm="0">
                                          <p:val>
                                            <p:strVal val="ppt_x"/>
                                          </p:val>
                                        </p:tav>
                                        <p:tav tm="100000">
                                          <p:val>
                                            <p:strVal val="ppt_x"/>
                                          </p:val>
                                        </p:tav>
                                      </p:tavLst>
                                    </p:anim>
                                    <p:anim calcmode="lin" valueType="num">
                                      <p:cBhvr additive="base">
                                        <p:cTn id="226" dur="2000"/>
                                        <p:tgtEl>
                                          <p:spTgt spid="15"/>
                                        </p:tgtEl>
                                        <p:attrNameLst>
                                          <p:attrName>ppt_y</p:attrName>
                                        </p:attrNameLst>
                                      </p:cBhvr>
                                      <p:tavLst>
                                        <p:tav tm="0">
                                          <p:val>
                                            <p:strVal val="ppt_y"/>
                                          </p:val>
                                        </p:tav>
                                        <p:tav tm="100000">
                                          <p:val>
                                            <p:strVal val="1+ppt_h/2"/>
                                          </p:val>
                                        </p:tav>
                                      </p:tavLst>
                                    </p:anim>
                                    <p:set>
                                      <p:cBhvr>
                                        <p:cTn id="227" dur="1" fill="hold">
                                          <p:stCondLst>
                                            <p:cond delay="1999"/>
                                          </p:stCondLst>
                                        </p:cTn>
                                        <p:tgtEl>
                                          <p:spTgt spid="15"/>
                                        </p:tgtEl>
                                        <p:attrNameLst>
                                          <p:attrName>style.visibility</p:attrName>
                                        </p:attrNameLst>
                                      </p:cBhvr>
                                      <p:to>
                                        <p:strVal val="hidden"/>
                                      </p:to>
                                    </p:set>
                                  </p:childTnLst>
                                </p:cTn>
                              </p:par>
                              <p:par>
                                <p:cTn id="228" presetID="2" presetClass="exit" presetSubtype="4" fill="hold" nodeType="withEffect">
                                  <p:stCondLst>
                                    <p:cond delay="0"/>
                                  </p:stCondLst>
                                  <p:childTnLst>
                                    <p:anim calcmode="lin" valueType="num">
                                      <p:cBhvr additive="base">
                                        <p:cTn id="229" dur="2000"/>
                                        <p:tgtEl>
                                          <p:spTgt spid="16"/>
                                        </p:tgtEl>
                                        <p:attrNameLst>
                                          <p:attrName>ppt_x</p:attrName>
                                        </p:attrNameLst>
                                      </p:cBhvr>
                                      <p:tavLst>
                                        <p:tav tm="0">
                                          <p:val>
                                            <p:strVal val="ppt_x"/>
                                          </p:val>
                                        </p:tav>
                                        <p:tav tm="100000">
                                          <p:val>
                                            <p:strVal val="ppt_x"/>
                                          </p:val>
                                        </p:tav>
                                      </p:tavLst>
                                    </p:anim>
                                    <p:anim calcmode="lin" valueType="num">
                                      <p:cBhvr additive="base">
                                        <p:cTn id="230" dur="2000"/>
                                        <p:tgtEl>
                                          <p:spTgt spid="16"/>
                                        </p:tgtEl>
                                        <p:attrNameLst>
                                          <p:attrName>ppt_y</p:attrName>
                                        </p:attrNameLst>
                                      </p:cBhvr>
                                      <p:tavLst>
                                        <p:tav tm="0">
                                          <p:val>
                                            <p:strVal val="ppt_y"/>
                                          </p:val>
                                        </p:tav>
                                        <p:tav tm="100000">
                                          <p:val>
                                            <p:strVal val="1+ppt_h/2"/>
                                          </p:val>
                                        </p:tav>
                                      </p:tavLst>
                                    </p:anim>
                                    <p:set>
                                      <p:cBhvr>
                                        <p:cTn id="231" dur="1" fill="hold">
                                          <p:stCondLst>
                                            <p:cond delay="1999"/>
                                          </p:stCondLst>
                                        </p:cTn>
                                        <p:tgtEl>
                                          <p:spTgt spid="16"/>
                                        </p:tgtEl>
                                        <p:attrNameLst>
                                          <p:attrName>style.visibility</p:attrName>
                                        </p:attrNameLst>
                                      </p:cBhvr>
                                      <p:to>
                                        <p:strVal val="hidden"/>
                                      </p:to>
                                    </p:set>
                                  </p:childTnLst>
                                </p:cTn>
                              </p:par>
                              <p:par>
                                <p:cTn id="232" presetID="2" presetClass="exit" presetSubtype="4" fill="hold" nodeType="withEffect">
                                  <p:stCondLst>
                                    <p:cond delay="0"/>
                                  </p:stCondLst>
                                  <p:childTnLst>
                                    <p:anim calcmode="lin" valueType="num">
                                      <p:cBhvr additive="base">
                                        <p:cTn id="233" dur="2000"/>
                                        <p:tgtEl>
                                          <p:spTgt spid="17"/>
                                        </p:tgtEl>
                                        <p:attrNameLst>
                                          <p:attrName>ppt_x</p:attrName>
                                        </p:attrNameLst>
                                      </p:cBhvr>
                                      <p:tavLst>
                                        <p:tav tm="0">
                                          <p:val>
                                            <p:strVal val="ppt_x"/>
                                          </p:val>
                                        </p:tav>
                                        <p:tav tm="100000">
                                          <p:val>
                                            <p:strVal val="ppt_x"/>
                                          </p:val>
                                        </p:tav>
                                      </p:tavLst>
                                    </p:anim>
                                    <p:anim calcmode="lin" valueType="num">
                                      <p:cBhvr additive="base">
                                        <p:cTn id="234" dur="2000"/>
                                        <p:tgtEl>
                                          <p:spTgt spid="17"/>
                                        </p:tgtEl>
                                        <p:attrNameLst>
                                          <p:attrName>ppt_y</p:attrName>
                                        </p:attrNameLst>
                                      </p:cBhvr>
                                      <p:tavLst>
                                        <p:tav tm="0">
                                          <p:val>
                                            <p:strVal val="ppt_y"/>
                                          </p:val>
                                        </p:tav>
                                        <p:tav tm="100000">
                                          <p:val>
                                            <p:strVal val="1+ppt_h/2"/>
                                          </p:val>
                                        </p:tav>
                                      </p:tavLst>
                                    </p:anim>
                                    <p:set>
                                      <p:cBhvr>
                                        <p:cTn id="235" dur="1" fill="hold">
                                          <p:stCondLst>
                                            <p:cond delay="1999"/>
                                          </p:stCondLst>
                                        </p:cTn>
                                        <p:tgtEl>
                                          <p:spTgt spid="17"/>
                                        </p:tgtEl>
                                        <p:attrNameLst>
                                          <p:attrName>style.visibility</p:attrName>
                                        </p:attrNameLst>
                                      </p:cBhvr>
                                      <p:to>
                                        <p:strVal val="hidden"/>
                                      </p:to>
                                    </p:set>
                                  </p:childTnLst>
                                </p:cTn>
                              </p:par>
                              <p:par>
                                <p:cTn id="236" presetID="2" presetClass="exit" presetSubtype="4" fill="hold" nodeType="withEffect">
                                  <p:stCondLst>
                                    <p:cond delay="0"/>
                                  </p:stCondLst>
                                  <p:childTnLst>
                                    <p:anim calcmode="lin" valueType="num">
                                      <p:cBhvr additive="base">
                                        <p:cTn id="237" dur="2000"/>
                                        <p:tgtEl>
                                          <p:spTgt spid="18"/>
                                        </p:tgtEl>
                                        <p:attrNameLst>
                                          <p:attrName>ppt_x</p:attrName>
                                        </p:attrNameLst>
                                      </p:cBhvr>
                                      <p:tavLst>
                                        <p:tav tm="0">
                                          <p:val>
                                            <p:strVal val="ppt_x"/>
                                          </p:val>
                                        </p:tav>
                                        <p:tav tm="100000">
                                          <p:val>
                                            <p:strVal val="ppt_x"/>
                                          </p:val>
                                        </p:tav>
                                      </p:tavLst>
                                    </p:anim>
                                    <p:anim calcmode="lin" valueType="num">
                                      <p:cBhvr additive="base">
                                        <p:cTn id="238" dur="2000"/>
                                        <p:tgtEl>
                                          <p:spTgt spid="18"/>
                                        </p:tgtEl>
                                        <p:attrNameLst>
                                          <p:attrName>ppt_y</p:attrName>
                                        </p:attrNameLst>
                                      </p:cBhvr>
                                      <p:tavLst>
                                        <p:tav tm="0">
                                          <p:val>
                                            <p:strVal val="ppt_y"/>
                                          </p:val>
                                        </p:tav>
                                        <p:tav tm="100000">
                                          <p:val>
                                            <p:strVal val="1+ppt_h/2"/>
                                          </p:val>
                                        </p:tav>
                                      </p:tavLst>
                                    </p:anim>
                                    <p:set>
                                      <p:cBhvr>
                                        <p:cTn id="239" dur="1" fill="hold">
                                          <p:stCondLst>
                                            <p:cond delay="1999"/>
                                          </p:stCondLst>
                                        </p:cTn>
                                        <p:tgtEl>
                                          <p:spTgt spid="18"/>
                                        </p:tgtEl>
                                        <p:attrNameLst>
                                          <p:attrName>style.visibility</p:attrName>
                                        </p:attrNameLst>
                                      </p:cBhvr>
                                      <p:to>
                                        <p:strVal val="hidden"/>
                                      </p:to>
                                    </p:set>
                                  </p:childTnLst>
                                </p:cTn>
                              </p:par>
                              <p:par>
                                <p:cTn id="240" presetID="2" presetClass="exit" presetSubtype="4" fill="hold" nodeType="withEffect">
                                  <p:stCondLst>
                                    <p:cond delay="0"/>
                                  </p:stCondLst>
                                  <p:childTnLst>
                                    <p:anim calcmode="lin" valueType="num">
                                      <p:cBhvr additive="base">
                                        <p:cTn id="241" dur="2000"/>
                                        <p:tgtEl>
                                          <p:spTgt spid="19"/>
                                        </p:tgtEl>
                                        <p:attrNameLst>
                                          <p:attrName>ppt_x</p:attrName>
                                        </p:attrNameLst>
                                      </p:cBhvr>
                                      <p:tavLst>
                                        <p:tav tm="0">
                                          <p:val>
                                            <p:strVal val="ppt_x"/>
                                          </p:val>
                                        </p:tav>
                                        <p:tav tm="100000">
                                          <p:val>
                                            <p:strVal val="ppt_x"/>
                                          </p:val>
                                        </p:tav>
                                      </p:tavLst>
                                    </p:anim>
                                    <p:anim calcmode="lin" valueType="num">
                                      <p:cBhvr additive="base">
                                        <p:cTn id="242" dur="2000"/>
                                        <p:tgtEl>
                                          <p:spTgt spid="19"/>
                                        </p:tgtEl>
                                        <p:attrNameLst>
                                          <p:attrName>ppt_y</p:attrName>
                                        </p:attrNameLst>
                                      </p:cBhvr>
                                      <p:tavLst>
                                        <p:tav tm="0">
                                          <p:val>
                                            <p:strVal val="ppt_y"/>
                                          </p:val>
                                        </p:tav>
                                        <p:tav tm="100000">
                                          <p:val>
                                            <p:strVal val="1+ppt_h/2"/>
                                          </p:val>
                                        </p:tav>
                                      </p:tavLst>
                                    </p:anim>
                                    <p:set>
                                      <p:cBhvr>
                                        <p:cTn id="243" dur="1" fill="hold">
                                          <p:stCondLst>
                                            <p:cond delay="1999"/>
                                          </p:stCondLst>
                                        </p:cTn>
                                        <p:tgtEl>
                                          <p:spTgt spid="19"/>
                                        </p:tgtEl>
                                        <p:attrNameLst>
                                          <p:attrName>style.visibility</p:attrName>
                                        </p:attrNameLst>
                                      </p:cBhvr>
                                      <p:to>
                                        <p:strVal val="hidden"/>
                                      </p:to>
                                    </p:set>
                                  </p:childTnLst>
                                </p:cTn>
                              </p:par>
                              <p:par>
                                <p:cTn id="244" presetID="2" presetClass="exit" presetSubtype="4" fill="hold" nodeType="withEffect">
                                  <p:stCondLst>
                                    <p:cond delay="0"/>
                                  </p:stCondLst>
                                  <p:childTnLst>
                                    <p:anim calcmode="lin" valueType="num">
                                      <p:cBhvr additive="base">
                                        <p:cTn id="245" dur="2000"/>
                                        <p:tgtEl>
                                          <p:spTgt spid="20"/>
                                        </p:tgtEl>
                                        <p:attrNameLst>
                                          <p:attrName>ppt_x</p:attrName>
                                        </p:attrNameLst>
                                      </p:cBhvr>
                                      <p:tavLst>
                                        <p:tav tm="0">
                                          <p:val>
                                            <p:strVal val="ppt_x"/>
                                          </p:val>
                                        </p:tav>
                                        <p:tav tm="100000">
                                          <p:val>
                                            <p:strVal val="ppt_x"/>
                                          </p:val>
                                        </p:tav>
                                      </p:tavLst>
                                    </p:anim>
                                    <p:anim calcmode="lin" valueType="num">
                                      <p:cBhvr additive="base">
                                        <p:cTn id="246" dur="2000"/>
                                        <p:tgtEl>
                                          <p:spTgt spid="20"/>
                                        </p:tgtEl>
                                        <p:attrNameLst>
                                          <p:attrName>ppt_y</p:attrName>
                                        </p:attrNameLst>
                                      </p:cBhvr>
                                      <p:tavLst>
                                        <p:tav tm="0">
                                          <p:val>
                                            <p:strVal val="ppt_y"/>
                                          </p:val>
                                        </p:tav>
                                        <p:tav tm="100000">
                                          <p:val>
                                            <p:strVal val="1+ppt_h/2"/>
                                          </p:val>
                                        </p:tav>
                                      </p:tavLst>
                                    </p:anim>
                                    <p:set>
                                      <p:cBhvr>
                                        <p:cTn id="247" dur="1" fill="hold">
                                          <p:stCondLst>
                                            <p:cond delay="1999"/>
                                          </p:stCondLst>
                                        </p:cTn>
                                        <p:tgtEl>
                                          <p:spTgt spid="20"/>
                                        </p:tgtEl>
                                        <p:attrNameLst>
                                          <p:attrName>style.visibility</p:attrName>
                                        </p:attrNameLst>
                                      </p:cBhvr>
                                      <p:to>
                                        <p:strVal val="hidden"/>
                                      </p:to>
                                    </p:set>
                                  </p:childTnLst>
                                </p:cTn>
                              </p:par>
                              <p:par>
                                <p:cTn id="248" presetID="2" presetClass="exit" presetSubtype="4" fill="hold" nodeType="withEffect">
                                  <p:stCondLst>
                                    <p:cond delay="0"/>
                                  </p:stCondLst>
                                  <p:childTnLst>
                                    <p:anim calcmode="lin" valueType="num">
                                      <p:cBhvr additive="base">
                                        <p:cTn id="249" dur="2000"/>
                                        <p:tgtEl>
                                          <p:spTgt spid="21"/>
                                        </p:tgtEl>
                                        <p:attrNameLst>
                                          <p:attrName>ppt_x</p:attrName>
                                        </p:attrNameLst>
                                      </p:cBhvr>
                                      <p:tavLst>
                                        <p:tav tm="0">
                                          <p:val>
                                            <p:strVal val="ppt_x"/>
                                          </p:val>
                                        </p:tav>
                                        <p:tav tm="100000">
                                          <p:val>
                                            <p:strVal val="ppt_x"/>
                                          </p:val>
                                        </p:tav>
                                      </p:tavLst>
                                    </p:anim>
                                    <p:anim calcmode="lin" valueType="num">
                                      <p:cBhvr additive="base">
                                        <p:cTn id="250" dur="2000"/>
                                        <p:tgtEl>
                                          <p:spTgt spid="21"/>
                                        </p:tgtEl>
                                        <p:attrNameLst>
                                          <p:attrName>ppt_y</p:attrName>
                                        </p:attrNameLst>
                                      </p:cBhvr>
                                      <p:tavLst>
                                        <p:tav tm="0">
                                          <p:val>
                                            <p:strVal val="ppt_y"/>
                                          </p:val>
                                        </p:tav>
                                        <p:tav tm="100000">
                                          <p:val>
                                            <p:strVal val="1+ppt_h/2"/>
                                          </p:val>
                                        </p:tav>
                                      </p:tavLst>
                                    </p:anim>
                                    <p:set>
                                      <p:cBhvr>
                                        <p:cTn id="251" dur="1" fill="hold">
                                          <p:stCondLst>
                                            <p:cond delay="1999"/>
                                          </p:stCondLst>
                                        </p:cTn>
                                        <p:tgtEl>
                                          <p:spTgt spid="21"/>
                                        </p:tgtEl>
                                        <p:attrNameLst>
                                          <p:attrName>style.visibility</p:attrName>
                                        </p:attrNameLst>
                                      </p:cBhvr>
                                      <p:to>
                                        <p:strVal val="hidden"/>
                                      </p:to>
                                    </p:set>
                                  </p:childTnLst>
                                </p:cTn>
                              </p:par>
                              <p:par>
                                <p:cTn id="252" presetID="2" presetClass="exit" presetSubtype="4" fill="hold" nodeType="withEffect">
                                  <p:stCondLst>
                                    <p:cond delay="0"/>
                                  </p:stCondLst>
                                  <p:childTnLst>
                                    <p:anim calcmode="lin" valueType="num">
                                      <p:cBhvr additive="base">
                                        <p:cTn id="253" dur="2000"/>
                                        <p:tgtEl>
                                          <p:spTgt spid="22"/>
                                        </p:tgtEl>
                                        <p:attrNameLst>
                                          <p:attrName>ppt_x</p:attrName>
                                        </p:attrNameLst>
                                      </p:cBhvr>
                                      <p:tavLst>
                                        <p:tav tm="0">
                                          <p:val>
                                            <p:strVal val="ppt_x"/>
                                          </p:val>
                                        </p:tav>
                                        <p:tav tm="100000">
                                          <p:val>
                                            <p:strVal val="ppt_x"/>
                                          </p:val>
                                        </p:tav>
                                      </p:tavLst>
                                    </p:anim>
                                    <p:anim calcmode="lin" valueType="num">
                                      <p:cBhvr additive="base">
                                        <p:cTn id="254" dur="2000"/>
                                        <p:tgtEl>
                                          <p:spTgt spid="22"/>
                                        </p:tgtEl>
                                        <p:attrNameLst>
                                          <p:attrName>ppt_y</p:attrName>
                                        </p:attrNameLst>
                                      </p:cBhvr>
                                      <p:tavLst>
                                        <p:tav tm="0">
                                          <p:val>
                                            <p:strVal val="ppt_y"/>
                                          </p:val>
                                        </p:tav>
                                        <p:tav tm="100000">
                                          <p:val>
                                            <p:strVal val="1+ppt_h/2"/>
                                          </p:val>
                                        </p:tav>
                                      </p:tavLst>
                                    </p:anim>
                                    <p:set>
                                      <p:cBhvr>
                                        <p:cTn id="255" dur="1" fill="hold">
                                          <p:stCondLst>
                                            <p:cond delay="1999"/>
                                          </p:stCondLst>
                                        </p:cTn>
                                        <p:tgtEl>
                                          <p:spTgt spid="22"/>
                                        </p:tgtEl>
                                        <p:attrNameLst>
                                          <p:attrName>style.visibility</p:attrName>
                                        </p:attrNameLst>
                                      </p:cBhvr>
                                      <p:to>
                                        <p:strVal val="hidden"/>
                                      </p:to>
                                    </p:set>
                                  </p:childTnLst>
                                </p:cTn>
                              </p:par>
                              <p:par>
                                <p:cTn id="256" presetID="2" presetClass="exit" presetSubtype="4" fill="hold" nodeType="withEffect">
                                  <p:stCondLst>
                                    <p:cond delay="0"/>
                                  </p:stCondLst>
                                  <p:childTnLst>
                                    <p:anim calcmode="lin" valueType="num">
                                      <p:cBhvr additive="base">
                                        <p:cTn id="257" dur="2000"/>
                                        <p:tgtEl>
                                          <p:spTgt spid="23"/>
                                        </p:tgtEl>
                                        <p:attrNameLst>
                                          <p:attrName>ppt_x</p:attrName>
                                        </p:attrNameLst>
                                      </p:cBhvr>
                                      <p:tavLst>
                                        <p:tav tm="0">
                                          <p:val>
                                            <p:strVal val="ppt_x"/>
                                          </p:val>
                                        </p:tav>
                                        <p:tav tm="100000">
                                          <p:val>
                                            <p:strVal val="ppt_x"/>
                                          </p:val>
                                        </p:tav>
                                      </p:tavLst>
                                    </p:anim>
                                    <p:anim calcmode="lin" valueType="num">
                                      <p:cBhvr additive="base">
                                        <p:cTn id="258" dur="2000"/>
                                        <p:tgtEl>
                                          <p:spTgt spid="23"/>
                                        </p:tgtEl>
                                        <p:attrNameLst>
                                          <p:attrName>ppt_y</p:attrName>
                                        </p:attrNameLst>
                                      </p:cBhvr>
                                      <p:tavLst>
                                        <p:tav tm="0">
                                          <p:val>
                                            <p:strVal val="ppt_y"/>
                                          </p:val>
                                        </p:tav>
                                        <p:tav tm="100000">
                                          <p:val>
                                            <p:strVal val="1+ppt_h/2"/>
                                          </p:val>
                                        </p:tav>
                                      </p:tavLst>
                                    </p:anim>
                                    <p:set>
                                      <p:cBhvr>
                                        <p:cTn id="259" dur="1" fill="hold">
                                          <p:stCondLst>
                                            <p:cond delay="1999"/>
                                          </p:stCondLst>
                                        </p:cTn>
                                        <p:tgtEl>
                                          <p:spTgt spid="23"/>
                                        </p:tgtEl>
                                        <p:attrNameLst>
                                          <p:attrName>style.visibility</p:attrName>
                                        </p:attrNameLst>
                                      </p:cBhvr>
                                      <p:to>
                                        <p:strVal val="hidden"/>
                                      </p:to>
                                    </p:set>
                                  </p:childTnLst>
                                </p:cTn>
                              </p:par>
                              <p:par>
                                <p:cTn id="260" presetID="2" presetClass="exit" presetSubtype="4" fill="hold" nodeType="withEffect">
                                  <p:stCondLst>
                                    <p:cond delay="0"/>
                                  </p:stCondLst>
                                  <p:childTnLst>
                                    <p:anim calcmode="lin" valueType="num">
                                      <p:cBhvr additive="base">
                                        <p:cTn id="261" dur="2000"/>
                                        <p:tgtEl>
                                          <p:spTgt spid="24"/>
                                        </p:tgtEl>
                                        <p:attrNameLst>
                                          <p:attrName>ppt_x</p:attrName>
                                        </p:attrNameLst>
                                      </p:cBhvr>
                                      <p:tavLst>
                                        <p:tav tm="0">
                                          <p:val>
                                            <p:strVal val="ppt_x"/>
                                          </p:val>
                                        </p:tav>
                                        <p:tav tm="100000">
                                          <p:val>
                                            <p:strVal val="ppt_x"/>
                                          </p:val>
                                        </p:tav>
                                      </p:tavLst>
                                    </p:anim>
                                    <p:anim calcmode="lin" valueType="num">
                                      <p:cBhvr additive="base">
                                        <p:cTn id="262" dur="2000"/>
                                        <p:tgtEl>
                                          <p:spTgt spid="24"/>
                                        </p:tgtEl>
                                        <p:attrNameLst>
                                          <p:attrName>ppt_y</p:attrName>
                                        </p:attrNameLst>
                                      </p:cBhvr>
                                      <p:tavLst>
                                        <p:tav tm="0">
                                          <p:val>
                                            <p:strVal val="ppt_y"/>
                                          </p:val>
                                        </p:tav>
                                        <p:tav tm="100000">
                                          <p:val>
                                            <p:strVal val="1+ppt_h/2"/>
                                          </p:val>
                                        </p:tav>
                                      </p:tavLst>
                                    </p:anim>
                                    <p:set>
                                      <p:cBhvr>
                                        <p:cTn id="263" dur="1" fill="hold">
                                          <p:stCondLst>
                                            <p:cond delay="1999"/>
                                          </p:stCondLst>
                                        </p:cTn>
                                        <p:tgtEl>
                                          <p:spTgt spid="24"/>
                                        </p:tgtEl>
                                        <p:attrNameLst>
                                          <p:attrName>style.visibility</p:attrName>
                                        </p:attrNameLst>
                                      </p:cBhvr>
                                      <p:to>
                                        <p:strVal val="hidden"/>
                                      </p:to>
                                    </p:set>
                                  </p:childTnLst>
                                </p:cTn>
                              </p:par>
                              <p:par>
                                <p:cTn id="264" presetID="2" presetClass="exit" presetSubtype="4" fill="hold" nodeType="withEffect">
                                  <p:stCondLst>
                                    <p:cond delay="0"/>
                                  </p:stCondLst>
                                  <p:childTnLst>
                                    <p:anim calcmode="lin" valueType="num">
                                      <p:cBhvr additive="base">
                                        <p:cTn id="265" dur="2000"/>
                                        <p:tgtEl>
                                          <p:spTgt spid="25"/>
                                        </p:tgtEl>
                                        <p:attrNameLst>
                                          <p:attrName>ppt_x</p:attrName>
                                        </p:attrNameLst>
                                      </p:cBhvr>
                                      <p:tavLst>
                                        <p:tav tm="0">
                                          <p:val>
                                            <p:strVal val="ppt_x"/>
                                          </p:val>
                                        </p:tav>
                                        <p:tav tm="100000">
                                          <p:val>
                                            <p:strVal val="ppt_x"/>
                                          </p:val>
                                        </p:tav>
                                      </p:tavLst>
                                    </p:anim>
                                    <p:anim calcmode="lin" valueType="num">
                                      <p:cBhvr additive="base">
                                        <p:cTn id="266" dur="2000"/>
                                        <p:tgtEl>
                                          <p:spTgt spid="25"/>
                                        </p:tgtEl>
                                        <p:attrNameLst>
                                          <p:attrName>ppt_y</p:attrName>
                                        </p:attrNameLst>
                                      </p:cBhvr>
                                      <p:tavLst>
                                        <p:tav tm="0">
                                          <p:val>
                                            <p:strVal val="ppt_y"/>
                                          </p:val>
                                        </p:tav>
                                        <p:tav tm="100000">
                                          <p:val>
                                            <p:strVal val="1+ppt_h/2"/>
                                          </p:val>
                                        </p:tav>
                                      </p:tavLst>
                                    </p:anim>
                                    <p:set>
                                      <p:cBhvr>
                                        <p:cTn id="267" dur="1" fill="hold">
                                          <p:stCondLst>
                                            <p:cond delay="1999"/>
                                          </p:stCondLst>
                                        </p:cTn>
                                        <p:tgtEl>
                                          <p:spTgt spid="25"/>
                                        </p:tgtEl>
                                        <p:attrNameLst>
                                          <p:attrName>style.visibility</p:attrName>
                                        </p:attrNameLst>
                                      </p:cBhvr>
                                      <p:to>
                                        <p:strVal val="hidden"/>
                                      </p:to>
                                    </p:set>
                                  </p:childTnLst>
                                </p:cTn>
                              </p:par>
                              <p:par>
                                <p:cTn id="268" presetID="2" presetClass="exit" presetSubtype="4" fill="hold" nodeType="withEffect">
                                  <p:stCondLst>
                                    <p:cond delay="0"/>
                                  </p:stCondLst>
                                  <p:childTnLst>
                                    <p:anim calcmode="lin" valueType="num">
                                      <p:cBhvr additive="base">
                                        <p:cTn id="269" dur="2000"/>
                                        <p:tgtEl>
                                          <p:spTgt spid="26"/>
                                        </p:tgtEl>
                                        <p:attrNameLst>
                                          <p:attrName>ppt_x</p:attrName>
                                        </p:attrNameLst>
                                      </p:cBhvr>
                                      <p:tavLst>
                                        <p:tav tm="0">
                                          <p:val>
                                            <p:strVal val="ppt_x"/>
                                          </p:val>
                                        </p:tav>
                                        <p:tav tm="100000">
                                          <p:val>
                                            <p:strVal val="ppt_x"/>
                                          </p:val>
                                        </p:tav>
                                      </p:tavLst>
                                    </p:anim>
                                    <p:anim calcmode="lin" valueType="num">
                                      <p:cBhvr additive="base">
                                        <p:cTn id="270" dur="2000"/>
                                        <p:tgtEl>
                                          <p:spTgt spid="26"/>
                                        </p:tgtEl>
                                        <p:attrNameLst>
                                          <p:attrName>ppt_y</p:attrName>
                                        </p:attrNameLst>
                                      </p:cBhvr>
                                      <p:tavLst>
                                        <p:tav tm="0">
                                          <p:val>
                                            <p:strVal val="ppt_y"/>
                                          </p:val>
                                        </p:tav>
                                        <p:tav tm="100000">
                                          <p:val>
                                            <p:strVal val="1+ppt_h/2"/>
                                          </p:val>
                                        </p:tav>
                                      </p:tavLst>
                                    </p:anim>
                                    <p:set>
                                      <p:cBhvr>
                                        <p:cTn id="271" dur="1" fill="hold">
                                          <p:stCondLst>
                                            <p:cond delay="1999"/>
                                          </p:stCondLst>
                                        </p:cTn>
                                        <p:tgtEl>
                                          <p:spTgt spid="26"/>
                                        </p:tgtEl>
                                        <p:attrNameLst>
                                          <p:attrName>style.visibility</p:attrName>
                                        </p:attrNameLst>
                                      </p:cBhvr>
                                      <p:to>
                                        <p:strVal val="hidden"/>
                                      </p:to>
                                    </p:set>
                                  </p:childTnLst>
                                </p:cTn>
                              </p:par>
                              <p:par>
                                <p:cTn id="272" presetID="2" presetClass="exit" presetSubtype="4" fill="hold" nodeType="withEffect">
                                  <p:stCondLst>
                                    <p:cond delay="0"/>
                                  </p:stCondLst>
                                  <p:childTnLst>
                                    <p:anim calcmode="lin" valueType="num">
                                      <p:cBhvr additive="base">
                                        <p:cTn id="273" dur="2000"/>
                                        <p:tgtEl>
                                          <p:spTgt spid="27"/>
                                        </p:tgtEl>
                                        <p:attrNameLst>
                                          <p:attrName>ppt_x</p:attrName>
                                        </p:attrNameLst>
                                      </p:cBhvr>
                                      <p:tavLst>
                                        <p:tav tm="0">
                                          <p:val>
                                            <p:strVal val="ppt_x"/>
                                          </p:val>
                                        </p:tav>
                                        <p:tav tm="100000">
                                          <p:val>
                                            <p:strVal val="ppt_x"/>
                                          </p:val>
                                        </p:tav>
                                      </p:tavLst>
                                    </p:anim>
                                    <p:anim calcmode="lin" valueType="num">
                                      <p:cBhvr additive="base">
                                        <p:cTn id="274" dur="2000"/>
                                        <p:tgtEl>
                                          <p:spTgt spid="27"/>
                                        </p:tgtEl>
                                        <p:attrNameLst>
                                          <p:attrName>ppt_y</p:attrName>
                                        </p:attrNameLst>
                                      </p:cBhvr>
                                      <p:tavLst>
                                        <p:tav tm="0">
                                          <p:val>
                                            <p:strVal val="ppt_y"/>
                                          </p:val>
                                        </p:tav>
                                        <p:tav tm="100000">
                                          <p:val>
                                            <p:strVal val="1+ppt_h/2"/>
                                          </p:val>
                                        </p:tav>
                                      </p:tavLst>
                                    </p:anim>
                                    <p:set>
                                      <p:cBhvr>
                                        <p:cTn id="275" dur="1" fill="hold">
                                          <p:stCondLst>
                                            <p:cond delay="1999"/>
                                          </p:stCondLst>
                                        </p:cTn>
                                        <p:tgtEl>
                                          <p:spTgt spid="27"/>
                                        </p:tgtEl>
                                        <p:attrNameLst>
                                          <p:attrName>style.visibility</p:attrName>
                                        </p:attrNameLst>
                                      </p:cBhvr>
                                      <p:to>
                                        <p:strVal val="hidden"/>
                                      </p:to>
                                    </p:set>
                                  </p:childTnLst>
                                </p:cTn>
                              </p:par>
                              <p:par>
                                <p:cTn id="276" presetID="2" presetClass="exit" presetSubtype="4" fill="hold" nodeType="withEffect">
                                  <p:stCondLst>
                                    <p:cond delay="0"/>
                                  </p:stCondLst>
                                  <p:childTnLst>
                                    <p:anim calcmode="lin" valueType="num">
                                      <p:cBhvr additive="base">
                                        <p:cTn id="277" dur="2000"/>
                                        <p:tgtEl>
                                          <p:spTgt spid="28"/>
                                        </p:tgtEl>
                                        <p:attrNameLst>
                                          <p:attrName>ppt_x</p:attrName>
                                        </p:attrNameLst>
                                      </p:cBhvr>
                                      <p:tavLst>
                                        <p:tav tm="0">
                                          <p:val>
                                            <p:strVal val="ppt_x"/>
                                          </p:val>
                                        </p:tav>
                                        <p:tav tm="100000">
                                          <p:val>
                                            <p:strVal val="ppt_x"/>
                                          </p:val>
                                        </p:tav>
                                      </p:tavLst>
                                    </p:anim>
                                    <p:anim calcmode="lin" valueType="num">
                                      <p:cBhvr additive="base">
                                        <p:cTn id="278" dur="2000"/>
                                        <p:tgtEl>
                                          <p:spTgt spid="28"/>
                                        </p:tgtEl>
                                        <p:attrNameLst>
                                          <p:attrName>ppt_y</p:attrName>
                                        </p:attrNameLst>
                                      </p:cBhvr>
                                      <p:tavLst>
                                        <p:tav tm="0">
                                          <p:val>
                                            <p:strVal val="ppt_y"/>
                                          </p:val>
                                        </p:tav>
                                        <p:tav tm="100000">
                                          <p:val>
                                            <p:strVal val="1+ppt_h/2"/>
                                          </p:val>
                                        </p:tav>
                                      </p:tavLst>
                                    </p:anim>
                                    <p:set>
                                      <p:cBhvr>
                                        <p:cTn id="279" dur="1" fill="hold">
                                          <p:stCondLst>
                                            <p:cond delay="1999"/>
                                          </p:stCondLst>
                                        </p:cTn>
                                        <p:tgtEl>
                                          <p:spTgt spid="28"/>
                                        </p:tgtEl>
                                        <p:attrNameLst>
                                          <p:attrName>style.visibility</p:attrName>
                                        </p:attrNameLst>
                                      </p:cBhvr>
                                      <p:to>
                                        <p:strVal val="hidden"/>
                                      </p:to>
                                    </p:set>
                                  </p:childTnLst>
                                </p:cTn>
                              </p:par>
                              <p:par>
                                <p:cTn id="280" presetID="2" presetClass="exit" presetSubtype="4" fill="hold" nodeType="withEffect">
                                  <p:stCondLst>
                                    <p:cond delay="0"/>
                                  </p:stCondLst>
                                  <p:childTnLst>
                                    <p:anim calcmode="lin" valueType="num">
                                      <p:cBhvr additive="base">
                                        <p:cTn id="281" dur="2000"/>
                                        <p:tgtEl>
                                          <p:spTgt spid="29"/>
                                        </p:tgtEl>
                                        <p:attrNameLst>
                                          <p:attrName>ppt_x</p:attrName>
                                        </p:attrNameLst>
                                      </p:cBhvr>
                                      <p:tavLst>
                                        <p:tav tm="0">
                                          <p:val>
                                            <p:strVal val="ppt_x"/>
                                          </p:val>
                                        </p:tav>
                                        <p:tav tm="100000">
                                          <p:val>
                                            <p:strVal val="ppt_x"/>
                                          </p:val>
                                        </p:tav>
                                      </p:tavLst>
                                    </p:anim>
                                    <p:anim calcmode="lin" valueType="num">
                                      <p:cBhvr additive="base">
                                        <p:cTn id="282" dur="2000"/>
                                        <p:tgtEl>
                                          <p:spTgt spid="29"/>
                                        </p:tgtEl>
                                        <p:attrNameLst>
                                          <p:attrName>ppt_y</p:attrName>
                                        </p:attrNameLst>
                                      </p:cBhvr>
                                      <p:tavLst>
                                        <p:tav tm="0">
                                          <p:val>
                                            <p:strVal val="ppt_y"/>
                                          </p:val>
                                        </p:tav>
                                        <p:tav tm="100000">
                                          <p:val>
                                            <p:strVal val="1+ppt_h/2"/>
                                          </p:val>
                                        </p:tav>
                                      </p:tavLst>
                                    </p:anim>
                                    <p:set>
                                      <p:cBhvr>
                                        <p:cTn id="283" dur="1" fill="hold">
                                          <p:stCondLst>
                                            <p:cond delay="1999"/>
                                          </p:stCondLst>
                                        </p:cTn>
                                        <p:tgtEl>
                                          <p:spTgt spid="29"/>
                                        </p:tgtEl>
                                        <p:attrNameLst>
                                          <p:attrName>style.visibility</p:attrName>
                                        </p:attrNameLst>
                                      </p:cBhvr>
                                      <p:to>
                                        <p:strVal val="hidden"/>
                                      </p:to>
                                    </p:set>
                                  </p:childTnLst>
                                </p:cTn>
                              </p:par>
                              <p:par>
                                <p:cTn id="284" presetID="2" presetClass="exit" presetSubtype="4" fill="hold" nodeType="withEffect">
                                  <p:stCondLst>
                                    <p:cond delay="0"/>
                                  </p:stCondLst>
                                  <p:childTnLst>
                                    <p:anim calcmode="lin" valueType="num">
                                      <p:cBhvr additive="base">
                                        <p:cTn id="285" dur="2000"/>
                                        <p:tgtEl>
                                          <p:spTgt spid="30"/>
                                        </p:tgtEl>
                                        <p:attrNameLst>
                                          <p:attrName>ppt_x</p:attrName>
                                        </p:attrNameLst>
                                      </p:cBhvr>
                                      <p:tavLst>
                                        <p:tav tm="0">
                                          <p:val>
                                            <p:strVal val="ppt_x"/>
                                          </p:val>
                                        </p:tav>
                                        <p:tav tm="100000">
                                          <p:val>
                                            <p:strVal val="ppt_x"/>
                                          </p:val>
                                        </p:tav>
                                      </p:tavLst>
                                    </p:anim>
                                    <p:anim calcmode="lin" valueType="num">
                                      <p:cBhvr additive="base">
                                        <p:cTn id="286" dur="2000"/>
                                        <p:tgtEl>
                                          <p:spTgt spid="30"/>
                                        </p:tgtEl>
                                        <p:attrNameLst>
                                          <p:attrName>ppt_y</p:attrName>
                                        </p:attrNameLst>
                                      </p:cBhvr>
                                      <p:tavLst>
                                        <p:tav tm="0">
                                          <p:val>
                                            <p:strVal val="ppt_y"/>
                                          </p:val>
                                        </p:tav>
                                        <p:tav tm="100000">
                                          <p:val>
                                            <p:strVal val="1+ppt_h/2"/>
                                          </p:val>
                                        </p:tav>
                                      </p:tavLst>
                                    </p:anim>
                                    <p:set>
                                      <p:cBhvr>
                                        <p:cTn id="287" dur="1" fill="hold">
                                          <p:stCondLst>
                                            <p:cond delay="1999"/>
                                          </p:stCondLst>
                                        </p:cTn>
                                        <p:tgtEl>
                                          <p:spTgt spid="30"/>
                                        </p:tgtEl>
                                        <p:attrNameLst>
                                          <p:attrName>style.visibility</p:attrName>
                                        </p:attrNameLst>
                                      </p:cBhvr>
                                      <p:to>
                                        <p:strVal val="hidden"/>
                                      </p:to>
                                    </p:set>
                                  </p:childTnLst>
                                </p:cTn>
                              </p:par>
                              <p:par>
                                <p:cTn id="288" presetID="8" presetClass="emph" presetSubtype="0" autoRev="1" fill="hold" nodeType="withEffect">
                                  <p:stCondLst>
                                    <p:cond delay="0"/>
                                  </p:stCondLst>
                                  <p:childTnLst>
                                    <p:animRot by="21600000">
                                      <p:cBhvr>
                                        <p:cTn id="289" dur="2000" fill="hold"/>
                                        <p:tgtEl>
                                          <p:spTgt spid="3"/>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5"/>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7"/>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9"/>
                                        </p:tgtEl>
                                        <p:attrNameLst>
                                          <p:attrName>r</p:attrName>
                                        </p:attrNameLst>
                                      </p:cBhvr>
                                    </p:animRot>
                                  </p:childTnLst>
                                </p:cTn>
                              </p:par>
                              <p:par>
                                <p:cTn id="296" presetID="8" presetClass="emph" presetSubtype="0" autoRev="1" fill="hold" nodeType="withEffect">
                                  <p:stCondLst>
                                    <p:cond delay="0"/>
                                  </p:stCondLst>
                                  <p:childTnLst>
                                    <p:animRot by="21600000">
                                      <p:cBhvr>
                                        <p:cTn id="297" dur="2000" fill="hold"/>
                                        <p:tgtEl>
                                          <p:spTgt spid="11"/>
                                        </p:tgtEl>
                                        <p:attrNameLst>
                                          <p:attrName>r</p:attrName>
                                        </p:attrNameLst>
                                      </p:cBhvr>
                                    </p:animRot>
                                  </p:childTnLst>
                                </p:cTn>
                              </p:par>
                              <p:par>
                                <p:cTn id="298" presetID="8" presetClass="emph" presetSubtype="0" autoRev="1" fill="hold" nodeType="withEffect">
                                  <p:stCondLst>
                                    <p:cond delay="0"/>
                                  </p:stCondLst>
                                  <p:childTnLst>
                                    <p:animRot by="21600000">
                                      <p:cBhvr>
                                        <p:cTn id="299" dur="2000" fill="hold"/>
                                        <p:tgtEl>
                                          <p:spTgt spid="13"/>
                                        </p:tgtEl>
                                        <p:attrNameLst>
                                          <p:attrName>r</p:attrName>
                                        </p:attrNameLst>
                                      </p:cBhvr>
                                    </p:animRot>
                                  </p:childTnLst>
                                </p:cTn>
                              </p:par>
                              <p:par>
                                <p:cTn id="300" presetID="8" presetClass="emph" presetSubtype="0" autoRev="1" fill="hold" nodeType="withEffect">
                                  <p:stCondLst>
                                    <p:cond delay="0"/>
                                  </p:stCondLst>
                                  <p:childTnLst>
                                    <p:animRot by="21600000">
                                      <p:cBhvr>
                                        <p:cTn id="301" dur="2000" fill="hold"/>
                                        <p:tgtEl>
                                          <p:spTgt spid="15"/>
                                        </p:tgtEl>
                                        <p:attrNameLst>
                                          <p:attrName>r</p:attrName>
                                        </p:attrNameLst>
                                      </p:cBhvr>
                                    </p:animRot>
                                  </p:childTnLst>
                                </p:cTn>
                              </p:par>
                              <p:par>
                                <p:cTn id="302" presetID="8" presetClass="emph" presetSubtype="0" autoRev="1" fill="hold" nodeType="withEffect">
                                  <p:stCondLst>
                                    <p:cond delay="0"/>
                                  </p:stCondLst>
                                  <p:childTnLst>
                                    <p:animRot by="21600000">
                                      <p:cBhvr>
                                        <p:cTn id="303" dur="2000" fill="hold"/>
                                        <p:tgtEl>
                                          <p:spTgt spid="17"/>
                                        </p:tgtEl>
                                        <p:attrNameLst>
                                          <p:attrName>r</p:attrName>
                                        </p:attrNameLst>
                                      </p:cBhvr>
                                    </p:animRot>
                                  </p:childTnLst>
                                </p:cTn>
                              </p:par>
                              <p:par>
                                <p:cTn id="304" presetID="8" presetClass="emph" presetSubtype="0" autoRev="1" fill="hold" nodeType="withEffect">
                                  <p:stCondLst>
                                    <p:cond delay="0"/>
                                  </p:stCondLst>
                                  <p:childTnLst>
                                    <p:animRot by="21600000">
                                      <p:cBhvr>
                                        <p:cTn id="305" dur="2000" fill="hold"/>
                                        <p:tgtEl>
                                          <p:spTgt spid="19"/>
                                        </p:tgtEl>
                                        <p:attrNameLst>
                                          <p:attrName>r</p:attrName>
                                        </p:attrNameLst>
                                      </p:cBhvr>
                                    </p:animRot>
                                  </p:childTnLst>
                                </p:cTn>
                              </p:par>
                              <p:par>
                                <p:cTn id="306" presetID="8" presetClass="emph" presetSubtype="0" autoRev="1" fill="hold" nodeType="withEffect">
                                  <p:stCondLst>
                                    <p:cond delay="0"/>
                                  </p:stCondLst>
                                  <p:childTnLst>
                                    <p:animRot by="21600000">
                                      <p:cBhvr>
                                        <p:cTn id="307" dur="2000" fill="hold"/>
                                        <p:tgtEl>
                                          <p:spTgt spid="21"/>
                                        </p:tgtEl>
                                        <p:attrNameLst>
                                          <p:attrName>r</p:attrName>
                                        </p:attrNameLst>
                                      </p:cBhvr>
                                    </p:animRot>
                                  </p:childTnLst>
                                </p:cTn>
                              </p:par>
                              <p:par>
                                <p:cTn id="308" presetID="8" presetClass="emph" presetSubtype="0" autoRev="1" fill="hold" nodeType="withEffect">
                                  <p:stCondLst>
                                    <p:cond delay="0"/>
                                  </p:stCondLst>
                                  <p:childTnLst>
                                    <p:animRot by="21600000">
                                      <p:cBhvr>
                                        <p:cTn id="309" dur="2000" fill="hold"/>
                                        <p:tgtEl>
                                          <p:spTgt spid="23"/>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25"/>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27"/>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29"/>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4"/>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6"/>
                                        </p:tgtEl>
                                        <p:attrNameLst>
                                          <p:attrName>r</p:attrName>
                                        </p:attrNameLst>
                                      </p:cBhvr>
                                    </p:animRot>
                                  </p:childTnLst>
                                </p:cTn>
                              </p:par>
                              <p:par>
                                <p:cTn id="320" presetID="8" presetClass="emph" presetSubtype="0" autoRev="1" fill="hold" nodeType="withEffect">
                                  <p:stCondLst>
                                    <p:cond delay="0"/>
                                  </p:stCondLst>
                                  <p:childTnLst>
                                    <p:animRot by="-21600000">
                                      <p:cBhvr>
                                        <p:cTn id="321" dur="2000" fill="hold"/>
                                        <p:tgtEl>
                                          <p:spTgt spid="8"/>
                                        </p:tgtEl>
                                        <p:attrNameLst>
                                          <p:attrName>r</p:attrName>
                                        </p:attrNameLst>
                                      </p:cBhvr>
                                    </p:animRot>
                                  </p:childTnLst>
                                </p:cTn>
                              </p:par>
                              <p:par>
                                <p:cTn id="322" presetID="8" presetClass="emph" presetSubtype="0" autoRev="1" fill="hold" nodeType="withEffect">
                                  <p:stCondLst>
                                    <p:cond delay="0"/>
                                  </p:stCondLst>
                                  <p:childTnLst>
                                    <p:animRot by="-21600000">
                                      <p:cBhvr>
                                        <p:cTn id="323" dur="2000" fill="hold"/>
                                        <p:tgtEl>
                                          <p:spTgt spid="10"/>
                                        </p:tgtEl>
                                        <p:attrNameLst>
                                          <p:attrName>r</p:attrName>
                                        </p:attrNameLst>
                                      </p:cBhvr>
                                    </p:animRot>
                                  </p:childTnLst>
                                </p:cTn>
                              </p:par>
                              <p:par>
                                <p:cTn id="324" presetID="8" presetClass="emph" presetSubtype="0" autoRev="1" fill="hold" nodeType="withEffect">
                                  <p:stCondLst>
                                    <p:cond delay="0"/>
                                  </p:stCondLst>
                                  <p:childTnLst>
                                    <p:animRot by="-21600000">
                                      <p:cBhvr>
                                        <p:cTn id="325" dur="2000" fill="hold"/>
                                        <p:tgtEl>
                                          <p:spTgt spid="12"/>
                                        </p:tgtEl>
                                        <p:attrNameLst>
                                          <p:attrName>r</p:attrName>
                                        </p:attrNameLst>
                                      </p:cBhvr>
                                    </p:animRot>
                                  </p:childTnLst>
                                </p:cTn>
                              </p:par>
                              <p:par>
                                <p:cTn id="326" presetID="8" presetClass="emph" presetSubtype="0" autoRev="1" fill="hold" nodeType="withEffect">
                                  <p:stCondLst>
                                    <p:cond delay="0"/>
                                  </p:stCondLst>
                                  <p:childTnLst>
                                    <p:animRot by="-21600000">
                                      <p:cBhvr>
                                        <p:cTn id="327" dur="2000" fill="hold"/>
                                        <p:tgtEl>
                                          <p:spTgt spid="14"/>
                                        </p:tgtEl>
                                        <p:attrNameLst>
                                          <p:attrName>r</p:attrName>
                                        </p:attrNameLst>
                                      </p:cBhvr>
                                    </p:animRot>
                                  </p:childTnLst>
                                </p:cTn>
                              </p:par>
                              <p:par>
                                <p:cTn id="328" presetID="8" presetClass="emph" presetSubtype="0" autoRev="1" fill="hold" nodeType="withEffect">
                                  <p:stCondLst>
                                    <p:cond delay="0"/>
                                  </p:stCondLst>
                                  <p:childTnLst>
                                    <p:animRot by="-21600000">
                                      <p:cBhvr>
                                        <p:cTn id="329" dur="2000" fill="hold"/>
                                        <p:tgtEl>
                                          <p:spTgt spid="16"/>
                                        </p:tgtEl>
                                        <p:attrNameLst>
                                          <p:attrName>r</p:attrName>
                                        </p:attrNameLst>
                                      </p:cBhvr>
                                    </p:animRot>
                                  </p:childTnLst>
                                </p:cTn>
                              </p:par>
                              <p:par>
                                <p:cTn id="330" presetID="8" presetClass="emph" presetSubtype="0" autoRev="1" fill="hold" nodeType="withEffect">
                                  <p:stCondLst>
                                    <p:cond delay="0"/>
                                  </p:stCondLst>
                                  <p:childTnLst>
                                    <p:animRot by="-21600000">
                                      <p:cBhvr>
                                        <p:cTn id="331" dur="2000" fill="hold"/>
                                        <p:tgtEl>
                                          <p:spTgt spid="18"/>
                                        </p:tgtEl>
                                        <p:attrNameLst>
                                          <p:attrName>r</p:attrName>
                                        </p:attrNameLst>
                                      </p:cBhvr>
                                    </p:animRot>
                                  </p:childTnLst>
                                </p:cTn>
                              </p:par>
                              <p:par>
                                <p:cTn id="332" presetID="8" presetClass="emph" presetSubtype="0" autoRev="1" fill="hold" nodeType="withEffect">
                                  <p:stCondLst>
                                    <p:cond delay="0"/>
                                  </p:stCondLst>
                                  <p:childTnLst>
                                    <p:animRot by="-21600000">
                                      <p:cBhvr>
                                        <p:cTn id="333" dur="2000" fill="hold"/>
                                        <p:tgtEl>
                                          <p:spTgt spid="20"/>
                                        </p:tgtEl>
                                        <p:attrNameLst>
                                          <p:attrName>r</p:attrName>
                                        </p:attrNameLst>
                                      </p:cBhvr>
                                    </p:animRot>
                                  </p:childTnLst>
                                </p:cTn>
                              </p:par>
                              <p:par>
                                <p:cTn id="334" presetID="8" presetClass="emph" presetSubtype="0" autoRev="1" fill="hold" nodeType="withEffect">
                                  <p:stCondLst>
                                    <p:cond delay="0"/>
                                  </p:stCondLst>
                                  <p:childTnLst>
                                    <p:animRot by="-21600000">
                                      <p:cBhvr>
                                        <p:cTn id="335" dur="2000" fill="hold"/>
                                        <p:tgtEl>
                                          <p:spTgt spid="22"/>
                                        </p:tgtEl>
                                        <p:attrNameLst>
                                          <p:attrName>r</p:attrName>
                                        </p:attrNameLst>
                                      </p:cBhvr>
                                    </p:animRot>
                                  </p:childTnLst>
                                </p:cTn>
                              </p:par>
                              <p:par>
                                <p:cTn id="336" presetID="8" presetClass="emph" presetSubtype="0" autoRev="1" fill="hold" nodeType="withEffect">
                                  <p:stCondLst>
                                    <p:cond delay="0"/>
                                  </p:stCondLst>
                                  <p:childTnLst>
                                    <p:animRot by="-21600000">
                                      <p:cBhvr>
                                        <p:cTn id="337" dur="2000" fill="hold"/>
                                        <p:tgtEl>
                                          <p:spTgt spid="24"/>
                                        </p:tgtEl>
                                        <p:attrNameLst>
                                          <p:attrName>r</p:attrName>
                                        </p:attrNameLst>
                                      </p:cBhvr>
                                    </p:animRot>
                                  </p:childTnLst>
                                </p:cTn>
                              </p:par>
                              <p:par>
                                <p:cTn id="338" presetID="8" presetClass="emph" presetSubtype="0" autoRev="1" fill="hold" nodeType="withEffect">
                                  <p:stCondLst>
                                    <p:cond delay="0"/>
                                  </p:stCondLst>
                                  <p:childTnLst>
                                    <p:animRot by="-21600000">
                                      <p:cBhvr>
                                        <p:cTn id="339" dur="2000" fill="hold"/>
                                        <p:tgtEl>
                                          <p:spTgt spid="26"/>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28"/>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30"/>
                                        </p:tgtEl>
                                        <p:attrNameLst>
                                          <p:attrName>r</p:attrName>
                                        </p:attrNameLst>
                                      </p:cBhvr>
                                    </p:animRot>
                                  </p:childTnLst>
                                </p:cTn>
                              </p:par>
                              <p:par>
                                <p:cTn id="344" presetID="17" presetClass="entr" presetSubtype="1" fill="hold" nodeType="withEffect">
                                  <p:stCondLst>
                                    <p:cond delay="0"/>
                                  </p:stCondLst>
                                  <p:childTnLst>
                                    <p:set>
                                      <p:cBhvr>
                                        <p:cTn id="345" dur="1" fill="hold">
                                          <p:stCondLst>
                                            <p:cond delay="0"/>
                                          </p:stCondLst>
                                        </p:cTn>
                                        <p:tgtEl>
                                          <p:spTgt spid="2"/>
                                        </p:tgtEl>
                                        <p:attrNameLst>
                                          <p:attrName>style.visibility</p:attrName>
                                        </p:attrNameLst>
                                      </p:cBhvr>
                                      <p:to>
                                        <p:strVal val="visible"/>
                                      </p:to>
                                    </p:set>
                                    <p:anim calcmode="lin" valueType="num">
                                      <p:cBhvr>
                                        <p:cTn id="346" dur="2000" fill="hold"/>
                                        <p:tgtEl>
                                          <p:spTgt spid="2"/>
                                        </p:tgtEl>
                                        <p:attrNameLst>
                                          <p:attrName>ppt_x</p:attrName>
                                        </p:attrNameLst>
                                      </p:cBhvr>
                                      <p:tavLst>
                                        <p:tav tm="0">
                                          <p:val>
                                            <p:strVal val="#ppt_x"/>
                                          </p:val>
                                        </p:tav>
                                        <p:tav tm="100000">
                                          <p:val>
                                            <p:strVal val="#ppt_x"/>
                                          </p:val>
                                        </p:tav>
                                      </p:tavLst>
                                    </p:anim>
                                    <p:anim calcmode="lin" valueType="num">
                                      <p:cBhvr>
                                        <p:cTn id="347" dur="2000" fill="hold"/>
                                        <p:tgtEl>
                                          <p:spTgt spid="2"/>
                                        </p:tgtEl>
                                        <p:attrNameLst>
                                          <p:attrName>ppt_y</p:attrName>
                                        </p:attrNameLst>
                                      </p:cBhvr>
                                      <p:tavLst>
                                        <p:tav tm="0">
                                          <p:val>
                                            <p:strVal val="#ppt_y-#ppt_h/2"/>
                                          </p:val>
                                        </p:tav>
                                        <p:tav tm="100000">
                                          <p:val>
                                            <p:strVal val="#ppt_y"/>
                                          </p:val>
                                        </p:tav>
                                      </p:tavLst>
                                    </p:anim>
                                    <p:anim calcmode="lin" valueType="num">
                                      <p:cBhvr>
                                        <p:cTn id="348" dur="2000" fill="hold"/>
                                        <p:tgtEl>
                                          <p:spTgt spid="2"/>
                                        </p:tgtEl>
                                        <p:attrNameLst>
                                          <p:attrName>ppt_w</p:attrName>
                                        </p:attrNameLst>
                                      </p:cBhvr>
                                      <p:tavLst>
                                        <p:tav tm="0">
                                          <p:val>
                                            <p:strVal val="#ppt_w"/>
                                          </p:val>
                                        </p:tav>
                                        <p:tav tm="100000">
                                          <p:val>
                                            <p:strVal val="#ppt_w"/>
                                          </p:val>
                                        </p:tav>
                                      </p:tavLst>
                                    </p:anim>
                                    <p:anim calcmode="lin" valueType="num">
                                      <p:cBhvr>
                                        <p:cTn id="349" dur="2000" fill="hold"/>
                                        <p:tgtEl>
                                          <p:spTgt spid="2"/>
                                        </p:tgtEl>
                                        <p:attrNameLst>
                                          <p:attrName>ppt_h</p:attrName>
                                        </p:attrNameLst>
                                      </p:cBhvr>
                                      <p:tavLst>
                                        <p:tav tm="0">
                                          <p:val>
                                            <p:fltVal val="0"/>
                                          </p:val>
                                        </p:tav>
                                        <p:tav tm="100000">
                                          <p:val>
                                            <p:strVal val="#ppt_h"/>
                                          </p:val>
                                        </p:tav>
                                      </p:tavLst>
                                    </p:anim>
                                  </p:childTnLst>
                                </p:cTn>
                              </p:par>
                              <p:par>
                                <p:cTn id="350" presetID="16" presetClass="entr" presetSubtype="37" fill="hold" nodeType="withEffect">
                                  <p:stCondLst>
                                    <p:cond delay="0"/>
                                  </p:stCondLst>
                                  <p:childTnLst>
                                    <p:set>
                                      <p:cBhvr>
                                        <p:cTn id="351" dur="1" fill="hold">
                                          <p:stCondLst>
                                            <p:cond delay="0"/>
                                          </p:stCondLst>
                                        </p:cTn>
                                        <p:tgtEl>
                                          <p:spTgt spid="2"/>
                                        </p:tgtEl>
                                        <p:attrNameLst>
                                          <p:attrName>style.visibility</p:attrName>
                                        </p:attrNameLst>
                                      </p:cBhvr>
                                      <p:to>
                                        <p:strVal val="visible"/>
                                      </p:to>
                                    </p:set>
                                    <p:animEffect transition="in" filter="barn(outVertical)">
                                      <p:cBhvr>
                                        <p:cTn id="35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flip="none" rotWithShape="1">
          <a:gsLst>
            <a:gs pos="12000">
              <a:schemeClr val="tx1"/>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cheetah-with-cubs.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8334243" y="1857370"/>
            <a:ext cx="809757" cy="793562"/>
          </a:xfrm>
          <a:prstGeom prst="rect">
            <a:avLst/>
          </a:prstGeom>
        </p:spPr>
      </p:pic>
      <p:pic>
        <p:nvPicPr>
          <p:cNvPr id="5" name="4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8334243" y="2571750"/>
            <a:ext cx="809757" cy="793562"/>
          </a:xfrm>
          <a:prstGeom prst="rect">
            <a:avLst/>
          </a:prstGeom>
        </p:spPr>
      </p:pic>
      <p:pic>
        <p:nvPicPr>
          <p:cNvPr id="6" name="5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0" y="0"/>
            <a:ext cx="809757" cy="793562"/>
          </a:xfrm>
          <a:prstGeom prst="rect">
            <a:avLst/>
          </a:prstGeom>
        </p:spPr>
      </p:pic>
      <p:pic>
        <p:nvPicPr>
          <p:cNvPr id="7" name="6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0" y="4349938"/>
            <a:ext cx="809757" cy="793562"/>
          </a:xfrm>
          <a:prstGeom prst="rect">
            <a:avLst/>
          </a:prstGeom>
        </p:spPr>
      </p:pic>
      <p:pic>
        <p:nvPicPr>
          <p:cNvPr id="8" name="7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714348" y="428610"/>
            <a:ext cx="809757" cy="793562"/>
          </a:xfrm>
          <a:prstGeom prst="rect">
            <a:avLst/>
          </a:prstGeom>
        </p:spPr>
      </p:pic>
      <p:pic>
        <p:nvPicPr>
          <p:cNvPr id="9" name="8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714348" y="3929072"/>
            <a:ext cx="785818" cy="793562"/>
          </a:xfrm>
          <a:prstGeom prst="rect">
            <a:avLst/>
          </a:prstGeom>
        </p:spPr>
      </p:pic>
      <p:pic>
        <p:nvPicPr>
          <p:cNvPr id="10" name="9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1571604" y="3571882"/>
            <a:ext cx="809757" cy="793562"/>
          </a:xfrm>
          <a:prstGeom prst="rect">
            <a:avLst/>
          </a:prstGeom>
        </p:spPr>
      </p:pic>
      <p:pic>
        <p:nvPicPr>
          <p:cNvPr id="11" name="10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2500298" y="3286130"/>
            <a:ext cx="809757" cy="793562"/>
          </a:xfrm>
          <a:prstGeom prst="rect">
            <a:avLst/>
          </a:prstGeom>
        </p:spPr>
      </p:pic>
      <p:pic>
        <p:nvPicPr>
          <p:cNvPr id="12" name="11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3357554" y="3071816"/>
            <a:ext cx="809757" cy="793562"/>
          </a:xfrm>
          <a:prstGeom prst="rect">
            <a:avLst/>
          </a:prstGeom>
        </p:spPr>
      </p:pic>
      <p:pic>
        <p:nvPicPr>
          <p:cNvPr id="13" name="12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4214810" y="2928940"/>
            <a:ext cx="809757" cy="793562"/>
          </a:xfrm>
          <a:prstGeom prst="rect">
            <a:avLst/>
          </a:prstGeom>
        </p:spPr>
      </p:pic>
      <p:pic>
        <p:nvPicPr>
          <p:cNvPr id="14" name="13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5072066" y="2786064"/>
            <a:ext cx="809757" cy="793562"/>
          </a:xfrm>
          <a:prstGeom prst="rect">
            <a:avLst/>
          </a:prstGeom>
        </p:spPr>
      </p:pic>
      <p:pic>
        <p:nvPicPr>
          <p:cNvPr id="15" name="14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5929322" y="2714626"/>
            <a:ext cx="809757" cy="793562"/>
          </a:xfrm>
          <a:prstGeom prst="rect">
            <a:avLst/>
          </a:prstGeom>
        </p:spPr>
      </p:pic>
      <p:pic>
        <p:nvPicPr>
          <p:cNvPr id="16" name="15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6786578" y="2643188"/>
            <a:ext cx="809757" cy="793562"/>
          </a:xfrm>
          <a:prstGeom prst="rect">
            <a:avLst/>
          </a:prstGeom>
        </p:spPr>
      </p:pic>
      <p:pic>
        <p:nvPicPr>
          <p:cNvPr id="17" name="16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7572396" y="2643188"/>
            <a:ext cx="809757" cy="793562"/>
          </a:xfrm>
          <a:prstGeom prst="rect">
            <a:avLst/>
          </a:prstGeom>
        </p:spPr>
      </p:pic>
      <p:pic>
        <p:nvPicPr>
          <p:cNvPr id="18" name="17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1428728" y="928676"/>
            <a:ext cx="809757" cy="793562"/>
          </a:xfrm>
          <a:prstGeom prst="rect">
            <a:avLst/>
          </a:prstGeom>
        </p:spPr>
      </p:pic>
      <p:pic>
        <p:nvPicPr>
          <p:cNvPr id="19" name="18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2285984" y="1214428"/>
            <a:ext cx="809757" cy="793562"/>
          </a:xfrm>
          <a:prstGeom prst="rect">
            <a:avLst/>
          </a:prstGeom>
        </p:spPr>
      </p:pic>
      <p:pic>
        <p:nvPicPr>
          <p:cNvPr id="20" name="19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3143240" y="1285866"/>
            <a:ext cx="809757" cy="793562"/>
          </a:xfrm>
          <a:prstGeom prst="rect">
            <a:avLst/>
          </a:prstGeom>
        </p:spPr>
      </p:pic>
      <p:pic>
        <p:nvPicPr>
          <p:cNvPr id="21" name="20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4000496" y="1357304"/>
            <a:ext cx="809757" cy="793562"/>
          </a:xfrm>
          <a:prstGeom prst="rect">
            <a:avLst/>
          </a:prstGeom>
        </p:spPr>
      </p:pic>
      <p:pic>
        <p:nvPicPr>
          <p:cNvPr id="22" name="21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4929190" y="1571618"/>
            <a:ext cx="809757" cy="793562"/>
          </a:xfrm>
          <a:prstGeom prst="rect">
            <a:avLst/>
          </a:prstGeom>
        </p:spPr>
      </p:pic>
      <p:pic>
        <p:nvPicPr>
          <p:cNvPr id="23" name="22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5786446" y="1714494"/>
            <a:ext cx="809757" cy="793562"/>
          </a:xfrm>
          <a:prstGeom prst="rect">
            <a:avLst/>
          </a:prstGeom>
        </p:spPr>
      </p:pic>
      <p:pic>
        <p:nvPicPr>
          <p:cNvPr id="24" name="23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6643702" y="1785932"/>
            <a:ext cx="809757" cy="793562"/>
          </a:xfrm>
          <a:prstGeom prst="rect">
            <a:avLst/>
          </a:prstGeom>
        </p:spPr>
      </p:pic>
      <p:pic>
        <p:nvPicPr>
          <p:cNvPr id="25" name="24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7500958" y="1785932"/>
            <a:ext cx="809757" cy="793562"/>
          </a:xfrm>
          <a:prstGeom prst="rect">
            <a:avLst/>
          </a:prstGeom>
        </p:spPr>
      </p:pic>
      <p:sp>
        <p:nvSpPr>
          <p:cNvPr id="26" name="25 Rectángulo"/>
          <p:cNvSpPr/>
          <p:nvPr/>
        </p:nvSpPr>
        <p:spPr>
          <a:xfrm>
            <a:off x="-428660" y="-285770"/>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6"/>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additive="base">
                                        <p:cTn id="21" dur="2000" fill="hold"/>
                                        <p:tgtEl>
                                          <p:spTgt spid="18"/>
                                        </p:tgtEl>
                                        <p:attrNameLst>
                                          <p:attrName>ppt_x</p:attrName>
                                        </p:attrNameLst>
                                      </p:cBhvr>
                                      <p:tavLst>
                                        <p:tav tm="0">
                                          <p:val>
                                            <p:strVal val="1+#ppt_w/2"/>
                                          </p:val>
                                        </p:tav>
                                        <p:tav tm="100000">
                                          <p:val>
                                            <p:strVal val="#ppt_x"/>
                                          </p:val>
                                        </p:tav>
                                      </p:tavLst>
                                    </p:anim>
                                    <p:anim calcmode="lin" valueType="num">
                                      <p:cBhvr additive="base">
                                        <p:cTn id="22" dur="2000" fill="hold"/>
                                        <p:tgtEl>
                                          <p:spTgt spid="18"/>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2000" fill="hold"/>
                                        <p:tgtEl>
                                          <p:spTgt spid="19"/>
                                        </p:tgtEl>
                                        <p:attrNameLst>
                                          <p:attrName>ppt_x</p:attrName>
                                        </p:attrNameLst>
                                      </p:cBhvr>
                                      <p:tavLst>
                                        <p:tav tm="0">
                                          <p:val>
                                            <p:strVal val="1+#ppt_w/2"/>
                                          </p:val>
                                        </p:tav>
                                        <p:tav tm="100000">
                                          <p:val>
                                            <p:strVal val="#ppt_x"/>
                                          </p:val>
                                        </p:tav>
                                      </p:tavLst>
                                    </p:anim>
                                    <p:anim calcmode="lin" valueType="num">
                                      <p:cBhvr additive="base">
                                        <p:cTn id="26" dur="2000" fill="hold"/>
                                        <p:tgtEl>
                                          <p:spTgt spid="19"/>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additive="base">
                                        <p:cTn id="29" dur="2000" fill="hold"/>
                                        <p:tgtEl>
                                          <p:spTgt spid="20"/>
                                        </p:tgtEl>
                                        <p:attrNameLst>
                                          <p:attrName>ppt_x</p:attrName>
                                        </p:attrNameLst>
                                      </p:cBhvr>
                                      <p:tavLst>
                                        <p:tav tm="0">
                                          <p:val>
                                            <p:strVal val="1+#ppt_w/2"/>
                                          </p:val>
                                        </p:tav>
                                        <p:tav tm="100000">
                                          <p:val>
                                            <p:strVal val="#ppt_x"/>
                                          </p:val>
                                        </p:tav>
                                      </p:tavLst>
                                    </p:anim>
                                    <p:anim calcmode="lin" valueType="num">
                                      <p:cBhvr additive="base">
                                        <p:cTn id="30" dur="2000" fill="hold"/>
                                        <p:tgtEl>
                                          <p:spTgt spid="20"/>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21"/>
                                        </p:tgtEl>
                                        <p:attrNameLst>
                                          <p:attrName>style.visibility</p:attrName>
                                        </p:attrNameLst>
                                      </p:cBhvr>
                                      <p:to>
                                        <p:strVal val="visible"/>
                                      </p:to>
                                    </p:set>
                                    <p:anim calcmode="lin" valueType="num">
                                      <p:cBhvr additive="base">
                                        <p:cTn id="33" dur="2000" fill="hold"/>
                                        <p:tgtEl>
                                          <p:spTgt spid="21"/>
                                        </p:tgtEl>
                                        <p:attrNameLst>
                                          <p:attrName>ppt_x</p:attrName>
                                        </p:attrNameLst>
                                      </p:cBhvr>
                                      <p:tavLst>
                                        <p:tav tm="0">
                                          <p:val>
                                            <p:strVal val="1+#ppt_w/2"/>
                                          </p:val>
                                        </p:tav>
                                        <p:tav tm="100000">
                                          <p:val>
                                            <p:strVal val="#ppt_x"/>
                                          </p:val>
                                        </p:tav>
                                      </p:tavLst>
                                    </p:anim>
                                    <p:anim calcmode="lin" valueType="num">
                                      <p:cBhvr additive="base">
                                        <p:cTn id="34" dur="2000" fill="hold"/>
                                        <p:tgtEl>
                                          <p:spTgt spid="21"/>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additive="base">
                                        <p:cTn id="37" dur="2000" fill="hold"/>
                                        <p:tgtEl>
                                          <p:spTgt spid="22"/>
                                        </p:tgtEl>
                                        <p:attrNameLst>
                                          <p:attrName>ppt_x</p:attrName>
                                        </p:attrNameLst>
                                      </p:cBhvr>
                                      <p:tavLst>
                                        <p:tav tm="0">
                                          <p:val>
                                            <p:strVal val="1+#ppt_w/2"/>
                                          </p:val>
                                        </p:tav>
                                        <p:tav tm="100000">
                                          <p:val>
                                            <p:strVal val="#ppt_x"/>
                                          </p:val>
                                        </p:tav>
                                      </p:tavLst>
                                    </p:anim>
                                    <p:anim calcmode="lin" valueType="num">
                                      <p:cBhvr additive="base">
                                        <p:cTn id="38" dur="2000" fill="hold"/>
                                        <p:tgtEl>
                                          <p:spTgt spid="22"/>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cBhvr additive="base">
                                        <p:cTn id="41" dur="2000" fill="hold"/>
                                        <p:tgtEl>
                                          <p:spTgt spid="23"/>
                                        </p:tgtEl>
                                        <p:attrNameLst>
                                          <p:attrName>ppt_x</p:attrName>
                                        </p:attrNameLst>
                                      </p:cBhvr>
                                      <p:tavLst>
                                        <p:tav tm="0">
                                          <p:val>
                                            <p:strVal val="1+#ppt_w/2"/>
                                          </p:val>
                                        </p:tav>
                                        <p:tav tm="100000">
                                          <p:val>
                                            <p:strVal val="#ppt_x"/>
                                          </p:val>
                                        </p:tav>
                                      </p:tavLst>
                                    </p:anim>
                                    <p:anim calcmode="lin" valueType="num">
                                      <p:cBhvr additive="base">
                                        <p:cTn id="42" dur="2000" fill="hold"/>
                                        <p:tgtEl>
                                          <p:spTgt spid="23"/>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24"/>
                                        </p:tgtEl>
                                        <p:attrNameLst>
                                          <p:attrName>style.visibility</p:attrName>
                                        </p:attrNameLst>
                                      </p:cBhvr>
                                      <p:to>
                                        <p:strVal val="visible"/>
                                      </p:to>
                                    </p:set>
                                    <p:anim calcmode="lin" valueType="num">
                                      <p:cBhvr additive="base">
                                        <p:cTn id="45" dur="2000" fill="hold"/>
                                        <p:tgtEl>
                                          <p:spTgt spid="24"/>
                                        </p:tgtEl>
                                        <p:attrNameLst>
                                          <p:attrName>ppt_x</p:attrName>
                                        </p:attrNameLst>
                                      </p:cBhvr>
                                      <p:tavLst>
                                        <p:tav tm="0">
                                          <p:val>
                                            <p:strVal val="1+#ppt_w/2"/>
                                          </p:val>
                                        </p:tav>
                                        <p:tav tm="100000">
                                          <p:val>
                                            <p:strVal val="#ppt_x"/>
                                          </p:val>
                                        </p:tav>
                                      </p:tavLst>
                                    </p:anim>
                                    <p:anim calcmode="lin" valueType="num">
                                      <p:cBhvr additive="base">
                                        <p:cTn id="46" dur="2000" fill="hold"/>
                                        <p:tgtEl>
                                          <p:spTgt spid="24"/>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25"/>
                                        </p:tgtEl>
                                        <p:attrNameLst>
                                          <p:attrName>style.visibility</p:attrName>
                                        </p:attrNameLst>
                                      </p:cBhvr>
                                      <p:to>
                                        <p:strVal val="visible"/>
                                      </p:to>
                                    </p:set>
                                    <p:anim calcmode="lin" valueType="num">
                                      <p:cBhvr additive="base">
                                        <p:cTn id="49" dur="2000" fill="hold"/>
                                        <p:tgtEl>
                                          <p:spTgt spid="25"/>
                                        </p:tgtEl>
                                        <p:attrNameLst>
                                          <p:attrName>ppt_x</p:attrName>
                                        </p:attrNameLst>
                                      </p:cBhvr>
                                      <p:tavLst>
                                        <p:tav tm="0">
                                          <p:val>
                                            <p:strVal val="1+#ppt_w/2"/>
                                          </p:val>
                                        </p:tav>
                                        <p:tav tm="100000">
                                          <p:val>
                                            <p:strVal val="#ppt_x"/>
                                          </p:val>
                                        </p:tav>
                                      </p:tavLst>
                                    </p:anim>
                                    <p:anim calcmode="lin" valueType="num">
                                      <p:cBhvr additive="base">
                                        <p:cTn id="50" dur="2000" fill="hold"/>
                                        <p:tgtEl>
                                          <p:spTgt spid="25"/>
                                        </p:tgtEl>
                                        <p:attrNameLst>
                                          <p:attrName>ppt_y</p:attrName>
                                        </p:attrNameLst>
                                      </p:cBhvr>
                                      <p:tavLst>
                                        <p:tav tm="0">
                                          <p:val>
                                            <p:strVal val="1+#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5"/>
                                        </p:tgtEl>
                                        <p:attrNameLst>
                                          <p:attrName>style.visibility</p:attrName>
                                        </p:attrNameLst>
                                      </p:cBhvr>
                                      <p:to>
                                        <p:strVal val="visible"/>
                                      </p:to>
                                    </p:set>
                                    <p:anim calcmode="lin" valueType="num">
                                      <p:cBhvr additive="base">
                                        <p:cTn id="53" dur="2000" fill="hold"/>
                                        <p:tgtEl>
                                          <p:spTgt spid="5"/>
                                        </p:tgtEl>
                                        <p:attrNameLst>
                                          <p:attrName>ppt_x</p:attrName>
                                        </p:attrNameLst>
                                      </p:cBhvr>
                                      <p:tavLst>
                                        <p:tav tm="0">
                                          <p:val>
                                            <p:strVal val="1+#ppt_w/2"/>
                                          </p:val>
                                        </p:tav>
                                        <p:tav tm="100000">
                                          <p:val>
                                            <p:strVal val="#ppt_x"/>
                                          </p:val>
                                        </p:tav>
                                      </p:tavLst>
                                    </p:anim>
                                    <p:anim calcmode="lin" valueType="num">
                                      <p:cBhvr additive="base">
                                        <p:cTn id="54" dur="2000" fill="hold"/>
                                        <p:tgtEl>
                                          <p:spTgt spid="5"/>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2000" fill="hold"/>
                                        <p:tgtEl>
                                          <p:spTgt spid="7"/>
                                        </p:tgtEl>
                                        <p:attrNameLst>
                                          <p:attrName>ppt_x</p:attrName>
                                        </p:attrNameLst>
                                      </p:cBhvr>
                                      <p:tavLst>
                                        <p:tav tm="0">
                                          <p:val>
                                            <p:strVal val="1+#ppt_w/2"/>
                                          </p:val>
                                        </p:tav>
                                        <p:tav tm="100000">
                                          <p:val>
                                            <p:strVal val="#ppt_x"/>
                                          </p:val>
                                        </p:tav>
                                      </p:tavLst>
                                    </p:anim>
                                    <p:anim calcmode="lin" valueType="num">
                                      <p:cBhvr additive="base">
                                        <p:cTn id="58" dur="2000" fill="hold"/>
                                        <p:tgtEl>
                                          <p:spTgt spid="7"/>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additive="base">
                                        <p:cTn id="61" dur="2000" fill="hold"/>
                                        <p:tgtEl>
                                          <p:spTgt spid="9"/>
                                        </p:tgtEl>
                                        <p:attrNameLst>
                                          <p:attrName>ppt_x</p:attrName>
                                        </p:attrNameLst>
                                      </p:cBhvr>
                                      <p:tavLst>
                                        <p:tav tm="0">
                                          <p:val>
                                            <p:strVal val="1+#ppt_w/2"/>
                                          </p:val>
                                        </p:tav>
                                        <p:tav tm="100000">
                                          <p:val>
                                            <p:strVal val="#ppt_x"/>
                                          </p:val>
                                        </p:tav>
                                      </p:tavLst>
                                    </p:anim>
                                    <p:anim calcmode="lin" valueType="num">
                                      <p:cBhvr additive="base">
                                        <p:cTn id="62" dur="2000" fill="hold"/>
                                        <p:tgtEl>
                                          <p:spTgt spid="9"/>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10"/>
                                        </p:tgtEl>
                                        <p:attrNameLst>
                                          <p:attrName>style.visibility</p:attrName>
                                        </p:attrNameLst>
                                      </p:cBhvr>
                                      <p:to>
                                        <p:strVal val="visible"/>
                                      </p:to>
                                    </p:set>
                                    <p:anim calcmode="lin" valueType="num">
                                      <p:cBhvr additive="base">
                                        <p:cTn id="65" dur="2000" fill="hold"/>
                                        <p:tgtEl>
                                          <p:spTgt spid="10"/>
                                        </p:tgtEl>
                                        <p:attrNameLst>
                                          <p:attrName>ppt_x</p:attrName>
                                        </p:attrNameLst>
                                      </p:cBhvr>
                                      <p:tavLst>
                                        <p:tav tm="0">
                                          <p:val>
                                            <p:strVal val="1+#ppt_w/2"/>
                                          </p:val>
                                        </p:tav>
                                        <p:tav tm="100000">
                                          <p:val>
                                            <p:strVal val="#ppt_x"/>
                                          </p:val>
                                        </p:tav>
                                      </p:tavLst>
                                    </p:anim>
                                    <p:anim calcmode="lin" valueType="num">
                                      <p:cBhvr additive="base">
                                        <p:cTn id="66" dur="2000" fill="hold"/>
                                        <p:tgtEl>
                                          <p:spTgt spid="10"/>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1"/>
                                        </p:tgtEl>
                                        <p:attrNameLst>
                                          <p:attrName>style.visibility</p:attrName>
                                        </p:attrNameLst>
                                      </p:cBhvr>
                                      <p:to>
                                        <p:strVal val="visible"/>
                                      </p:to>
                                    </p:set>
                                    <p:anim calcmode="lin" valueType="num">
                                      <p:cBhvr additive="base">
                                        <p:cTn id="69" dur="2000" fill="hold"/>
                                        <p:tgtEl>
                                          <p:spTgt spid="11"/>
                                        </p:tgtEl>
                                        <p:attrNameLst>
                                          <p:attrName>ppt_x</p:attrName>
                                        </p:attrNameLst>
                                      </p:cBhvr>
                                      <p:tavLst>
                                        <p:tav tm="0">
                                          <p:val>
                                            <p:strVal val="1+#ppt_w/2"/>
                                          </p:val>
                                        </p:tav>
                                        <p:tav tm="100000">
                                          <p:val>
                                            <p:strVal val="#ppt_x"/>
                                          </p:val>
                                        </p:tav>
                                      </p:tavLst>
                                    </p:anim>
                                    <p:anim calcmode="lin" valueType="num">
                                      <p:cBhvr additive="base">
                                        <p:cTn id="70" dur="2000" fill="hold"/>
                                        <p:tgtEl>
                                          <p:spTgt spid="11"/>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12"/>
                                        </p:tgtEl>
                                        <p:attrNameLst>
                                          <p:attrName>style.visibility</p:attrName>
                                        </p:attrNameLst>
                                      </p:cBhvr>
                                      <p:to>
                                        <p:strVal val="visible"/>
                                      </p:to>
                                    </p:set>
                                    <p:anim calcmode="lin" valueType="num">
                                      <p:cBhvr additive="base">
                                        <p:cTn id="73" dur="2000" fill="hold"/>
                                        <p:tgtEl>
                                          <p:spTgt spid="12"/>
                                        </p:tgtEl>
                                        <p:attrNameLst>
                                          <p:attrName>ppt_x</p:attrName>
                                        </p:attrNameLst>
                                      </p:cBhvr>
                                      <p:tavLst>
                                        <p:tav tm="0">
                                          <p:val>
                                            <p:strVal val="1+#ppt_w/2"/>
                                          </p:val>
                                        </p:tav>
                                        <p:tav tm="100000">
                                          <p:val>
                                            <p:strVal val="#ppt_x"/>
                                          </p:val>
                                        </p:tav>
                                      </p:tavLst>
                                    </p:anim>
                                    <p:anim calcmode="lin" valueType="num">
                                      <p:cBhvr additive="base">
                                        <p:cTn id="74" dur="2000" fill="hold"/>
                                        <p:tgtEl>
                                          <p:spTgt spid="12"/>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additive="base">
                                        <p:cTn id="77" dur="2000" fill="hold"/>
                                        <p:tgtEl>
                                          <p:spTgt spid="13"/>
                                        </p:tgtEl>
                                        <p:attrNameLst>
                                          <p:attrName>ppt_x</p:attrName>
                                        </p:attrNameLst>
                                      </p:cBhvr>
                                      <p:tavLst>
                                        <p:tav tm="0">
                                          <p:val>
                                            <p:strVal val="1+#ppt_w/2"/>
                                          </p:val>
                                        </p:tav>
                                        <p:tav tm="100000">
                                          <p:val>
                                            <p:strVal val="#ppt_x"/>
                                          </p:val>
                                        </p:tav>
                                      </p:tavLst>
                                    </p:anim>
                                    <p:anim calcmode="lin" valueType="num">
                                      <p:cBhvr additive="base">
                                        <p:cTn id="78" dur="2000" fill="hold"/>
                                        <p:tgtEl>
                                          <p:spTgt spid="13"/>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14"/>
                                        </p:tgtEl>
                                        <p:attrNameLst>
                                          <p:attrName>style.visibility</p:attrName>
                                        </p:attrNameLst>
                                      </p:cBhvr>
                                      <p:to>
                                        <p:strVal val="visible"/>
                                      </p:to>
                                    </p:set>
                                    <p:anim calcmode="lin" valueType="num">
                                      <p:cBhvr additive="base">
                                        <p:cTn id="81" dur="2000" fill="hold"/>
                                        <p:tgtEl>
                                          <p:spTgt spid="14"/>
                                        </p:tgtEl>
                                        <p:attrNameLst>
                                          <p:attrName>ppt_x</p:attrName>
                                        </p:attrNameLst>
                                      </p:cBhvr>
                                      <p:tavLst>
                                        <p:tav tm="0">
                                          <p:val>
                                            <p:strVal val="1+#ppt_w/2"/>
                                          </p:val>
                                        </p:tav>
                                        <p:tav tm="100000">
                                          <p:val>
                                            <p:strVal val="#ppt_x"/>
                                          </p:val>
                                        </p:tav>
                                      </p:tavLst>
                                    </p:anim>
                                    <p:anim calcmode="lin" valueType="num">
                                      <p:cBhvr additive="base">
                                        <p:cTn id="82" dur="2000" fill="hold"/>
                                        <p:tgtEl>
                                          <p:spTgt spid="14"/>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15"/>
                                        </p:tgtEl>
                                        <p:attrNameLst>
                                          <p:attrName>style.visibility</p:attrName>
                                        </p:attrNameLst>
                                      </p:cBhvr>
                                      <p:to>
                                        <p:strVal val="visible"/>
                                      </p:to>
                                    </p:set>
                                    <p:anim calcmode="lin" valueType="num">
                                      <p:cBhvr additive="base">
                                        <p:cTn id="85" dur="2000" fill="hold"/>
                                        <p:tgtEl>
                                          <p:spTgt spid="15"/>
                                        </p:tgtEl>
                                        <p:attrNameLst>
                                          <p:attrName>ppt_x</p:attrName>
                                        </p:attrNameLst>
                                      </p:cBhvr>
                                      <p:tavLst>
                                        <p:tav tm="0">
                                          <p:val>
                                            <p:strVal val="1+#ppt_w/2"/>
                                          </p:val>
                                        </p:tav>
                                        <p:tav tm="100000">
                                          <p:val>
                                            <p:strVal val="#ppt_x"/>
                                          </p:val>
                                        </p:tav>
                                      </p:tavLst>
                                    </p:anim>
                                    <p:anim calcmode="lin" valueType="num">
                                      <p:cBhvr additive="base">
                                        <p:cTn id="86" dur="2000" fill="hold"/>
                                        <p:tgtEl>
                                          <p:spTgt spid="15"/>
                                        </p:tgtEl>
                                        <p:attrNameLst>
                                          <p:attrName>ppt_y</p:attrName>
                                        </p:attrNameLst>
                                      </p:cBhvr>
                                      <p:tavLst>
                                        <p:tav tm="0">
                                          <p:val>
                                            <p:strVal val="0-#ppt_h/2"/>
                                          </p:val>
                                        </p:tav>
                                        <p:tav tm="100000">
                                          <p:val>
                                            <p:strVal val="#ppt_y"/>
                                          </p:val>
                                        </p:tav>
                                      </p:tavLst>
                                    </p:anim>
                                  </p:childTnLst>
                                </p:cTn>
                              </p:par>
                              <p:par>
                                <p:cTn id="87" presetID="2" presetClass="entr" presetSubtype="3" fill="hold" nodeType="withEffect">
                                  <p:stCondLst>
                                    <p:cond delay="0"/>
                                  </p:stCondLst>
                                  <p:childTnLst>
                                    <p:set>
                                      <p:cBhvr>
                                        <p:cTn id="88" dur="1" fill="hold">
                                          <p:stCondLst>
                                            <p:cond delay="0"/>
                                          </p:stCondLst>
                                        </p:cTn>
                                        <p:tgtEl>
                                          <p:spTgt spid="16"/>
                                        </p:tgtEl>
                                        <p:attrNameLst>
                                          <p:attrName>style.visibility</p:attrName>
                                        </p:attrNameLst>
                                      </p:cBhvr>
                                      <p:to>
                                        <p:strVal val="visible"/>
                                      </p:to>
                                    </p:set>
                                    <p:anim calcmode="lin" valueType="num">
                                      <p:cBhvr additive="base">
                                        <p:cTn id="89" dur="2000" fill="hold"/>
                                        <p:tgtEl>
                                          <p:spTgt spid="16"/>
                                        </p:tgtEl>
                                        <p:attrNameLst>
                                          <p:attrName>ppt_x</p:attrName>
                                        </p:attrNameLst>
                                      </p:cBhvr>
                                      <p:tavLst>
                                        <p:tav tm="0">
                                          <p:val>
                                            <p:strVal val="1+#ppt_w/2"/>
                                          </p:val>
                                        </p:tav>
                                        <p:tav tm="100000">
                                          <p:val>
                                            <p:strVal val="#ppt_x"/>
                                          </p:val>
                                        </p:tav>
                                      </p:tavLst>
                                    </p:anim>
                                    <p:anim calcmode="lin" valueType="num">
                                      <p:cBhvr additive="base">
                                        <p:cTn id="90" dur="2000" fill="hold"/>
                                        <p:tgtEl>
                                          <p:spTgt spid="16"/>
                                        </p:tgtEl>
                                        <p:attrNameLst>
                                          <p:attrName>ppt_y</p:attrName>
                                        </p:attrNameLst>
                                      </p:cBhvr>
                                      <p:tavLst>
                                        <p:tav tm="0">
                                          <p:val>
                                            <p:strVal val="0-#ppt_h/2"/>
                                          </p:val>
                                        </p:tav>
                                        <p:tav tm="100000">
                                          <p:val>
                                            <p:strVal val="#ppt_y"/>
                                          </p:val>
                                        </p:tav>
                                      </p:tavLst>
                                    </p:anim>
                                  </p:childTnLst>
                                </p:cTn>
                              </p:par>
                              <p:par>
                                <p:cTn id="91" presetID="2" presetClass="entr" presetSubtype="3" fill="hold" nodeType="withEffect">
                                  <p:stCondLst>
                                    <p:cond delay="0"/>
                                  </p:stCondLst>
                                  <p:childTnLst>
                                    <p:set>
                                      <p:cBhvr>
                                        <p:cTn id="92" dur="1" fill="hold">
                                          <p:stCondLst>
                                            <p:cond delay="0"/>
                                          </p:stCondLst>
                                        </p:cTn>
                                        <p:tgtEl>
                                          <p:spTgt spid="17"/>
                                        </p:tgtEl>
                                        <p:attrNameLst>
                                          <p:attrName>style.visibility</p:attrName>
                                        </p:attrNameLst>
                                      </p:cBhvr>
                                      <p:to>
                                        <p:strVal val="visible"/>
                                      </p:to>
                                    </p:set>
                                    <p:anim calcmode="lin" valueType="num">
                                      <p:cBhvr additive="base">
                                        <p:cTn id="93" dur="2000" fill="hold"/>
                                        <p:tgtEl>
                                          <p:spTgt spid="17"/>
                                        </p:tgtEl>
                                        <p:attrNameLst>
                                          <p:attrName>ppt_x</p:attrName>
                                        </p:attrNameLst>
                                      </p:cBhvr>
                                      <p:tavLst>
                                        <p:tav tm="0">
                                          <p:val>
                                            <p:strVal val="1+#ppt_w/2"/>
                                          </p:val>
                                        </p:tav>
                                        <p:tav tm="100000">
                                          <p:val>
                                            <p:strVal val="#ppt_x"/>
                                          </p:val>
                                        </p:tav>
                                      </p:tavLst>
                                    </p:anim>
                                    <p:anim calcmode="lin" valueType="num">
                                      <p:cBhvr additive="base">
                                        <p:cTn id="94" dur="2000" fill="hold"/>
                                        <p:tgtEl>
                                          <p:spTgt spid="17"/>
                                        </p:tgtEl>
                                        <p:attrNameLst>
                                          <p:attrName>ppt_y</p:attrName>
                                        </p:attrNameLst>
                                      </p:cBhvr>
                                      <p:tavLst>
                                        <p:tav tm="0">
                                          <p:val>
                                            <p:strVal val="0-#ppt_h/2"/>
                                          </p:val>
                                        </p:tav>
                                        <p:tav tm="100000">
                                          <p:val>
                                            <p:strVal val="#ppt_y"/>
                                          </p:val>
                                        </p:tav>
                                      </p:tavLst>
                                    </p:anim>
                                  </p:childTnLst>
                                </p:cTn>
                              </p:par>
                              <p:par>
                                <p:cTn id="95" presetID="8" presetClass="emph" presetSubtype="0" autoRev="1" fill="hold" nodeType="withEffect">
                                  <p:stCondLst>
                                    <p:cond delay="0"/>
                                  </p:stCondLst>
                                  <p:childTnLst>
                                    <p:animRot by="21600000">
                                      <p:cBhvr>
                                        <p:cTn id="96" dur="2000" fill="hold"/>
                                        <p:tgtEl>
                                          <p:spTgt spid="5"/>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7"/>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9"/>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0"/>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1"/>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2"/>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3"/>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4"/>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5"/>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6"/>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7"/>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4"/>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6"/>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8"/>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8"/>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9"/>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20"/>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21"/>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22"/>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23"/>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4"/>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5"/>
                                        </p:tgtEl>
                                        <p:attrNameLst>
                                          <p:attrName>r</p:attrName>
                                        </p:attrNameLst>
                                      </p:cBhvr>
                                    </p:animRot>
                                  </p:childTnLst>
                                </p:cTn>
                              </p:par>
                            </p:childTnLst>
                          </p:cTn>
                        </p:par>
                        <p:par>
                          <p:cTn id="139" fill="hold">
                            <p:stCondLst>
                              <p:cond delay="4000"/>
                            </p:stCondLst>
                            <p:childTnLst>
                              <p:par>
                                <p:cTn id="140" presetID="2" presetClass="exit" presetSubtype="6" fill="hold" nodeType="afterEffect">
                                  <p:stCondLst>
                                    <p:cond delay="0"/>
                                  </p:stCondLst>
                                  <p:childTnLst>
                                    <p:anim calcmode="lin" valueType="num">
                                      <p:cBhvr additive="base">
                                        <p:cTn id="141" dur="2000"/>
                                        <p:tgtEl>
                                          <p:spTgt spid="4"/>
                                        </p:tgtEl>
                                        <p:attrNameLst>
                                          <p:attrName>ppt_x</p:attrName>
                                        </p:attrNameLst>
                                      </p:cBhvr>
                                      <p:tavLst>
                                        <p:tav tm="0">
                                          <p:val>
                                            <p:strVal val="ppt_x"/>
                                          </p:val>
                                        </p:tav>
                                        <p:tav tm="100000">
                                          <p:val>
                                            <p:strVal val="1+ppt_w/2"/>
                                          </p:val>
                                        </p:tav>
                                      </p:tavLst>
                                    </p:anim>
                                    <p:anim calcmode="lin" valueType="num">
                                      <p:cBhvr additive="base">
                                        <p:cTn id="142" dur="2000"/>
                                        <p:tgtEl>
                                          <p:spTgt spid="4"/>
                                        </p:tgtEl>
                                        <p:attrNameLst>
                                          <p:attrName>ppt_y</p:attrName>
                                        </p:attrNameLst>
                                      </p:cBhvr>
                                      <p:tavLst>
                                        <p:tav tm="0">
                                          <p:val>
                                            <p:strVal val="ppt_y"/>
                                          </p:val>
                                        </p:tav>
                                        <p:tav tm="100000">
                                          <p:val>
                                            <p:strVal val="1+ppt_h/2"/>
                                          </p:val>
                                        </p:tav>
                                      </p:tavLst>
                                    </p:anim>
                                    <p:set>
                                      <p:cBhvr>
                                        <p:cTn id="143" dur="1" fill="hold">
                                          <p:stCondLst>
                                            <p:cond delay="1999"/>
                                          </p:stCondLst>
                                        </p:cTn>
                                        <p:tgtEl>
                                          <p:spTgt spid="4"/>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6"/>
                                        </p:tgtEl>
                                        <p:attrNameLst>
                                          <p:attrName>ppt_x</p:attrName>
                                        </p:attrNameLst>
                                      </p:cBhvr>
                                      <p:tavLst>
                                        <p:tav tm="0">
                                          <p:val>
                                            <p:strVal val="ppt_x"/>
                                          </p:val>
                                        </p:tav>
                                        <p:tav tm="100000">
                                          <p:val>
                                            <p:strVal val="1+ppt_w/2"/>
                                          </p:val>
                                        </p:tav>
                                      </p:tavLst>
                                    </p:anim>
                                    <p:anim calcmode="lin" valueType="num">
                                      <p:cBhvr additive="base">
                                        <p:cTn id="146" dur="2000"/>
                                        <p:tgtEl>
                                          <p:spTgt spid="6"/>
                                        </p:tgtEl>
                                        <p:attrNameLst>
                                          <p:attrName>ppt_y</p:attrName>
                                        </p:attrNameLst>
                                      </p:cBhvr>
                                      <p:tavLst>
                                        <p:tav tm="0">
                                          <p:val>
                                            <p:strVal val="ppt_y"/>
                                          </p:val>
                                        </p:tav>
                                        <p:tav tm="100000">
                                          <p:val>
                                            <p:strVal val="1+ppt_h/2"/>
                                          </p:val>
                                        </p:tav>
                                      </p:tavLst>
                                    </p:anim>
                                    <p:set>
                                      <p:cBhvr>
                                        <p:cTn id="147" dur="1" fill="hold">
                                          <p:stCondLst>
                                            <p:cond delay="1999"/>
                                          </p:stCondLst>
                                        </p:cTn>
                                        <p:tgtEl>
                                          <p:spTgt spid="6"/>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8"/>
                                        </p:tgtEl>
                                        <p:attrNameLst>
                                          <p:attrName>ppt_x</p:attrName>
                                        </p:attrNameLst>
                                      </p:cBhvr>
                                      <p:tavLst>
                                        <p:tav tm="0">
                                          <p:val>
                                            <p:strVal val="ppt_x"/>
                                          </p:val>
                                        </p:tav>
                                        <p:tav tm="100000">
                                          <p:val>
                                            <p:strVal val="1+ppt_w/2"/>
                                          </p:val>
                                        </p:tav>
                                      </p:tavLst>
                                    </p:anim>
                                    <p:anim calcmode="lin" valueType="num">
                                      <p:cBhvr additive="base">
                                        <p:cTn id="150" dur="2000"/>
                                        <p:tgtEl>
                                          <p:spTgt spid="8"/>
                                        </p:tgtEl>
                                        <p:attrNameLst>
                                          <p:attrName>ppt_y</p:attrName>
                                        </p:attrNameLst>
                                      </p:cBhvr>
                                      <p:tavLst>
                                        <p:tav tm="0">
                                          <p:val>
                                            <p:strVal val="ppt_y"/>
                                          </p:val>
                                        </p:tav>
                                        <p:tav tm="100000">
                                          <p:val>
                                            <p:strVal val="1+ppt_h/2"/>
                                          </p:val>
                                        </p:tav>
                                      </p:tavLst>
                                    </p:anim>
                                    <p:set>
                                      <p:cBhvr>
                                        <p:cTn id="151" dur="1" fill="hold">
                                          <p:stCondLst>
                                            <p:cond delay="1999"/>
                                          </p:stCondLst>
                                        </p:cTn>
                                        <p:tgtEl>
                                          <p:spTgt spid="8"/>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2000"/>
                                        <p:tgtEl>
                                          <p:spTgt spid="18"/>
                                        </p:tgtEl>
                                        <p:attrNameLst>
                                          <p:attrName>ppt_x</p:attrName>
                                        </p:attrNameLst>
                                      </p:cBhvr>
                                      <p:tavLst>
                                        <p:tav tm="0">
                                          <p:val>
                                            <p:strVal val="ppt_x"/>
                                          </p:val>
                                        </p:tav>
                                        <p:tav tm="100000">
                                          <p:val>
                                            <p:strVal val="1+ppt_w/2"/>
                                          </p:val>
                                        </p:tav>
                                      </p:tavLst>
                                    </p:anim>
                                    <p:anim calcmode="lin" valueType="num">
                                      <p:cBhvr additive="base">
                                        <p:cTn id="154" dur="2000"/>
                                        <p:tgtEl>
                                          <p:spTgt spid="18"/>
                                        </p:tgtEl>
                                        <p:attrNameLst>
                                          <p:attrName>ppt_y</p:attrName>
                                        </p:attrNameLst>
                                      </p:cBhvr>
                                      <p:tavLst>
                                        <p:tav tm="0">
                                          <p:val>
                                            <p:strVal val="ppt_y"/>
                                          </p:val>
                                        </p:tav>
                                        <p:tav tm="100000">
                                          <p:val>
                                            <p:strVal val="1+ppt_h/2"/>
                                          </p:val>
                                        </p:tav>
                                      </p:tavLst>
                                    </p:anim>
                                    <p:set>
                                      <p:cBhvr>
                                        <p:cTn id="155" dur="1" fill="hold">
                                          <p:stCondLst>
                                            <p:cond delay="1999"/>
                                          </p:stCondLst>
                                        </p:cTn>
                                        <p:tgtEl>
                                          <p:spTgt spid="18"/>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19"/>
                                        </p:tgtEl>
                                        <p:attrNameLst>
                                          <p:attrName>ppt_x</p:attrName>
                                        </p:attrNameLst>
                                      </p:cBhvr>
                                      <p:tavLst>
                                        <p:tav tm="0">
                                          <p:val>
                                            <p:strVal val="ppt_x"/>
                                          </p:val>
                                        </p:tav>
                                        <p:tav tm="100000">
                                          <p:val>
                                            <p:strVal val="1+ppt_w/2"/>
                                          </p:val>
                                        </p:tav>
                                      </p:tavLst>
                                    </p:anim>
                                    <p:anim calcmode="lin" valueType="num">
                                      <p:cBhvr additive="base">
                                        <p:cTn id="158" dur="2000"/>
                                        <p:tgtEl>
                                          <p:spTgt spid="19"/>
                                        </p:tgtEl>
                                        <p:attrNameLst>
                                          <p:attrName>ppt_y</p:attrName>
                                        </p:attrNameLst>
                                      </p:cBhvr>
                                      <p:tavLst>
                                        <p:tav tm="0">
                                          <p:val>
                                            <p:strVal val="ppt_y"/>
                                          </p:val>
                                        </p:tav>
                                        <p:tav tm="100000">
                                          <p:val>
                                            <p:strVal val="1+ppt_h/2"/>
                                          </p:val>
                                        </p:tav>
                                      </p:tavLst>
                                    </p:anim>
                                    <p:set>
                                      <p:cBhvr>
                                        <p:cTn id="159" dur="1" fill="hold">
                                          <p:stCondLst>
                                            <p:cond delay="1999"/>
                                          </p:stCondLst>
                                        </p:cTn>
                                        <p:tgtEl>
                                          <p:spTgt spid="19"/>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20"/>
                                        </p:tgtEl>
                                        <p:attrNameLst>
                                          <p:attrName>ppt_x</p:attrName>
                                        </p:attrNameLst>
                                      </p:cBhvr>
                                      <p:tavLst>
                                        <p:tav tm="0">
                                          <p:val>
                                            <p:strVal val="ppt_x"/>
                                          </p:val>
                                        </p:tav>
                                        <p:tav tm="100000">
                                          <p:val>
                                            <p:strVal val="1+ppt_w/2"/>
                                          </p:val>
                                        </p:tav>
                                      </p:tavLst>
                                    </p:anim>
                                    <p:anim calcmode="lin" valueType="num">
                                      <p:cBhvr additive="base">
                                        <p:cTn id="162" dur="2000"/>
                                        <p:tgtEl>
                                          <p:spTgt spid="20"/>
                                        </p:tgtEl>
                                        <p:attrNameLst>
                                          <p:attrName>ppt_y</p:attrName>
                                        </p:attrNameLst>
                                      </p:cBhvr>
                                      <p:tavLst>
                                        <p:tav tm="0">
                                          <p:val>
                                            <p:strVal val="ppt_y"/>
                                          </p:val>
                                        </p:tav>
                                        <p:tav tm="100000">
                                          <p:val>
                                            <p:strVal val="1+ppt_h/2"/>
                                          </p:val>
                                        </p:tav>
                                      </p:tavLst>
                                    </p:anim>
                                    <p:set>
                                      <p:cBhvr>
                                        <p:cTn id="163" dur="1" fill="hold">
                                          <p:stCondLst>
                                            <p:cond delay="1999"/>
                                          </p:stCondLst>
                                        </p:cTn>
                                        <p:tgtEl>
                                          <p:spTgt spid="20"/>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21"/>
                                        </p:tgtEl>
                                        <p:attrNameLst>
                                          <p:attrName>ppt_x</p:attrName>
                                        </p:attrNameLst>
                                      </p:cBhvr>
                                      <p:tavLst>
                                        <p:tav tm="0">
                                          <p:val>
                                            <p:strVal val="ppt_x"/>
                                          </p:val>
                                        </p:tav>
                                        <p:tav tm="100000">
                                          <p:val>
                                            <p:strVal val="1+ppt_w/2"/>
                                          </p:val>
                                        </p:tav>
                                      </p:tavLst>
                                    </p:anim>
                                    <p:anim calcmode="lin" valueType="num">
                                      <p:cBhvr additive="base">
                                        <p:cTn id="166" dur="2000"/>
                                        <p:tgtEl>
                                          <p:spTgt spid="21"/>
                                        </p:tgtEl>
                                        <p:attrNameLst>
                                          <p:attrName>ppt_y</p:attrName>
                                        </p:attrNameLst>
                                      </p:cBhvr>
                                      <p:tavLst>
                                        <p:tav tm="0">
                                          <p:val>
                                            <p:strVal val="ppt_y"/>
                                          </p:val>
                                        </p:tav>
                                        <p:tav tm="100000">
                                          <p:val>
                                            <p:strVal val="1+ppt_h/2"/>
                                          </p:val>
                                        </p:tav>
                                      </p:tavLst>
                                    </p:anim>
                                    <p:set>
                                      <p:cBhvr>
                                        <p:cTn id="167" dur="1" fill="hold">
                                          <p:stCondLst>
                                            <p:cond delay="1999"/>
                                          </p:stCondLst>
                                        </p:cTn>
                                        <p:tgtEl>
                                          <p:spTgt spid="21"/>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2000"/>
                                        <p:tgtEl>
                                          <p:spTgt spid="22"/>
                                        </p:tgtEl>
                                        <p:attrNameLst>
                                          <p:attrName>ppt_x</p:attrName>
                                        </p:attrNameLst>
                                      </p:cBhvr>
                                      <p:tavLst>
                                        <p:tav tm="0">
                                          <p:val>
                                            <p:strVal val="ppt_x"/>
                                          </p:val>
                                        </p:tav>
                                        <p:tav tm="100000">
                                          <p:val>
                                            <p:strVal val="1+ppt_w/2"/>
                                          </p:val>
                                        </p:tav>
                                      </p:tavLst>
                                    </p:anim>
                                    <p:anim calcmode="lin" valueType="num">
                                      <p:cBhvr additive="base">
                                        <p:cTn id="170" dur="2000"/>
                                        <p:tgtEl>
                                          <p:spTgt spid="22"/>
                                        </p:tgtEl>
                                        <p:attrNameLst>
                                          <p:attrName>ppt_y</p:attrName>
                                        </p:attrNameLst>
                                      </p:cBhvr>
                                      <p:tavLst>
                                        <p:tav tm="0">
                                          <p:val>
                                            <p:strVal val="ppt_y"/>
                                          </p:val>
                                        </p:tav>
                                        <p:tav tm="100000">
                                          <p:val>
                                            <p:strVal val="1+ppt_h/2"/>
                                          </p:val>
                                        </p:tav>
                                      </p:tavLst>
                                    </p:anim>
                                    <p:set>
                                      <p:cBhvr>
                                        <p:cTn id="171" dur="1" fill="hold">
                                          <p:stCondLst>
                                            <p:cond delay="1999"/>
                                          </p:stCondLst>
                                        </p:cTn>
                                        <p:tgtEl>
                                          <p:spTgt spid="22"/>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2000"/>
                                        <p:tgtEl>
                                          <p:spTgt spid="23"/>
                                        </p:tgtEl>
                                        <p:attrNameLst>
                                          <p:attrName>ppt_x</p:attrName>
                                        </p:attrNameLst>
                                      </p:cBhvr>
                                      <p:tavLst>
                                        <p:tav tm="0">
                                          <p:val>
                                            <p:strVal val="ppt_x"/>
                                          </p:val>
                                        </p:tav>
                                        <p:tav tm="100000">
                                          <p:val>
                                            <p:strVal val="1+ppt_w/2"/>
                                          </p:val>
                                        </p:tav>
                                      </p:tavLst>
                                    </p:anim>
                                    <p:anim calcmode="lin" valueType="num">
                                      <p:cBhvr additive="base">
                                        <p:cTn id="174" dur="2000"/>
                                        <p:tgtEl>
                                          <p:spTgt spid="23"/>
                                        </p:tgtEl>
                                        <p:attrNameLst>
                                          <p:attrName>ppt_y</p:attrName>
                                        </p:attrNameLst>
                                      </p:cBhvr>
                                      <p:tavLst>
                                        <p:tav tm="0">
                                          <p:val>
                                            <p:strVal val="ppt_y"/>
                                          </p:val>
                                        </p:tav>
                                        <p:tav tm="100000">
                                          <p:val>
                                            <p:strVal val="1+ppt_h/2"/>
                                          </p:val>
                                        </p:tav>
                                      </p:tavLst>
                                    </p:anim>
                                    <p:set>
                                      <p:cBhvr>
                                        <p:cTn id="175" dur="1" fill="hold">
                                          <p:stCondLst>
                                            <p:cond delay="1999"/>
                                          </p:stCondLst>
                                        </p:cTn>
                                        <p:tgtEl>
                                          <p:spTgt spid="23"/>
                                        </p:tgtEl>
                                        <p:attrNameLst>
                                          <p:attrName>style.visibility</p:attrName>
                                        </p:attrNameLst>
                                      </p:cBhvr>
                                      <p:to>
                                        <p:strVal val="hidden"/>
                                      </p:to>
                                    </p:set>
                                  </p:childTnLst>
                                </p:cTn>
                              </p:par>
                              <p:par>
                                <p:cTn id="176" presetID="2" presetClass="exit" presetSubtype="6" fill="hold" nodeType="withEffect">
                                  <p:stCondLst>
                                    <p:cond delay="0"/>
                                  </p:stCondLst>
                                  <p:childTnLst>
                                    <p:anim calcmode="lin" valueType="num">
                                      <p:cBhvr additive="base">
                                        <p:cTn id="177" dur="2000"/>
                                        <p:tgtEl>
                                          <p:spTgt spid="24"/>
                                        </p:tgtEl>
                                        <p:attrNameLst>
                                          <p:attrName>ppt_x</p:attrName>
                                        </p:attrNameLst>
                                      </p:cBhvr>
                                      <p:tavLst>
                                        <p:tav tm="0">
                                          <p:val>
                                            <p:strVal val="ppt_x"/>
                                          </p:val>
                                        </p:tav>
                                        <p:tav tm="100000">
                                          <p:val>
                                            <p:strVal val="1+ppt_w/2"/>
                                          </p:val>
                                        </p:tav>
                                      </p:tavLst>
                                    </p:anim>
                                    <p:anim calcmode="lin" valueType="num">
                                      <p:cBhvr additive="base">
                                        <p:cTn id="178" dur="2000"/>
                                        <p:tgtEl>
                                          <p:spTgt spid="24"/>
                                        </p:tgtEl>
                                        <p:attrNameLst>
                                          <p:attrName>ppt_y</p:attrName>
                                        </p:attrNameLst>
                                      </p:cBhvr>
                                      <p:tavLst>
                                        <p:tav tm="0">
                                          <p:val>
                                            <p:strVal val="ppt_y"/>
                                          </p:val>
                                        </p:tav>
                                        <p:tav tm="100000">
                                          <p:val>
                                            <p:strVal val="1+ppt_h/2"/>
                                          </p:val>
                                        </p:tav>
                                      </p:tavLst>
                                    </p:anim>
                                    <p:set>
                                      <p:cBhvr>
                                        <p:cTn id="179" dur="1" fill="hold">
                                          <p:stCondLst>
                                            <p:cond delay="1999"/>
                                          </p:stCondLst>
                                        </p:cTn>
                                        <p:tgtEl>
                                          <p:spTgt spid="24"/>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25"/>
                                        </p:tgtEl>
                                        <p:attrNameLst>
                                          <p:attrName>ppt_x</p:attrName>
                                        </p:attrNameLst>
                                      </p:cBhvr>
                                      <p:tavLst>
                                        <p:tav tm="0">
                                          <p:val>
                                            <p:strVal val="ppt_x"/>
                                          </p:val>
                                        </p:tav>
                                        <p:tav tm="100000">
                                          <p:val>
                                            <p:strVal val="1+ppt_w/2"/>
                                          </p:val>
                                        </p:tav>
                                      </p:tavLst>
                                    </p:anim>
                                    <p:anim calcmode="lin" valueType="num">
                                      <p:cBhvr additive="base">
                                        <p:cTn id="182" dur="2000"/>
                                        <p:tgtEl>
                                          <p:spTgt spid="25"/>
                                        </p:tgtEl>
                                        <p:attrNameLst>
                                          <p:attrName>ppt_y</p:attrName>
                                        </p:attrNameLst>
                                      </p:cBhvr>
                                      <p:tavLst>
                                        <p:tav tm="0">
                                          <p:val>
                                            <p:strVal val="ppt_y"/>
                                          </p:val>
                                        </p:tav>
                                        <p:tav tm="100000">
                                          <p:val>
                                            <p:strVal val="1+ppt_h/2"/>
                                          </p:val>
                                        </p:tav>
                                      </p:tavLst>
                                    </p:anim>
                                    <p:set>
                                      <p:cBhvr>
                                        <p:cTn id="183" dur="1" fill="hold">
                                          <p:stCondLst>
                                            <p:cond delay="1999"/>
                                          </p:stCondLst>
                                        </p:cTn>
                                        <p:tgtEl>
                                          <p:spTgt spid="25"/>
                                        </p:tgtEl>
                                        <p:attrNameLst>
                                          <p:attrName>style.visibility</p:attrName>
                                        </p:attrNameLst>
                                      </p:cBhvr>
                                      <p:to>
                                        <p:strVal val="hidden"/>
                                      </p:to>
                                    </p:set>
                                  </p:childTnLst>
                                </p:cTn>
                              </p:par>
                              <p:par>
                                <p:cTn id="184" presetID="2" presetClass="exit" presetSubtype="3" fill="hold" nodeType="withEffect">
                                  <p:stCondLst>
                                    <p:cond delay="0"/>
                                  </p:stCondLst>
                                  <p:childTnLst>
                                    <p:anim calcmode="lin" valueType="num">
                                      <p:cBhvr additive="base">
                                        <p:cTn id="185" dur="2000"/>
                                        <p:tgtEl>
                                          <p:spTgt spid="5"/>
                                        </p:tgtEl>
                                        <p:attrNameLst>
                                          <p:attrName>ppt_x</p:attrName>
                                        </p:attrNameLst>
                                      </p:cBhvr>
                                      <p:tavLst>
                                        <p:tav tm="0">
                                          <p:val>
                                            <p:strVal val="ppt_x"/>
                                          </p:val>
                                        </p:tav>
                                        <p:tav tm="100000">
                                          <p:val>
                                            <p:strVal val="1+ppt_w/2"/>
                                          </p:val>
                                        </p:tav>
                                      </p:tavLst>
                                    </p:anim>
                                    <p:anim calcmode="lin" valueType="num">
                                      <p:cBhvr additive="base">
                                        <p:cTn id="186" dur="2000"/>
                                        <p:tgtEl>
                                          <p:spTgt spid="5"/>
                                        </p:tgtEl>
                                        <p:attrNameLst>
                                          <p:attrName>ppt_y</p:attrName>
                                        </p:attrNameLst>
                                      </p:cBhvr>
                                      <p:tavLst>
                                        <p:tav tm="0">
                                          <p:val>
                                            <p:strVal val="ppt_y"/>
                                          </p:val>
                                        </p:tav>
                                        <p:tav tm="100000">
                                          <p:val>
                                            <p:strVal val="0-ppt_h/2"/>
                                          </p:val>
                                        </p:tav>
                                      </p:tavLst>
                                    </p:anim>
                                    <p:set>
                                      <p:cBhvr>
                                        <p:cTn id="187" dur="1" fill="hold">
                                          <p:stCondLst>
                                            <p:cond delay="1999"/>
                                          </p:stCondLst>
                                        </p:cTn>
                                        <p:tgtEl>
                                          <p:spTgt spid="5"/>
                                        </p:tgtEl>
                                        <p:attrNameLst>
                                          <p:attrName>style.visibility</p:attrName>
                                        </p:attrNameLst>
                                      </p:cBhvr>
                                      <p:to>
                                        <p:strVal val="hidden"/>
                                      </p:to>
                                    </p:set>
                                  </p:childTnLst>
                                </p:cTn>
                              </p:par>
                              <p:par>
                                <p:cTn id="188" presetID="2" presetClass="exit" presetSubtype="3" fill="hold" nodeType="withEffect">
                                  <p:stCondLst>
                                    <p:cond delay="0"/>
                                  </p:stCondLst>
                                  <p:childTnLst>
                                    <p:anim calcmode="lin" valueType="num">
                                      <p:cBhvr additive="base">
                                        <p:cTn id="189" dur="2000"/>
                                        <p:tgtEl>
                                          <p:spTgt spid="7"/>
                                        </p:tgtEl>
                                        <p:attrNameLst>
                                          <p:attrName>ppt_x</p:attrName>
                                        </p:attrNameLst>
                                      </p:cBhvr>
                                      <p:tavLst>
                                        <p:tav tm="0">
                                          <p:val>
                                            <p:strVal val="ppt_x"/>
                                          </p:val>
                                        </p:tav>
                                        <p:tav tm="100000">
                                          <p:val>
                                            <p:strVal val="1+ppt_w/2"/>
                                          </p:val>
                                        </p:tav>
                                      </p:tavLst>
                                    </p:anim>
                                    <p:anim calcmode="lin" valueType="num">
                                      <p:cBhvr additive="base">
                                        <p:cTn id="190" dur="2000"/>
                                        <p:tgtEl>
                                          <p:spTgt spid="7"/>
                                        </p:tgtEl>
                                        <p:attrNameLst>
                                          <p:attrName>ppt_y</p:attrName>
                                        </p:attrNameLst>
                                      </p:cBhvr>
                                      <p:tavLst>
                                        <p:tav tm="0">
                                          <p:val>
                                            <p:strVal val="ppt_y"/>
                                          </p:val>
                                        </p:tav>
                                        <p:tav tm="100000">
                                          <p:val>
                                            <p:strVal val="0-ppt_h/2"/>
                                          </p:val>
                                        </p:tav>
                                      </p:tavLst>
                                    </p:anim>
                                    <p:set>
                                      <p:cBhvr>
                                        <p:cTn id="191" dur="1" fill="hold">
                                          <p:stCondLst>
                                            <p:cond delay="1999"/>
                                          </p:stCondLst>
                                        </p:cTn>
                                        <p:tgtEl>
                                          <p:spTgt spid="7"/>
                                        </p:tgtEl>
                                        <p:attrNameLst>
                                          <p:attrName>style.visibility</p:attrName>
                                        </p:attrNameLst>
                                      </p:cBhvr>
                                      <p:to>
                                        <p:strVal val="hidden"/>
                                      </p:to>
                                    </p:set>
                                  </p:childTnLst>
                                </p:cTn>
                              </p:par>
                              <p:par>
                                <p:cTn id="192" presetID="2" presetClass="exit" presetSubtype="3" fill="hold" nodeType="withEffect">
                                  <p:stCondLst>
                                    <p:cond delay="0"/>
                                  </p:stCondLst>
                                  <p:childTnLst>
                                    <p:anim calcmode="lin" valueType="num">
                                      <p:cBhvr additive="base">
                                        <p:cTn id="193" dur="2000"/>
                                        <p:tgtEl>
                                          <p:spTgt spid="9"/>
                                        </p:tgtEl>
                                        <p:attrNameLst>
                                          <p:attrName>ppt_x</p:attrName>
                                        </p:attrNameLst>
                                      </p:cBhvr>
                                      <p:tavLst>
                                        <p:tav tm="0">
                                          <p:val>
                                            <p:strVal val="ppt_x"/>
                                          </p:val>
                                        </p:tav>
                                        <p:tav tm="100000">
                                          <p:val>
                                            <p:strVal val="1+ppt_w/2"/>
                                          </p:val>
                                        </p:tav>
                                      </p:tavLst>
                                    </p:anim>
                                    <p:anim calcmode="lin" valueType="num">
                                      <p:cBhvr additive="base">
                                        <p:cTn id="194" dur="2000"/>
                                        <p:tgtEl>
                                          <p:spTgt spid="9"/>
                                        </p:tgtEl>
                                        <p:attrNameLst>
                                          <p:attrName>ppt_y</p:attrName>
                                        </p:attrNameLst>
                                      </p:cBhvr>
                                      <p:tavLst>
                                        <p:tav tm="0">
                                          <p:val>
                                            <p:strVal val="ppt_y"/>
                                          </p:val>
                                        </p:tav>
                                        <p:tav tm="100000">
                                          <p:val>
                                            <p:strVal val="0-ppt_h/2"/>
                                          </p:val>
                                        </p:tav>
                                      </p:tavLst>
                                    </p:anim>
                                    <p:set>
                                      <p:cBhvr>
                                        <p:cTn id="195" dur="1" fill="hold">
                                          <p:stCondLst>
                                            <p:cond delay="1999"/>
                                          </p:stCondLst>
                                        </p:cTn>
                                        <p:tgtEl>
                                          <p:spTgt spid="9"/>
                                        </p:tgtEl>
                                        <p:attrNameLst>
                                          <p:attrName>style.visibility</p:attrName>
                                        </p:attrNameLst>
                                      </p:cBhvr>
                                      <p:to>
                                        <p:strVal val="hidden"/>
                                      </p:to>
                                    </p:set>
                                  </p:childTnLst>
                                </p:cTn>
                              </p:par>
                              <p:par>
                                <p:cTn id="196" presetID="2" presetClass="exit" presetSubtype="3" fill="hold" nodeType="withEffect">
                                  <p:stCondLst>
                                    <p:cond delay="0"/>
                                  </p:stCondLst>
                                  <p:childTnLst>
                                    <p:anim calcmode="lin" valueType="num">
                                      <p:cBhvr additive="base">
                                        <p:cTn id="197" dur="2000"/>
                                        <p:tgtEl>
                                          <p:spTgt spid="10"/>
                                        </p:tgtEl>
                                        <p:attrNameLst>
                                          <p:attrName>ppt_x</p:attrName>
                                        </p:attrNameLst>
                                      </p:cBhvr>
                                      <p:tavLst>
                                        <p:tav tm="0">
                                          <p:val>
                                            <p:strVal val="ppt_x"/>
                                          </p:val>
                                        </p:tav>
                                        <p:tav tm="100000">
                                          <p:val>
                                            <p:strVal val="1+ppt_w/2"/>
                                          </p:val>
                                        </p:tav>
                                      </p:tavLst>
                                    </p:anim>
                                    <p:anim calcmode="lin" valueType="num">
                                      <p:cBhvr additive="base">
                                        <p:cTn id="198" dur="2000"/>
                                        <p:tgtEl>
                                          <p:spTgt spid="10"/>
                                        </p:tgtEl>
                                        <p:attrNameLst>
                                          <p:attrName>ppt_y</p:attrName>
                                        </p:attrNameLst>
                                      </p:cBhvr>
                                      <p:tavLst>
                                        <p:tav tm="0">
                                          <p:val>
                                            <p:strVal val="ppt_y"/>
                                          </p:val>
                                        </p:tav>
                                        <p:tav tm="100000">
                                          <p:val>
                                            <p:strVal val="0-ppt_h/2"/>
                                          </p:val>
                                        </p:tav>
                                      </p:tavLst>
                                    </p:anim>
                                    <p:set>
                                      <p:cBhvr>
                                        <p:cTn id="199" dur="1" fill="hold">
                                          <p:stCondLst>
                                            <p:cond delay="1999"/>
                                          </p:stCondLst>
                                        </p:cTn>
                                        <p:tgtEl>
                                          <p:spTgt spid="10"/>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2000"/>
                                        <p:tgtEl>
                                          <p:spTgt spid="11"/>
                                        </p:tgtEl>
                                        <p:attrNameLst>
                                          <p:attrName>ppt_x</p:attrName>
                                        </p:attrNameLst>
                                      </p:cBhvr>
                                      <p:tavLst>
                                        <p:tav tm="0">
                                          <p:val>
                                            <p:strVal val="ppt_x"/>
                                          </p:val>
                                        </p:tav>
                                        <p:tav tm="100000">
                                          <p:val>
                                            <p:strVal val="1+ppt_w/2"/>
                                          </p:val>
                                        </p:tav>
                                      </p:tavLst>
                                    </p:anim>
                                    <p:anim calcmode="lin" valueType="num">
                                      <p:cBhvr additive="base">
                                        <p:cTn id="202" dur="2000"/>
                                        <p:tgtEl>
                                          <p:spTgt spid="11"/>
                                        </p:tgtEl>
                                        <p:attrNameLst>
                                          <p:attrName>ppt_y</p:attrName>
                                        </p:attrNameLst>
                                      </p:cBhvr>
                                      <p:tavLst>
                                        <p:tav tm="0">
                                          <p:val>
                                            <p:strVal val="ppt_y"/>
                                          </p:val>
                                        </p:tav>
                                        <p:tav tm="100000">
                                          <p:val>
                                            <p:strVal val="0-ppt_h/2"/>
                                          </p:val>
                                        </p:tav>
                                      </p:tavLst>
                                    </p:anim>
                                    <p:set>
                                      <p:cBhvr>
                                        <p:cTn id="203" dur="1" fill="hold">
                                          <p:stCondLst>
                                            <p:cond delay="1999"/>
                                          </p:stCondLst>
                                        </p:cTn>
                                        <p:tgtEl>
                                          <p:spTgt spid="11"/>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2000"/>
                                        <p:tgtEl>
                                          <p:spTgt spid="12"/>
                                        </p:tgtEl>
                                        <p:attrNameLst>
                                          <p:attrName>ppt_x</p:attrName>
                                        </p:attrNameLst>
                                      </p:cBhvr>
                                      <p:tavLst>
                                        <p:tav tm="0">
                                          <p:val>
                                            <p:strVal val="ppt_x"/>
                                          </p:val>
                                        </p:tav>
                                        <p:tav tm="100000">
                                          <p:val>
                                            <p:strVal val="1+ppt_w/2"/>
                                          </p:val>
                                        </p:tav>
                                      </p:tavLst>
                                    </p:anim>
                                    <p:anim calcmode="lin" valueType="num">
                                      <p:cBhvr additive="base">
                                        <p:cTn id="206" dur="2000"/>
                                        <p:tgtEl>
                                          <p:spTgt spid="12"/>
                                        </p:tgtEl>
                                        <p:attrNameLst>
                                          <p:attrName>ppt_y</p:attrName>
                                        </p:attrNameLst>
                                      </p:cBhvr>
                                      <p:tavLst>
                                        <p:tav tm="0">
                                          <p:val>
                                            <p:strVal val="ppt_y"/>
                                          </p:val>
                                        </p:tav>
                                        <p:tav tm="100000">
                                          <p:val>
                                            <p:strVal val="0-ppt_h/2"/>
                                          </p:val>
                                        </p:tav>
                                      </p:tavLst>
                                    </p:anim>
                                    <p:set>
                                      <p:cBhvr>
                                        <p:cTn id="207" dur="1" fill="hold">
                                          <p:stCondLst>
                                            <p:cond delay="1999"/>
                                          </p:stCondLst>
                                        </p:cTn>
                                        <p:tgtEl>
                                          <p:spTgt spid="12"/>
                                        </p:tgtEl>
                                        <p:attrNameLst>
                                          <p:attrName>style.visibility</p:attrName>
                                        </p:attrNameLst>
                                      </p:cBhvr>
                                      <p:to>
                                        <p:strVal val="hidden"/>
                                      </p:to>
                                    </p:set>
                                  </p:childTnLst>
                                </p:cTn>
                              </p:par>
                              <p:par>
                                <p:cTn id="208" presetID="2" presetClass="exit" presetSubtype="3" fill="hold" nodeType="withEffect">
                                  <p:stCondLst>
                                    <p:cond delay="0"/>
                                  </p:stCondLst>
                                  <p:childTnLst>
                                    <p:anim calcmode="lin" valueType="num">
                                      <p:cBhvr additive="base">
                                        <p:cTn id="209" dur="2000"/>
                                        <p:tgtEl>
                                          <p:spTgt spid="13"/>
                                        </p:tgtEl>
                                        <p:attrNameLst>
                                          <p:attrName>ppt_x</p:attrName>
                                        </p:attrNameLst>
                                      </p:cBhvr>
                                      <p:tavLst>
                                        <p:tav tm="0">
                                          <p:val>
                                            <p:strVal val="ppt_x"/>
                                          </p:val>
                                        </p:tav>
                                        <p:tav tm="100000">
                                          <p:val>
                                            <p:strVal val="1+ppt_w/2"/>
                                          </p:val>
                                        </p:tav>
                                      </p:tavLst>
                                    </p:anim>
                                    <p:anim calcmode="lin" valueType="num">
                                      <p:cBhvr additive="base">
                                        <p:cTn id="210" dur="2000"/>
                                        <p:tgtEl>
                                          <p:spTgt spid="13"/>
                                        </p:tgtEl>
                                        <p:attrNameLst>
                                          <p:attrName>ppt_y</p:attrName>
                                        </p:attrNameLst>
                                      </p:cBhvr>
                                      <p:tavLst>
                                        <p:tav tm="0">
                                          <p:val>
                                            <p:strVal val="ppt_y"/>
                                          </p:val>
                                        </p:tav>
                                        <p:tav tm="100000">
                                          <p:val>
                                            <p:strVal val="0-ppt_h/2"/>
                                          </p:val>
                                        </p:tav>
                                      </p:tavLst>
                                    </p:anim>
                                    <p:set>
                                      <p:cBhvr>
                                        <p:cTn id="211" dur="1" fill="hold">
                                          <p:stCondLst>
                                            <p:cond delay="1999"/>
                                          </p:stCondLst>
                                        </p:cTn>
                                        <p:tgtEl>
                                          <p:spTgt spid="13"/>
                                        </p:tgtEl>
                                        <p:attrNameLst>
                                          <p:attrName>style.visibility</p:attrName>
                                        </p:attrNameLst>
                                      </p:cBhvr>
                                      <p:to>
                                        <p:strVal val="hidden"/>
                                      </p:to>
                                    </p:set>
                                  </p:childTnLst>
                                </p:cTn>
                              </p:par>
                              <p:par>
                                <p:cTn id="212" presetID="2" presetClass="exit" presetSubtype="3" fill="hold" nodeType="withEffect">
                                  <p:stCondLst>
                                    <p:cond delay="0"/>
                                  </p:stCondLst>
                                  <p:childTnLst>
                                    <p:anim calcmode="lin" valueType="num">
                                      <p:cBhvr additive="base">
                                        <p:cTn id="213" dur="2000"/>
                                        <p:tgtEl>
                                          <p:spTgt spid="14"/>
                                        </p:tgtEl>
                                        <p:attrNameLst>
                                          <p:attrName>ppt_x</p:attrName>
                                        </p:attrNameLst>
                                      </p:cBhvr>
                                      <p:tavLst>
                                        <p:tav tm="0">
                                          <p:val>
                                            <p:strVal val="ppt_x"/>
                                          </p:val>
                                        </p:tav>
                                        <p:tav tm="100000">
                                          <p:val>
                                            <p:strVal val="1+ppt_w/2"/>
                                          </p:val>
                                        </p:tav>
                                      </p:tavLst>
                                    </p:anim>
                                    <p:anim calcmode="lin" valueType="num">
                                      <p:cBhvr additive="base">
                                        <p:cTn id="214" dur="2000"/>
                                        <p:tgtEl>
                                          <p:spTgt spid="14"/>
                                        </p:tgtEl>
                                        <p:attrNameLst>
                                          <p:attrName>ppt_y</p:attrName>
                                        </p:attrNameLst>
                                      </p:cBhvr>
                                      <p:tavLst>
                                        <p:tav tm="0">
                                          <p:val>
                                            <p:strVal val="ppt_y"/>
                                          </p:val>
                                        </p:tav>
                                        <p:tav tm="100000">
                                          <p:val>
                                            <p:strVal val="0-ppt_h/2"/>
                                          </p:val>
                                        </p:tav>
                                      </p:tavLst>
                                    </p:anim>
                                    <p:set>
                                      <p:cBhvr>
                                        <p:cTn id="215" dur="1" fill="hold">
                                          <p:stCondLst>
                                            <p:cond delay="1999"/>
                                          </p:stCondLst>
                                        </p:cTn>
                                        <p:tgtEl>
                                          <p:spTgt spid="14"/>
                                        </p:tgtEl>
                                        <p:attrNameLst>
                                          <p:attrName>style.visibility</p:attrName>
                                        </p:attrNameLst>
                                      </p:cBhvr>
                                      <p:to>
                                        <p:strVal val="hidden"/>
                                      </p:to>
                                    </p:set>
                                  </p:childTnLst>
                                </p:cTn>
                              </p:par>
                              <p:par>
                                <p:cTn id="216" presetID="2" presetClass="exit" presetSubtype="3" fill="hold" nodeType="withEffect">
                                  <p:stCondLst>
                                    <p:cond delay="0"/>
                                  </p:stCondLst>
                                  <p:childTnLst>
                                    <p:anim calcmode="lin" valueType="num">
                                      <p:cBhvr additive="base">
                                        <p:cTn id="217" dur="2000"/>
                                        <p:tgtEl>
                                          <p:spTgt spid="15"/>
                                        </p:tgtEl>
                                        <p:attrNameLst>
                                          <p:attrName>ppt_x</p:attrName>
                                        </p:attrNameLst>
                                      </p:cBhvr>
                                      <p:tavLst>
                                        <p:tav tm="0">
                                          <p:val>
                                            <p:strVal val="ppt_x"/>
                                          </p:val>
                                        </p:tav>
                                        <p:tav tm="100000">
                                          <p:val>
                                            <p:strVal val="1+ppt_w/2"/>
                                          </p:val>
                                        </p:tav>
                                      </p:tavLst>
                                    </p:anim>
                                    <p:anim calcmode="lin" valueType="num">
                                      <p:cBhvr additive="base">
                                        <p:cTn id="218" dur="2000"/>
                                        <p:tgtEl>
                                          <p:spTgt spid="15"/>
                                        </p:tgtEl>
                                        <p:attrNameLst>
                                          <p:attrName>ppt_y</p:attrName>
                                        </p:attrNameLst>
                                      </p:cBhvr>
                                      <p:tavLst>
                                        <p:tav tm="0">
                                          <p:val>
                                            <p:strVal val="ppt_y"/>
                                          </p:val>
                                        </p:tav>
                                        <p:tav tm="100000">
                                          <p:val>
                                            <p:strVal val="0-ppt_h/2"/>
                                          </p:val>
                                        </p:tav>
                                      </p:tavLst>
                                    </p:anim>
                                    <p:set>
                                      <p:cBhvr>
                                        <p:cTn id="219" dur="1" fill="hold">
                                          <p:stCondLst>
                                            <p:cond delay="1999"/>
                                          </p:stCondLst>
                                        </p:cTn>
                                        <p:tgtEl>
                                          <p:spTgt spid="15"/>
                                        </p:tgtEl>
                                        <p:attrNameLst>
                                          <p:attrName>style.visibility</p:attrName>
                                        </p:attrNameLst>
                                      </p:cBhvr>
                                      <p:to>
                                        <p:strVal val="hidden"/>
                                      </p:to>
                                    </p:set>
                                  </p:childTnLst>
                                </p:cTn>
                              </p:par>
                              <p:par>
                                <p:cTn id="220" presetID="2" presetClass="exit" presetSubtype="3" fill="hold" nodeType="withEffect">
                                  <p:stCondLst>
                                    <p:cond delay="0"/>
                                  </p:stCondLst>
                                  <p:childTnLst>
                                    <p:anim calcmode="lin" valueType="num">
                                      <p:cBhvr additive="base">
                                        <p:cTn id="221" dur="2000"/>
                                        <p:tgtEl>
                                          <p:spTgt spid="16"/>
                                        </p:tgtEl>
                                        <p:attrNameLst>
                                          <p:attrName>ppt_x</p:attrName>
                                        </p:attrNameLst>
                                      </p:cBhvr>
                                      <p:tavLst>
                                        <p:tav tm="0">
                                          <p:val>
                                            <p:strVal val="ppt_x"/>
                                          </p:val>
                                        </p:tav>
                                        <p:tav tm="100000">
                                          <p:val>
                                            <p:strVal val="1+ppt_w/2"/>
                                          </p:val>
                                        </p:tav>
                                      </p:tavLst>
                                    </p:anim>
                                    <p:anim calcmode="lin" valueType="num">
                                      <p:cBhvr additive="base">
                                        <p:cTn id="222" dur="2000"/>
                                        <p:tgtEl>
                                          <p:spTgt spid="16"/>
                                        </p:tgtEl>
                                        <p:attrNameLst>
                                          <p:attrName>ppt_y</p:attrName>
                                        </p:attrNameLst>
                                      </p:cBhvr>
                                      <p:tavLst>
                                        <p:tav tm="0">
                                          <p:val>
                                            <p:strVal val="ppt_y"/>
                                          </p:val>
                                        </p:tav>
                                        <p:tav tm="100000">
                                          <p:val>
                                            <p:strVal val="0-ppt_h/2"/>
                                          </p:val>
                                        </p:tav>
                                      </p:tavLst>
                                    </p:anim>
                                    <p:set>
                                      <p:cBhvr>
                                        <p:cTn id="223" dur="1" fill="hold">
                                          <p:stCondLst>
                                            <p:cond delay="1999"/>
                                          </p:stCondLst>
                                        </p:cTn>
                                        <p:tgtEl>
                                          <p:spTgt spid="16"/>
                                        </p:tgtEl>
                                        <p:attrNameLst>
                                          <p:attrName>style.visibility</p:attrName>
                                        </p:attrNameLst>
                                      </p:cBhvr>
                                      <p:to>
                                        <p:strVal val="hidden"/>
                                      </p:to>
                                    </p:set>
                                  </p:childTnLst>
                                </p:cTn>
                              </p:par>
                              <p:par>
                                <p:cTn id="224" presetID="2" presetClass="exit" presetSubtype="3" fill="hold" nodeType="withEffect">
                                  <p:stCondLst>
                                    <p:cond delay="0"/>
                                  </p:stCondLst>
                                  <p:childTnLst>
                                    <p:anim calcmode="lin" valueType="num">
                                      <p:cBhvr additive="base">
                                        <p:cTn id="225" dur="2000"/>
                                        <p:tgtEl>
                                          <p:spTgt spid="17"/>
                                        </p:tgtEl>
                                        <p:attrNameLst>
                                          <p:attrName>ppt_x</p:attrName>
                                        </p:attrNameLst>
                                      </p:cBhvr>
                                      <p:tavLst>
                                        <p:tav tm="0">
                                          <p:val>
                                            <p:strVal val="ppt_x"/>
                                          </p:val>
                                        </p:tav>
                                        <p:tav tm="100000">
                                          <p:val>
                                            <p:strVal val="1+ppt_w/2"/>
                                          </p:val>
                                        </p:tav>
                                      </p:tavLst>
                                    </p:anim>
                                    <p:anim calcmode="lin" valueType="num">
                                      <p:cBhvr additive="base">
                                        <p:cTn id="226" dur="2000"/>
                                        <p:tgtEl>
                                          <p:spTgt spid="17"/>
                                        </p:tgtEl>
                                        <p:attrNameLst>
                                          <p:attrName>ppt_y</p:attrName>
                                        </p:attrNameLst>
                                      </p:cBhvr>
                                      <p:tavLst>
                                        <p:tav tm="0">
                                          <p:val>
                                            <p:strVal val="ppt_y"/>
                                          </p:val>
                                        </p:tav>
                                        <p:tav tm="100000">
                                          <p:val>
                                            <p:strVal val="0-ppt_h/2"/>
                                          </p:val>
                                        </p:tav>
                                      </p:tavLst>
                                    </p:anim>
                                    <p:set>
                                      <p:cBhvr>
                                        <p:cTn id="227" dur="1" fill="hold">
                                          <p:stCondLst>
                                            <p:cond delay="1999"/>
                                          </p:stCondLst>
                                        </p:cTn>
                                        <p:tgtEl>
                                          <p:spTgt spid="17"/>
                                        </p:tgtEl>
                                        <p:attrNameLst>
                                          <p:attrName>style.visibility</p:attrName>
                                        </p:attrNameLst>
                                      </p:cBhvr>
                                      <p:to>
                                        <p:strVal val="hidden"/>
                                      </p:to>
                                    </p:set>
                                  </p:childTnLst>
                                </p:cTn>
                              </p:par>
                              <p:par>
                                <p:cTn id="228" presetID="8" presetClass="emph" presetSubtype="0" autoRev="1" fill="hold" nodeType="withEffect">
                                  <p:stCondLst>
                                    <p:cond delay="0"/>
                                  </p:stCondLst>
                                  <p:childTnLst>
                                    <p:animRot by="-21600000">
                                      <p:cBhvr>
                                        <p:cTn id="229" dur="2000" fill="hold"/>
                                        <p:tgtEl>
                                          <p:spTgt spid="5"/>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7"/>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9"/>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10"/>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1"/>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12"/>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13"/>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14"/>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15"/>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16"/>
                                        </p:tgtEl>
                                        <p:attrNameLst>
                                          <p:attrName>r</p:attrName>
                                        </p:attrNameLst>
                                      </p:cBhvr>
                                    </p:animRot>
                                  </p:childTnLst>
                                </p:cTn>
                              </p:par>
                              <p:par>
                                <p:cTn id="248" presetID="8" presetClass="emph" presetSubtype="0" autoRev="1" fill="hold" nodeType="withEffect">
                                  <p:stCondLst>
                                    <p:cond delay="0"/>
                                  </p:stCondLst>
                                  <p:childTnLst>
                                    <p:animRot by="-21600000">
                                      <p:cBhvr>
                                        <p:cTn id="249" dur="2000" fill="hold"/>
                                        <p:tgtEl>
                                          <p:spTgt spid="17"/>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4"/>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6"/>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8"/>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18"/>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19"/>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20"/>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21"/>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22"/>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23"/>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4"/>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5"/>
                                        </p:tgtEl>
                                        <p:attrNameLst>
                                          <p:attrName>r</p:attrName>
                                        </p:attrNameLst>
                                      </p:cBhvr>
                                    </p:animRot>
                                  </p:childTnLst>
                                </p:cTn>
                              </p:par>
                              <p:par>
                                <p:cTn id="272" presetID="17" presetClass="entr" presetSubtype="8"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ppt_x</p:attrName>
                                        </p:attrNameLst>
                                      </p:cBhvr>
                                      <p:tavLst>
                                        <p:tav tm="0">
                                          <p:val>
                                            <p:strVal val="#ppt_x-#ppt_w/2"/>
                                          </p:val>
                                        </p:tav>
                                        <p:tav tm="100000">
                                          <p:val>
                                            <p:strVal val="#ppt_x"/>
                                          </p:val>
                                        </p:tav>
                                      </p:tavLst>
                                    </p:anim>
                                    <p:anim calcmode="lin" valueType="num">
                                      <p:cBhvr>
                                        <p:cTn id="275" dur="2000" fill="hold"/>
                                        <p:tgtEl>
                                          <p:spTgt spid="2"/>
                                        </p:tgtEl>
                                        <p:attrNameLst>
                                          <p:attrName>ppt_y</p:attrName>
                                        </p:attrNameLst>
                                      </p:cBhvr>
                                      <p:tavLst>
                                        <p:tav tm="0">
                                          <p:val>
                                            <p:strVal val="#ppt_y"/>
                                          </p:val>
                                        </p:tav>
                                        <p:tav tm="100000">
                                          <p:val>
                                            <p:strVal val="#ppt_y"/>
                                          </p:val>
                                        </p:tav>
                                      </p:tavLst>
                                    </p:anim>
                                    <p:anim calcmode="lin" valueType="num">
                                      <p:cBhvr>
                                        <p:cTn id="276" dur="2000" fill="hold"/>
                                        <p:tgtEl>
                                          <p:spTgt spid="2"/>
                                        </p:tgtEl>
                                        <p:attrNameLst>
                                          <p:attrName>ppt_w</p:attrName>
                                        </p:attrNameLst>
                                      </p:cBhvr>
                                      <p:tavLst>
                                        <p:tav tm="0">
                                          <p:val>
                                            <p:fltVal val="0"/>
                                          </p:val>
                                        </p:tav>
                                        <p:tav tm="100000">
                                          <p:val>
                                            <p:strVal val="#ppt_w"/>
                                          </p:val>
                                        </p:tav>
                                      </p:tavLst>
                                    </p:anim>
                                    <p:anim calcmode="lin" valueType="num">
                                      <p:cBhvr>
                                        <p:cTn id="277" dur="2000" fill="hold"/>
                                        <p:tgtEl>
                                          <p:spTgt spid="2"/>
                                        </p:tgtEl>
                                        <p:attrNameLst>
                                          <p:attrName>ppt_h</p:attrName>
                                        </p:attrNameLst>
                                      </p:cBhvr>
                                      <p:tavLst>
                                        <p:tav tm="0">
                                          <p:val>
                                            <p:strVal val="#ppt_h"/>
                                          </p:val>
                                        </p:tav>
                                        <p:tav tm="100000">
                                          <p:val>
                                            <p:strVal val="#ppt_h"/>
                                          </p:val>
                                        </p:tav>
                                      </p:tavLst>
                                    </p:anim>
                                  </p:childTnLst>
                                </p:cTn>
                              </p:par>
                              <p:par>
                                <p:cTn id="278" presetID="16" presetClass="entr" presetSubtype="42" fill="hold" nodeType="withEffect">
                                  <p:stCondLst>
                                    <p:cond delay="0"/>
                                  </p:stCondLst>
                                  <p:childTnLst>
                                    <p:set>
                                      <p:cBhvr>
                                        <p:cTn id="279" dur="1" fill="hold">
                                          <p:stCondLst>
                                            <p:cond delay="0"/>
                                          </p:stCondLst>
                                        </p:cTn>
                                        <p:tgtEl>
                                          <p:spTgt spid="2"/>
                                        </p:tgtEl>
                                        <p:attrNameLst>
                                          <p:attrName>style.visibility</p:attrName>
                                        </p:attrNameLst>
                                      </p:cBhvr>
                                      <p:to>
                                        <p:strVal val="visible"/>
                                      </p:to>
                                    </p:set>
                                    <p:animEffect transition="in" filter="barn(outHorizontal)">
                                      <p:cBhvr>
                                        <p:cTn id="28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363461.png"/>
          <p:cNvPicPr>
            <a:picLocks noChangeAspect="1"/>
          </p:cNvPicPr>
          <p:nvPr/>
        </p:nvPicPr>
        <p:blipFill>
          <a:blip r:embed="rId3" cstate="print"/>
          <a:stretch>
            <a:fillRect/>
          </a:stretch>
        </p:blipFill>
        <p:spPr>
          <a:xfrm>
            <a:off x="3929058" y="0"/>
            <a:ext cx="613886" cy="601657"/>
          </a:xfrm>
          <a:prstGeom prst="rect">
            <a:avLst/>
          </a:prstGeom>
        </p:spPr>
      </p:pic>
      <p:pic>
        <p:nvPicPr>
          <p:cNvPr id="4" name="3 Imagen" descr="363461.png"/>
          <p:cNvPicPr>
            <a:picLocks noChangeAspect="1"/>
          </p:cNvPicPr>
          <p:nvPr/>
        </p:nvPicPr>
        <p:blipFill>
          <a:blip r:embed="rId3" cstate="print"/>
          <a:stretch>
            <a:fillRect/>
          </a:stretch>
        </p:blipFill>
        <p:spPr>
          <a:xfrm>
            <a:off x="4572000" y="0"/>
            <a:ext cx="613886" cy="601657"/>
          </a:xfrm>
          <a:prstGeom prst="rect">
            <a:avLst/>
          </a:prstGeom>
        </p:spPr>
      </p:pic>
      <p:pic>
        <p:nvPicPr>
          <p:cNvPr id="5" name="4 Imagen" descr="363461.png"/>
          <p:cNvPicPr>
            <a:picLocks noChangeAspect="1"/>
          </p:cNvPicPr>
          <p:nvPr/>
        </p:nvPicPr>
        <p:blipFill>
          <a:blip r:embed="rId3" cstate="print"/>
          <a:stretch>
            <a:fillRect/>
          </a:stretch>
        </p:blipFill>
        <p:spPr>
          <a:xfrm>
            <a:off x="3929058" y="4541843"/>
            <a:ext cx="613886" cy="601657"/>
          </a:xfrm>
          <a:prstGeom prst="rect">
            <a:avLst/>
          </a:prstGeom>
        </p:spPr>
      </p:pic>
      <p:pic>
        <p:nvPicPr>
          <p:cNvPr id="6" name="5 Imagen" descr="363461.png"/>
          <p:cNvPicPr>
            <a:picLocks noChangeAspect="1"/>
          </p:cNvPicPr>
          <p:nvPr/>
        </p:nvPicPr>
        <p:blipFill>
          <a:blip r:embed="rId3" cstate="print"/>
          <a:stretch>
            <a:fillRect/>
          </a:stretch>
        </p:blipFill>
        <p:spPr>
          <a:xfrm>
            <a:off x="4572000" y="4541843"/>
            <a:ext cx="613886" cy="601657"/>
          </a:xfrm>
          <a:prstGeom prst="rect">
            <a:avLst/>
          </a:prstGeom>
        </p:spPr>
      </p:pic>
      <p:pic>
        <p:nvPicPr>
          <p:cNvPr id="7" name="6 Imagen" descr="363461.png"/>
          <p:cNvPicPr>
            <a:picLocks noChangeAspect="1"/>
          </p:cNvPicPr>
          <p:nvPr/>
        </p:nvPicPr>
        <p:blipFill>
          <a:blip r:embed="rId3" cstate="print">
            <a:duotone>
              <a:prstClr val="black"/>
              <a:schemeClr val="accent6">
                <a:tint val="45000"/>
                <a:satMod val="400000"/>
              </a:schemeClr>
            </a:duotone>
            <a:lum bright="-40000"/>
          </a:blip>
          <a:stretch>
            <a:fillRect/>
          </a:stretch>
        </p:blipFill>
        <p:spPr>
          <a:xfrm>
            <a:off x="3929058" y="571486"/>
            <a:ext cx="613886" cy="601657"/>
          </a:xfrm>
          <a:prstGeom prst="rect">
            <a:avLst/>
          </a:prstGeom>
        </p:spPr>
      </p:pic>
      <p:pic>
        <p:nvPicPr>
          <p:cNvPr id="8" name="7 Imagen" descr="363461.png"/>
          <p:cNvPicPr>
            <a:picLocks noChangeAspect="1"/>
          </p:cNvPicPr>
          <p:nvPr/>
        </p:nvPicPr>
        <p:blipFill>
          <a:blip r:embed="rId3" cstate="print">
            <a:duotone>
              <a:prstClr val="black"/>
              <a:schemeClr val="accent6">
                <a:tint val="45000"/>
                <a:satMod val="400000"/>
              </a:schemeClr>
            </a:duotone>
            <a:lum bright="-40000"/>
          </a:blip>
          <a:stretch>
            <a:fillRect/>
          </a:stretch>
        </p:blipFill>
        <p:spPr>
          <a:xfrm>
            <a:off x="4572000" y="571486"/>
            <a:ext cx="613886" cy="601657"/>
          </a:xfrm>
          <a:prstGeom prst="rect">
            <a:avLst/>
          </a:prstGeom>
        </p:spPr>
      </p:pic>
      <p:pic>
        <p:nvPicPr>
          <p:cNvPr id="9" name="8 Imagen" descr="363461.png"/>
          <p:cNvPicPr>
            <a:picLocks noChangeAspect="1"/>
          </p:cNvPicPr>
          <p:nvPr/>
        </p:nvPicPr>
        <p:blipFill>
          <a:blip r:embed="rId3" cstate="print"/>
          <a:stretch>
            <a:fillRect/>
          </a:stretch>
        </p:blipFill>
        <p:spPr>
          <a:xfrm>
            <a:off x="3929058" y="1143008"/>
            <a:ext cx="613886" cy="601657"/>
          </a:xfrm>
          <a:prstGeom prst="rect">
            <a:avLst/>
          </a:prstGeom>
        </p:spPr>
      </p:pic>
      <p:pic>
        <p:nvPicPr>
          <p:cNvPr id="10" name="9 Imagen" descr="363461.png"/>
          <p:cNvPicPr>
            <a:picLocks noChangeAspect="1"/>
          </p:cNvPicPr>
          <p:nvPr/>
        </p:nvPicPr>
        <p:blipFill>
          <a:blip r:embed="rId3" cstate="print"/>
          <a:stretch>
            <a:fillRect/>
          </a:stretch>
        </p:blipFill>
        <p:spPr>
          <a:xfrm>
            <a:off x="4572000" y="1143008"/>
            <a:ext cx="613886" cy="601657"/>
          </a:xfrm>
          <a:prstGeom prst="rect">
            <a:avLst/>
          </a:prstGeom>
        </p:spPr>
      </p:pic>
      <p:pic>
        <p:nvPicPr>
          <p:cNvPr id="11" name="10 Imagen" descr="363461.png"/>
          <p:cNvPicPr>
            <a:picLocks noChangeAspect="1"/>
          </p:cNvPicPr>
          <p:nvPr/>
        </p:nvPicPr>
        <p:blipFill>
          <a:blip r:embed="rId3" cstate="print">
            <a:duotone>
              <a:prstClr val="black"/>
              <a:schemeClr val="accent6">
                <a:tint val="45000"/>
                <a:satMod val="400000"/>
              </a:schemeClr>
            </a:duotone>
            <a:lum bright="-40000"/>
          </a:blip>
          <a:stretch>
            <a:fillRect/>
          </a:stretch>
        </p:blipFill>
        <p:spPr>
          <a:xfrm>
            <a:off x="3929058" y="1714494"/>
            <a:ext cx="613886" cy="601657"/>
          </a:xfrm>
          <a:prstGeom prst="rect">
            <a:avLst/>
          </a:prstGeom>
        </p:spPr>
      </p:pic>
      <p:pic>
        <p:nvPicPr>
          <p:cNvPr id="12" name="11 Imagen" descr="363461.png"/>
          <p:cNvPicPr>
            <a:picLocks noChangeAspect="1"/>
          </p:cNvPicPr>
          <p:nvPr/>
        </p:nvPicPr>
        <p:blipFill>
          <a:blip r:embed="rId3" cstate="print">
            <a:duotone>
              <a:prstClr val="black"/>
              <a:schemeClr val="accent6">
                <a:tint val="45000"/>
                <a:satMod val="400000"/>
              </a:schemeClr>
            </a:duotone>
            <a:lum bright="-40000"/>
          </a:blip>
          <a:stretch>
            <a:fillRect/>
          </a:stretch>
        </p:blipFill>
        <p:spPr>
          <a:xfrm>
            <a:off x="4572000" y="1714494"/>
            <a:ext cx="613886" cy="601657"/>
          </a:xfrm>
          <a:prstGeom prst="rect">
            <a:avLst/>
          </a:prstGeom>
        </p:spPr>
      </p:pic>
      <p:pic>
        <p:nvPicPr>
          <p:cNvPr id="13" name="12 Imagen" descr="363461.png"/>
          <p:cNvPicPr>
            <a:picLocks noChangeAspect="1"/>
          </p:cNvPicPr>
          <p:nvPr/>
        </p:nvPicPr>
        <p:blipFill>
          <a:blip r:embed="rId3" cstate="print"/>
          <a:stretch>
            <a:fillRect/>
          </a:stretch>
        </p:blipFill>
        <p:spPr>
          <a:xfrm>
            <a:off x="3929058" y="2286016"/>
            <a:ext cx="613886" cy="601657"/>
          </a:xfrm>
          <a:prstGeom prst="rect">
            <a:avLst/>
          </a:prstGeom>
        </p:spPr>
      </p:pic>
      <p:pic>
        <p:nvPicPr>
          <p:cNvPr id="14" name="13 Imagen" descr="363461.png"/>
          <p:cNvPicPr>
            <a:picLocks noChangeAspect="1"/>
          </p:cNvPicPr>
          <p:nvPr/>
        </p:nvPicPr>
        <p:blipFill>
          <a:blip r:embed="rId3" cstate="print"/>
          <a:stretch>
            <a:fillRect/>
          </a:stretch>
        </p:blipFill>
        <p:spPr>
          <a:xfrm>
            <a:off x="4572000" y="2286016"/>
            <a:ext cx="613886" cy="601657"/>
          </a:xfrm>
          <a:prstGeom prst="rect">
            <a:avLst/>
          </a:prstGeom>
        </p:spPr>
      </p:pic>
      <p:pic>
        <p:nvPicPr>
          <p:cNvPr id="15" name="14 Imagen" descr="363461.png"/>
          <p:cNvPicPr>
            <a:picLocks noChangeAspect="1"/>
          </p:cNvPicPr>
          <p:nvPr/>
        </p:nvPicPr>
        <p:blipFill>
          <a:blip r:embed="rId3" cstate="print">
            <a:duotone>
              <a:prstClr val="black"/>
              <a:schemeClr val="accent6">
                <a:tint val="45000"/>
                <a:satMod val="400000"/>
              </a:schemeClr>
            </a:duotone>
            <a:lum bright="-40000"/>
          </a:blip>
          <a:stretch>
            <a:fillRect/>
          </a:stretch>
        </p:blipFill>
        <p:spPr>
          <a:xfrm>
            <a:off x="3929058" y="2857502"/>
            <a:ext cx="613886" cy="601657"/>
          </a:xfrm>
          <a:prstGeom prst="rect">
            <a:avLst/>
          </a:prstGeom>
        </p:spPr>
      </p:pic>
      <p:pic>
        <p:nvPicPr>
          <p:cNvPr id="16" name="15 Imagen" descr="363461.png"/>
          <p:cNvPicPr>
            <a:picLocks noChangeAspect="1"/>
          </p:cNvPicPr>
          <p:nvPr/>
        </p:nvPicPr>
        <p:blipFill>
          <a:blip r:embed="rId3" cstate="print">
            <a:duotone>
              <a:prstClr val="black"/>
              <a:schemeClr val="accent6">
                <a:tint val="45000"/>
                <a:satMod val="400000"/>
              </a:schemeClr>
            </a:duotone>
            <a:lum bright="-40000"/>
          </a:blip>
          <a:stretch>
            <a:fillRect/>
          </a:stretch>
        </p:blipFill>
        <p:spPr>
          <a:xfrm>
            <a:off x="4572000" y="2857502"/>
            <a:ext cx="613886" cy="601657"/>
          </a:xfrm>
          <a:prstGeom prst="rect">
            <a:avLst/>
          </a:prstGeom>
        </p:spPr>
      </p:pic>
      <p:pic>
        <p:nvPicPr>
          <p:cNvPr id="17" name="16 Imagen" descr="363461.png"/>
          <p:cNvPicPr>
            <a:picLocks noChangeAspect="1"/>
          </p:cNvPicPr>
          <p:nvPr/>
        </p:nvPicPr>
        <p:blipFill>
          <a:blip r:embed="rId3" cstate="print"/>
          <a:stretch>
            <a:fillRect/>
          </a:stretch>
        </p:blipFill>
        <p:spPr>
          <a:xfrm>
            <a:off x="3929058" y="3429024"/>
            <a:ext cx="613886" cy="601657"/>
          </a:xfrm>
          <a:prstGeom prst="rect">
            <a:avLst/>
          </a:prstGeom>
        </p:spPr>
      </p:pic>
      <p:pic>
        <p:nvPicPr>
          <p:cNvPr id="18" name="17 Imagen" descr="363461.png"/>
          <p:cNvPicPr>
            <a:picLocks noChangeAspect="1"/>
          </p:cNvPicPr>
          <p:nvPr/>
        </p:nvPicPr>
        <p:blipFill>
          <a:blip r:embed="rId3" cstate="print"/>
          <a:stretch>
            <a:fillRect/>
          </a:stretch>
        </p:blipFill>
        <p:spPr>
          <a:xfrm>
            <a:off x="4572000" y="3429024"/>
            <a:ext cx="613886" cy="601657"/>
          </a:xfrm>
          <a:prstGeom prst="rect">
            <a:avLst/>
          </a:prstGeom>
        </p:spPr>
      </p:pic>
      <p:pic>
        <p:nvPicPr>
          <p:cNvPr id="19" name="18 Imagen" descr="363461.png"/>
          <p:cNvPicPr>
            <a:picLocks noChangeAspect="1"/>
          </p:cNvPicPr>
          <p:nvPr/>
        </p:nvPicPr>
        <p:blipFill>
          <a:blip r:embed="rId3" cstate="print">
            <a:duotone>
              <a:prstClr val="black"/>
              <a:schemeClr val="accent6">
                <a:tint val="45000"/>
                <a:satMod val="400000"/>
              </a:schemeClr>
            </a:duotone>
            <a:lum bright="-40000"/>
          </a:blip>
          <a:stretch>
            <a:fillRect/>
          </a:stretch>
        </p:blipFill>
        <p:spPr>
          <a:xfrm>
            <a:off x="3929058" y="4000510"/>
            <a:ext cx="613886" cy="601657"/>
          </a:xfrm>
          <a:prstGeom prst="rect">
            <a:avLst/>
          </a:prstGeom>
        </p:spPr>
      </p:pic>
      <p:pic>
        <p:nvPicPr>
          <p:cNvPr id="20" name="19 Imagen" descr="363461.png"/>
          <p:cNvPicPr>
            <a:picLocks noChangeAspect="1"/>
          </p:cNvPicPr>
          <p:nvPr/>
        </p:nvPicPr>
        <p:blipFill>
          <a:blip r:embed="rId3" cstate="print">
            <a:duotone>
              <a:prstClr val="black"/>
              <a:schemeClr val="accent6">
                <a:tint val="45000"/>
                <a:satMod val="400000"/>
              </a:schemeClr>
            </a:duotone>
            <a:lum bright="-40000"/>
          </a:blip>
          <a:stretch>
            <a:fillRect/>
          </a:stretch>
        </p:blipFill>
        <p:spPr>
          <a:xfrm>
            <a:off x="4572000" y="4000510"/>
            <a:ext cx="613886" cy="601657"/>
          </a:xfrm>
          <a:prstGeom prst="rect">
            <a:avLst/>
          </a:prstGeom>
        </p:spPr>
      </p:pic>
      <p:sp>
        <p:nvSpPr>
          <p:cNvPr id="21" name="20 Rectángulo"/>
          <p:cNvSpPr/>
          <p:nvPr/>
        </p:nvSpPr>
        <p:spPr>
          <a:xfrm>
            <a:off x="-428660" y="-285770"/>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1+#ppt_w/2"/>
                                          </p:val>
                                        </p:tav>
                                        <p:tav tm="100000">
                                          <p:val>
                                            <p:strVal val="#ppt_x"/>
                                          </p:val>
                                        </p:tav>
                                      </p:tavLst>
                                    </p:anim>
                                    <p:anim calcmode="lin" valueType="num">
                                      <p:cBhvr additive="base">
                                        <p:cTn id="34" dur="2000" fill="hold"/>
                                        <p:tgtEl>
                                          <p:spTgt spid="15"/>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1+#ppt_w/2"/>
                                          </p:val>
                                        </p:tav>
                                        <p:tav tm="100000">
                                          <p:val>
                                            <p:strVal val="#ppt_x"/>
                                          </p:val>
                                        </p:tav>
                                      </p:tavLst>
                                    </p:anim>
                                    <p:anim calcmode="lin" valueType="num">
                                      <p:cBhvr additive="base">
                                        <p:cTn id="38" dur="2000" fill="hold"/>
                                        <p:tgtEl>
                                          <p:spTgt spid="17"/>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1+#ppt_w/2"/>
                                          </p:val>
                                        </p:tav>
                                        <p:tav tm="100000">
                                          <p:val>
                                            <p:strVal val="#ppt_x"/>
                                          </p:val>
                                        </p:tav>
                                      </p:tavLst>
                                    </p:anim>
                                    <p:anim calcmode="lin" valueType="num">
                                      <p:cBhvr additive="base">
                                        <p:cTn id="42" dur="2000" fill="hold"/>
                                        <p:tgtEl>
                                          <p:spTgt spid="19"/>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2000" fill="hold"/>
                                        <p:tgtEl>
                                          <p:spTgt spid="4"/>
                                        </p:tgtEl>
                                        <p:attrNameLst>
                                          <p:attrName>ppt_x</p:attrName>
                                        </p:attrNameLst>
                                      </p:cBhvr>
                                      <p:tavLst>
                                        <p:tav tm="0">
                                          <p:val>
                                            <p:strVal val="0-#ppt_w/2"/>
                                          </p:val>
                                        </p:tav>
                                        <p:tav tm="100000">
                                          <p:val>
                                            <p:strVal val="#ppt_x"/>
                                          </p:val>
                                        </p:tav>
                                      </p:tavLst>
                                    </p:anim>
                                    <p:anim calcmode="lin" valueType="num">
                                      <p:cBhvr additive="base">
                                        <p:cTn id="46" dur="2000" fill="hold"/>
                                        <p:tgtEl>
                                          <p:spTgt spid="4"/>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2000" fill="hold"/>
                                        <p:tgtEl>
                                          <p:spTgt spid="6"/>
                                        </p:tgtEl>
                                        <p:attrNameLst>
                                          <p:attrName>ppt_x</p:attrName>
                                        </p:attrNameLst>
                                      </p:cBhvr>
                                      <p:tavLst>
                                        <p:tav tm="0">
                                          <p:val>
                                            <p:strVal val="0-#ppt_w/2"/>
                                          </p:val>
                                        </p:tav>
                                        <p:tav tm="100000">
                                          <p:val>
                                            <p:strVal val="#ppt_x"/>
                                          </p:val>
                                        </p:tav>
                                      </p:tavLst>
                                    </p:anim>
                                    <p:anim calcmode="lin" valueType="num">
                                      <p:cBhvr additive="base">
                                        <p:cTn id="50" dur="2000" fill="hold"/>
                                        <p:tgtEl>
                                          <p:spTgt spid="6"/>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8"/>
                                        </p:tgtEl>
                                        <p:attrNameLst>
                                          <p:attrName>style.visibility</p:attrName>
                                        </p:attrNameLst>
                                      </p:cBhvr>
                                      <p:to>
                                        <p:strVal val="visible"/>
                                      </p:to>
                                    </p:set>
                                    <p:anim calcmode="lin" valueType="num">
                                      <p:cBhvr additive="base">
                                        <p:cTn id="53" dur="2000" fill="hold"/>
                                        <p:tgtEl>
                                          <p:spTgt spid="8"/>
                                        </p:tgtEl>
                                        <p:attrNameLst>
                                          <p:attrName>ppt_x</p:attrName>
                                        </p:attrNameLst>
                                      </p:cBhvr>
                                      <p:tavLst>
                                        <p:tav tm="0">
                                          <p:val>
                                            <p:strVal val="0-#ppt_w/2"/>
                                          </p:val>
                                        </p:tav>
                                        <p:tav tm="100000">
                                          <p:val>
                                            <p:strVal val="#ppt_x"/>
                                          </p:val>
                                        </p:tav>
                                      </p:tavLst>
                                    </p:anim>
                                    <p:anim calcmode="lin" valueType="num">
                                      <p:cBhvr additive="base">
                                        <p:cTn id="54" dur="2000" fill="hold"/>
                                        <p:tgtEl>
                                          <p:spTgt spid="8"/>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2000" fill="hold"/>
                                        <p:tgtEl>
                                          <p:spTgt spid="10"/>
                                        </p:tgtEl>
                                        <p:attrNameLst>
                                          <p:attrName>ppt_x</p:attrName>
                                        </p:attrNameLst>
                                      </p:cBhvr>
                                      <p:tavLst>
                                        <p:tav tm="0">
                                          <p:val>
                                            <p:strVal val="0-#ppt_w/2"/>
                                          </p:val>
                                        </p:tav>
                                        <p:tav tm="100000">
                                          <p:val>
                                            <p:strVal val="#ppt_x"/>
                                          </p:val>
                                        </p:tav>
                                      </p:tavLst>
                                    </p:anim>
                                    <p:anim calcmode="lin" valueType="num">
                                      <p:cBhvr additive="base">
                                        <p:cTn id="58" dur="2000" fill="hold"/>
                                        <p:tgtEl>
                                          <p:spTgt spid="10"/>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2000" fill="hold"/>
                                        <p:tgtEl>
                                          <p:spTgt spid="12"/>
                                        </p:tgtEl>
                                        <p:attrNameLst>
                                          <p:attrName>ppt_x</p:attrName>
                                        </p:attrNameLst>
                                      </p:cBhvr>
                                      <p:tavLst>
                                        <p:tav tm="0">
                                          <p:val>
                                            <p:strVal val="0-#ppt_w/2"/>
                                          </p:val>
                                        </p:tav>
                                        <p:tav tm="100000">
                                          <p:val>
                                            <p:strVal val="#ppt_x"/>
                                          </p:val>
                                        </p:tav>
                                      </p:tavLst>
                                    </p:anim>
                                    <p:anim calcmode="lin" valueType="num">
                                      <p:cBhvr additive="base">
                                        <p:cTn id="62" dur="2000" fill="hold"/>
                                        <p:tgtEl>
                                          <p:spTgt spid="12"/>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2000" fill="hold"/>
                                        <p:tgtEl>
                                          <p:spTgt spid="14"/>
                                        </p:tgtEl>
                                        <p:attrNameLst>
                                          <p:attrName>ppt_x</p:attrName>
                                        </p:attrNameLst>
                                      </p:cBhvr>
                                      <p:tavLst>
                                        <p:tav tm="0">
                                          <p:val>
                                            <p:strVal val="0-#ppt_w/2"/>
                                          </p:val>
                                        </p:tav>
                                        <p:tav tm="100000">
                                          <p:val>
                                            <p:strVal val="#ppt_x"/>
                                          </p:val>
                                        </p:tav>
                                      </p:tavLst>
                                    </p:anim>
                                    <p:anim calcmode="lin" valueType="num">
                                      <p:cBhvr additive="base">
                                        <p:cTn id="66" dur="2000" fill="hold"/>
                                        <p:tgtEl>
                                          <p:spTgt spid="14"/>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additive="base">
                                        <p:cTn id="69" dur="2000" fill="hold"/>
                                        <p:tgtEl>
                                          <p:spTgt spid="16"/>
                                        </p:tgtEl>
                                        <p:attrNameLst>
                                          <p:attrName>ppt_x</p:attrName>
                                        </p:attrNameLst>
                                      </p:cBhvr>
                                      <p:tavLst>
                                        <p:tav tm="0">
                                          <p:val>
                                            <p:strVal val="0-#ppt_w/2"/>
                                          </p:val>
                                        </p:tav>
                                        <p:tav tm="100000">
                                          <p:val>
                                            <p:strVal val="#ppt_x"/>
                                          </p:val>
                                        </p:tav>
                                      </p:tavLst>
                                    </p:anim>
                                    <p:anim calcmode="lin" valueType="num">
                                      <p:cBhvr additive="base">
                                        <p:cTn id="70" dur="2000" fill="hold"/>
                                        <p:tgtEl>
                                          <p:spTgt spid="16"/>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additive="base">
                                        <p:cTn id="73" dur="2000" fill="hold"/>
                                        <p:tgtEl>
                                          <p:spTgt spid="18"/>
                                        </p:tgtEl>
                                        <p:attrNameLst>
                                          <p:attrName>ppt_x</p:attrName>
                                        </p:attrNameLst>
                                      </p:cBhvr>
                                      <p:tavLst>
                                        <p:tav tm="0">
                                          <p:val>
                                            <p:strVal val="0-#ppt_w/2"/>
                                          </p:val>
                                        </p:tav>
                                        <p:tav tm="100000">
                                          <p:val>
                                            <p:strVal val="#ppt_x"/>
                                          </p:val>
                                        </p:tav>
                                      </p:tavLst>
                                    </p:anim>
                                    <p:anim calcmode="lin" valueType="num">
                                      <p:cBhvr additive="base">
                                        <p:cTn id="74" dur="2000" fill="hold"/>
                                        <p:tgtEl>
                                          <p:spTgt spid="18"/>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0-#ppt_w/2"/>
                                          </p:val>
                                        </p:tav>
                                        <p:tav tm="100000">
                                          <p:val>
                                            <p:strVal val="#ppt_x"/>
                                          </p:val>
                                        </p:tav>
                                      </p:tavLst>
                                    </p:anim>
                                    <p:anim calcmode="lin" valueType="num">
                                      <p:cBhvr additive="base">
                                        <p:cTn id="78" dur="2000" fill="hold"/>
                                        <p:tgtEl>
                                          <p:spTgt spid="20"/>
                                        </p:tgtEl>
                                        <p:attrNameLst>
                                          <p:attrName>ppt_y</p:attrName>
                                        </p:attrNameLst>
                                      </p:cBhvr>
                                      <p:tavLst>
                                        <p:tav tm="0">
                                          <p:val>
                                            <p:strVal val="0-#ppt_h/2"/>
                                          </p:val>
                                        </p:tav>
                                        <p:tav tm="100000">
                                          <p:val>
                                            <p:strVal val="#ppt_y"/>
                                          </p:val>
                                        </p:tav>
                                      </p:tavLst>
                                    </p:anim>
                                  </p:childTnLst>
                                </p:cTn>
                              </p:par>
                              <p:par>
                                <p:cTn id="79" presetID="8" presetClass="emph" presetSubtype="0" autoRev="1" fill="hold" nodeType="withEffect">
                                  <p:stCondLst>
                                    <p:cond delay="0"/>
                                  </p:stCondLst>
                                  <p:childTnLst>
                                    <p:animRot by="21600000">
                                      <p:cBhvr>
                                        <p:cTn id="80" dur="2000" fill="hold"/>
                                        <p:tgtEl>
                                          <p:spTgt spid="4"/>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6"/>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8"/>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0"/>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2"/>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4"/>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6"/>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8"/>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20"/>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3"/>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5"/>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7"/>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9"/>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1"/>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3"/>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5"/>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7"/>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9"/>
                                        </p:tgtEl>
                                        <p:attrNameLst>
                                          <p:attrName>r</p:attrName>
                                        </p:attrNameLst>
                                      </p:cBhvr>
                                    </p:animRot>
                                  </p:childTnLst>
                                </p:cTn>
                              </p:par>
                            </p:childTnLst>
                          </p:cTn>
                        </p:par>
                        <p:par>
                          <p:cTn id="115" fill="hold">
                            <p:stCondLst>
                              <p:cond delay="4000"/>
                            </p:stCondLst>
                            <p:childTnLst>
                              <p:par>
                                <p:cTn id="116" presetID="2" presetClass="exit" presetSubtype="6" fill="hold" nodeType="afterEffect">
                                  <p:stCondLst>
                                    <p:cond delay="0"/>
                                  </p:stCondLst>
                                  <p:childTnLst>
                                    <p:anim calcmode="lin" valueType="num">
                                      <p:cBhvr additive="base">
                                        <p:cTn id="117" dur="2000"/>
                                        <p:tgtEl>
                                          <p:spTgt spid="3"/>
                                        </p:tgtEl>
                                        <p:attrNameLst>
                                          <p:attrName>ppt_x</p:attrName>
                                        </p:attrNameLst>
                                      </p:cBhvr>
                                      <p:tavLst>
                                        <p:tav tm="0">
                                          <p:val>
                                            <p:strVal val="ppt_x"/>
                                          </p:val>
                                        </p:tav>
                                        <p:tav tm="100000">
                                          <p:val>
                                            <p:strVal val="1+ppt_w/2"/>
                                          </p:val>
                                        </p:tav>
                                      </p:tavLst>
                                    </p:anim>
                                    <p:anim calcmode="lin" valueType="num">
                                      <p:cBhvr additive="base">
                                        <p:cTn id="118" dur="2000"/>
                                        <p:tgtEl>
                                          <p:spTgt spid="3"/>
                                        </p:tgtEl>
                                        <p:attrNameLst>
                                          <p:attrName>ppt_y</p:attrName>
                                        </p:attrNameLst>
                                      </p:cBhvr>
                                      <p:tavLst>
                                        <p:tav tm="0">
                                          <p:val>
                                            <p:strVal val="ppt_y"/>
                                          </p:val>
                                        </p:tav>
                                        <p:tav tm="100000">
                                          <p:val>
                                            <p:strVal val="1+ppt_h/2"/>
                                          </p:val>
                                        </p:tav>
                                      </p:tavLst>
                                    </p:anim>
                                    <p:set>
                                      <p:cBhvr>
                                        <p:cTn id="119" dur="1" fill="hold">
                                          <p:stCondLst>
                                            <p:cond delay="1999"/>
                                          </p:stCondLst>
                                        </p:cTn>
                                        <p:tgtEl>
                                          <p:spTgt spid="3"/>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5"/>
                                        </p:tgtEl>
                                        <p:attrNameLst>
                                          <p:attrName>ppt_x</p:attrName>
                                        </p:attrNameLst>
                                      </p:cBhvr>
                                      <p:tavLst>
                                        <p:tav tm="0">
                                          <p:val>
                                            <p:strVal val="ppt_x"/>
                                          </p:val>
                                        </p:tav>
                                        <p:tav tm="100000">
                                          <p:val>
                                            <p:strVal val="1+ppt_w/2"/>
                                          </p:val>
                                        </p:tav>
                                      </p:tavLst>
                                    </p:anim>
                                    <p:anim calcmode="lin" valueType="num">
                                      <p:cBhvr additive="base">
                                        <p:cTn id="122" dur="2000"/>
                                        <p:tgtEl>
                                          <p:spTgt spid="5"/>
                                        </p:tgtEl>
                                        <p:attrNameLst>
                                          <p:attrName>ppt_y</p:attrName>
                                        </p:attrNameLst>
                                      </p:cBhvr>
                                      <p:tavLst>
                                        <p:tav tm="0">
                                          <p:val>
                                            <p:strVal val="ppt_y"/>
                                          </p:val>
                                        </p:tav>
                                        <p:tav tm="100000">
                                          <p:val>
                                            <p:strVal val="1+ppt_h/2"/>
                                          </p:val>
                                        </p:tav>
                                      </p:tavLst>
                                    </p:anim>
                                    <p:set>
                                      <p:cBhvr>
                                        <p:cTn id="123" dur="1" fill="hold">
                                          <p:stCondLst>
                                            <p:cond delay="1999"/>
                                          </p:stCondLst>
                                        </p:cTn>
                                        <p:tgtEl>
                                          <p:spTgt spid="5"/>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7"/>
                                        </p:tgtEl>
                                        <p:attrNameLst>
                                          <p:attrName>ppt_x</p:attrName>
                                        </p:attrNameLst>
                                      </p:cBhvr>
                                      <p:tavLst>
                                        <p:tav tm="0">
                                          <p:val>
                                            <p:strVal val="ppt_x"/>
                                          </p:val>
                                        </p:tav>
                                        <p:tav tm="100000">
                                          <p:val>
                                            <p:strVal val="1+ppt_w/2"/>
                                          </p:val>
                                        </p:tav>
                                      </p:tavLst>
                                    </p:anim>
                                    <p:anim calcmode="lin" valueType="num">
                                      <p:cBhvr additive="base">
                                        <p:cTn id="126" dur="2000"/>
                                        <p:tgtEl>
                                          <p:spTgt spid="7"/>
                                        </p:tgtEl>
                                        <p:attrNameLst>
                                          <p:attrName>ppt_y</p:attrName>
                                        </p:attrNameLst>
                                      </p:cBhvr>
                                      <p:tavLst>
                                        <p:tav tm="0">
                                          <p:val>
                                            <p:strVal val="ppt_y"/>
                                          </p:val>
                                        </p:tav>
                                        <p:tav tm="100000">
                                          <p:val>
                                            <p:strVal val="1+ppt_h/2"/>
                                          </p:val>
                                        </p:tav>
                                      </p:tavLst>
                                    </p:anim>
                                    <p:set>
                                      <p:cBhvr>
                                        <p:cTn id="127" dur="1" fill="hold">
                                          <p:stCondLst>
                                            <p:cond delay="1999"/>
                                          </p:stCondLst>
                                        </p:cTn>
                                        <p:tgtEl>
                                          <p:spTgt spid="7"/>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1+ppt_w/2"/>
                                          </p:val>
                                        </p:tav>
                                      </p:tavLst>
                                    </p:anim>
                                    <p:anim calcmode="lin" valueType="num">
                                      <p:cBhvr additive="base">
                                        <p:cTn id="130" dur="2000"/>
                                        <p:tgtEl>
                                          <p:spTgt spid="9"/>
                                        </p:tgtEl>
                                        <p:attrNameLst>
                                          <p:attrName>ppt_y</p:attrName>
                                        </p:attrNameLst>
                                      </p:cBhvr>
                                      <p:tavLst>
                                        <p:tav tm="0">
                                          <p:val>
                                            <p:strVal val="ppt_y"/>
                                          </p:val>
                                        </p:tav>
                                        <p:tav tm="100000">
                                          <p:val>
                                            <p:strVal val="1+ppt_h/2"/>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11"/>
                                        </p:tgtEl>
                                        <p:attrNameLst>
                                          <p:attrName>ppt_x</p:attrName>
                                        </p:attrNameLst>
                                      </p:cBhvr>
                                      <p:tavLst>
                                        <p:tav tm="0">
                                          <p:val>
                                            <p:strVal val="ppt_x"/>
                                          </p:val>
                                        </p:tav>
                                        <p:tav tm="100000">
                                          <p:val>
                                            <p:strVal val="1+ppt_w/2"/>
                                          </p:val>
                                        </p:tav>
                                      </p:tavLst>
                                    </p:anim>
                                    <p:anim calcmode="lin" valueType="num">
                                      <p:cBhvr additive="base">
                                        <p:cTn id="134" dur="2000"/>
                                        <p:tgtEl>
                                          <p:spTgt spid="11"/>
                                        </p:tgtEl>
                                        <p:attrNameLst>
                                          <p:attrName>ppt_y</p:attrName>
                                        </p:attrNameLst>
                                      </p:cBhvr>
                                      <p:tavLst>
                                        <p:tav tm="0">
                                          <p:val>
                                            <p:strVal val="ppt_y"/>
                                          </p:val>
                                        </p:tav>
                                        <p:tav tm="100000">
                                          <p:val>
                                            <p:strVal val="1+ppt_h/2"/>
                                          </p:val>
                                        </p:tav>
                                      </p:tavLst>
                                    </p:anim>
                                    <p:set>
                                      <p:cBhvr>
                                        <p:cTn id="135" dur="1" fill="hold">
                                          <p:stCondLst>
                                            <p:cond delay="1999"/>
                                          </p:stCondLst>
                                        </p:cTn>
                                        <p:tgtEl>
                                          <p:spTgt spid="11"/>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13"/>
                                        </p:tgtEl>
                                        <p:attrNameLst>
                                          <p:attrName>ppt_x</p:attrName>
                                        </p:attrNameLst>
                                      </p:cBhvr>
                                      <p:tavLst>
                                        <p:tav tm="0">
                                          <p:val>
                                            <p:strVal val="ppt_x"/>
                                          </p:val>
                                        </p:tav>
                                        <p:tav tm="100000">
                                          <p:val>
                                            <p:strVal val="1+ppt_w/2"/>
                                          </p:val>
                                        </p:tav>
                                      </p:tavLst>
                                    </p:anim>
                                    <p:anim calcmode="lin" valueType="num">
                                      <p:cBhvr additive="base">
                                        <p:cTn id="138" dur="2000"/>
                                        <p:tgtEl>
                                          <p:spTgt spid="13"/>
                                        </p:tgtEl>
                                        <p:attrNameLst>
                                          <p:attrName>ppt_y</p:attrName>
                                        </p:attrNameLst>
                                      </p:cBhvr>
                                      <p:tavLst>
                                        <p:tav tm="0">
                                          <p:val>
                                            <p:strVal val="ppt_y"/>
                                          </p:val>
                                        </p:tav>
                                        <p:tav tm="100000">
                                          <p:val>
                                            <p:strVal val="1+ppt_h/2"/>
                                          </p:val>
                                        </p:tav>
                                      </p:tavLst>
                                    </p:anim>
                                    <p:set>
                                      <p:cBhvr>
                                        <p:cTn id="139" dur="1" fill="hold">
                                          <p:stCondLst>
                                            <p:cond delay="1999"/>
                                          </p:stCondLst>
                                        </p:cTn>
                                        <p:tgtEl>
                                          <p:spTgt spid="13"/>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15"/>
                                        </p:tgtEl>
                                        <p:attrNameLst>
                                          <p:attrName>ppt_x</p:attrName>
                                        </p:attrNameLst>
                                      </p:cBhvr>
                                      <p:tavLst>
                                        <p:tav tm="0">
                                          <p:val>
                                            <p:strVal val="ppt_x"/>
                                          </p:val>
                                        </p:tav>
                                        <p:tav tm="100000">
                                          <p:val>
                                            <p:strVal val="1+ppt_w/2"/>
                                          </p:val>
                                        </p:tav>
                                      </p:tavLst>
                                    </p:anim>
                                    <p:anim calcmode="lin" valueType="num">
                                      <p:cBhvr additive="base">
                                        <p:cTn id="142" dur="2000"/>
                                        <p:tgtEl>
                                          <p:spTgt spid="15"/>
                                        </p:tgtEl>
                                        <p:attrNameLst>
                                          <p:attrName>ppt_y</p:attrName>
                                        </p:attrNameLst>
                                      </p:cBhvr>
                                      <p:tavLst>
                                        <p:tav tm="0">
                                          <p:val>
                                            <p:strVal val="ppt_y"/>
                                          </p:val>
                                        </p:tav>
                                        <p:tav tm="100000">
                                          <p:val>
                                            <p:strVal val="1+ppt_h/2"/>
                                          </p:val>
                                        </p:tav>
                                      </p:tavLst>
                                    </p:anim>
                                    <p:set>
                                      <p:cBhvr>
                                        <p:cTn id="143" dur="1" fill="hold">
                                          <p:stCondLst>
                                            <p:cond delay="1999"/>
                                          </p:stCondLst>
                                        </p:cTn>
                                        <p:tgtEl>
                                          <p:spTgt spid="15"/>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7"/>
                                        </p:tgtEl>
                                        <p:attrNameLst>
                                          <p:attrName>ppt_x</p:attrName>
                                        </p:attrNameLst>
                                      </p:cBhvr>
                                      <p:tavLst>
                                        <p:tav tm="0">
                                          <p:val>
                                            <p:strVal val="ppt_x"/>
                                          </p:val>
                                        </p:tav>
                                        <p:tav tm="100000">
                                          <p:val>
                                            <p:strVal val="1+ppt_w/2"/>
                                          </p:val>
                                        </p:tav>
                                      </p:tavLst>
                                    </p:anim>
                                    <p:anim calcmode="lin" valueType="num">
                                      <p:cBhvr additive="base">
                                        <p:cTn id="146" dur="2000"/>
                                        <p:tgtEl>
                                          <p:spTgt spid="17"/>
                                        </p:tgtEl>
                                        <p:attrNameLst>
                                          <p:attrName>ppt_y</p:attrName>
                                        </p:attrNameLst>
                                      </p:cBhvr>
                                      <p:tavLst>
                                        <p:tav tm="0">
                                          <p:val>
                                            <p:strVal val="ppt_y"/>
                                          </p:val>
                                        </p:tav>
                                        <p:tav tm="100000">
                                          <p:val>
                                            <p:strVal val="1+ppt_h/2"/>
                                          </p:val>
                                        </p:tav>
                                      </p:tavLst>
                                    </p:anim>
                                    <p:set>
                                      <p:cBhvr>
                                        <p:cTn id="147" dur="1" fill="hold">
                                          <p:stCondLst>
                                            <p:cond delay="1999"/>
                                          </p:stCondLst>
                                        </p:cTn>
                                        <p:tgtEl>
                                          <p:spTgt spid="17"/>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19"/>
                                        </p:tgtEl>
                                        <p:attrNameLst>
                                          <p:attrName>ppt_x</p:attrName>
                                        </p:attrNameLst>
                                      </p:cBhvr>
                                      <p:tavLst>
                                        <p:tav tm="0">
                                          <p:val>
                                            <p:strVal val="ppt_x"/>
                                          </p:val>
                                        </p:tav>
                                        <p:tav tm="100000">
                                          <p:val>
                                            <p:strVal val="1+ppt_w/2"/>
                                          </p:val>
                                        </p:tav>
                                      </p:tavLst>
                                    </p:anim>
                                    <p:anim calcmode="lin" valueType="num">
                                      <p:cBhvr additive="base">
                                        <p:cTn id="150" dur="2000"/>
                                        <p:tgtEl>
                                          <p:spTgt spid="19"/>
                                        </p:tgtEl>
                                        <p:attrNameLst>
                                          <p:attrName>ppt_y</p:attrName>
                                        </p:attrNameLst>
                                      </p:cBhvr>
                                      <p:tavLst>
                                        <p:tav tm="0">
                                          <p:val>
                                            <p:strVal val="ppt_y"/>
                                          </p:val>
                                        </p:tav>
                                        <p:tav tm="100000">
                                          <p:val>
                                            <p:strVal val="1+ppt_h/2"/>
                                          </p:val>
                                        </p:tav>
                                      </p:tavLst>
                                    </p:anim>
                                    <p:set>
                                      <p:cBhvr>
                                        <p:cTn id="151" dur="1" fill="hold">
                                          <p:stCondLst>
                                            <p:cond delay="1999"/>
                                          </p:stCondLst>
                                        </p:cTn>
                                        <p:tgtEl>
                                          <p:spTgt spid="19"/>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0-ppt_w/2"/>
                                          </p:val>
                                        </p:tav>
                                      </p:tavLst>
                                    </p:anim>
                                    <p:anim calcmode="lin" valueType="num">
                                      <p:cBhvr additive="base">
                                        <p:cTn id="154" dur="2000"/>
                                        <p:tgtEl>
                                          <p:spTgt spid="4"/>
                                        </p:tgtEl>
                                        <p:attrNameLst>
                                          <p:attrName>ppt_y</p:attrName>
                                        </p:attrNameLst>
                                      </p:cBhvr>
                                      <p:tavLst>
                                        <p:tav tm="0">
                                          <p:val>
                                            <p:strVal val="ppt_y"/>
                                          </p:val>
                                        </p:tav>
                                        <p:tav tm="100000">
                                          <p:val>
                                            <p:strVal val="1+ppt_h/2"/>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6"/>
                                        </p:tgtEl>
                                        <p:attrNameLst>
                                          <p:attrName>ppt_x</p:attrName>
                                        </p:attrNameLst>
                                      </p:cBhvr>
                                      <p:tavLst>
                                        <p:tav tm="0">
                                          <p:val>
                                            <p:strVal val="ppt_x"/>
                                          </p:val>
                                        </p:tav>
                                        <p:tav tm="100000">
                                          <p:val>
                                            <p:strVal val="0-ppt_w/2"/>
                                          </p:val>
                                        </p:tav>
                                      </p:tavLst>
                                    </p:anim>
                                    <p:anim calcmode="lin" valueType="num">
                                      <p:cBhvr additive="base">
                                        <p:cTn id="158" dur="2000"/>
                                        <p:tgtEl>
                                          <p:spTgt spid="6"/>
                                        </p:tgtEl>
                                        <p:attrNameLst>
                                          <p:attrName>ppt_y</p:attrName>
                                        </p:attrNameLst>
                                      </p:cBhvr>
                                      <p:tavLst>
                                        <p:tav tm="0">
                                          <p:val>
                                            <p:strVal val="ppt_y"/>
                                          </p:val>
                                        </p:tav>
                                        <p:tav tm="100000">
                                          <p:val>
                                            <p:strVal val="1+ppt_h/2"/>
                                          </p:val>
                                        </p:tav>
                                      </p:tavLst>
                                    </p:anim>
                                    <p:set>
                                      <p:cBhvr>
                                        <p:cTn id="159" dur="1" fill="hold">
                                          <p:stCondLst>
                                            <p:cond delay="1999"/>
                                          </p:stCondLst>
                                        </p:cTn>
                                        <p:tgtEl>
                                          <p:spTgt spid="6"/>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8"/>
                                        </p:tgtEl>
                                        <p:attrNameLst>
                                          <p:attrName>ppt_x</p:attrName>
                                        </p:attrNameLst>
                                      </p:cBhvr>
                                      <p:tavLst>
                                        <p:tav tm="0">
                                          <p:val>
                                            <p:strVal val="ppt_x"/>
                                          </p:val>
                                        </p:tav>
                                        <p:tav tm="100000">
                                          <p:val>
                                            <p:strVal val="0-ppt_w/2"/>
                                          </p:val>
                                        </p:tav>
                                      </p:tavLst>
                                    </p:anim>
                                    <p:anim calcmode="lin" valueType="num">
                                      <p:cBhvr additive="base">
                                        <p:cTn id="162" dur="2000"/>
                                        <p:tgtEl>
                                          <p:spTgt spid="8"/>
                                        </p:tgtEl>
                                        <p:attrNameLst>
                                          <p:attrName>ppt_y</p:attrName>
                                        </p:attrNameLst>
                                      </p:cBhvr>
                                      <p:tavLst>
                                        <p:tav tm="0">
                                          <p:val>
                                            <p:strVal val="ppt_y"/>
                                          </p:val>
                                        </p:tav>
                                        <p:tav tm="100000">
                                          <p:val>
                                            <p:strVal val="1+ppt_h/2"/>
                                          </p:val>
                                        </p:tav>
                                      </p:tavLst>
                                    </p:anim>
                                    <p:set>
                                      <p:cBhvr>
                                        <p:cTn id="163" dur="1" fill="hold">
                                          <p:stCondLst>
                                            <p:cond delay="1999"/>
                                          </p:stCondLst>
                                        </p:cTn>
                                        <p:tgtEl>
                                          <p:spTgt spid="8"/>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10"/>
                                        </p:tgtEl>
                                        <p:attrNameLst>
                                          <p:attrName>ppt_x</p:attrName>
                                        </p:attrNameLst>
                                      </p:cBhvr>
                                      <p:tavLst>
                                        <p:tav tm="0">
                                          <p:val>
                                            <p:strVal val="ppt_x"/>
                                          </p:val>
                                        </p:tav>
                                        <p:tav tm="100000">
                                          <p:val>
                                            <p:strVal val="0-ppt_w/2"/>
                                          </p:val>
                                        </p:tav>
                                      </p:tavLst>
                                    </p:anim>
                                    <p:anim calcmode="lin" valueType="num">
                                      <p:cBhvr additive="base">
                                        <p:cTn id="166" dur="2000"/>
                                        <p:tgtEl>
                                          <p:spTgt spid="10"/>
                                        </p:tgtEl>
                                        <p:attrNameLst>
                                          <p:attrName>ppt_y</p:attrName>
                                        </p:attrNameLst>
                                      </p:cBhvr>
                                      <p:tavLst>
                                        <p:tav tm="0">
                                          <p:val>
                                            <p:strVal val="ppt_y"/>
                                          </p:val>
                                        </p:tav>
                                        <p:tav tm="100000">
                                          <p:val>
                                            <p:strVal val="1+ppt_h/2"/>
                                          </p:val>
                                        </p:tav>
                                      </p:tavLst>
                                    </p:anim>
                                    <p:set>
                                      <p:cBhvr>
                                        <p:cTn id="167" dur="1" fill="hold">
                                          <p:stCondLst>
                                            <p:cond delay="1999"/>
                                          </p:stCondLst>
                                        </p:cTn>
                                        <p:tgtEl>
                                          <p:spTgt spid="10"/>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12"/>
                                        </p:tgtEl>
                                        <p:attrNameLst>
                                          <p:attrName>ppt_x</p:attrName>
                                        </p:attrNameLst>
                                      </p:cBhvr>
                                      <p:tavLst>
                                        <p:tav tm="0">
                                          <p:val>
                                            <p:strVal val="ppt_x"/>
                                          </p:val>
                                        </p:tav>
                                        <p:tav tm="100000">
                                          <p:val>
                                            <p:strVal val="0-ppt_w/2"/>
                                          </p:val>
                                        </p:tav>
                                      </p:tavLst>
                                    </p:anim>
                                    <p:anim calcmode="lin" valueType="num">
                                      <p:cBhvr additive="base">
                                        <p:cTn id="170" dur="2000"/>
                                        <p:tgtEl>
                                          <p:spTgt spid="12"/>
                                        </p:tgtEl>
                                        <p:attrNameLst>
                                          <p:attrName>ppt_y</p:attrName>
                                        </p:attrNameLst>
                                      </p:cBhvr>
                                      <p:tavLst>
                                        <p:tav tm="0">
                                          <p:val>
                                            <p:strVal val="ppt_y"/>
                                          </p:val>
                                        </p:tav>
                                        <p:tav tm="100000">
                                          <p:val>
                                            <p:strVal val="1+ppt_h/2"/>
                                          </p:val>
                                        </p:tav>
                                      </p:tavLst>
                                    </p:anim>
                                    <p:set>
                                      <p:cBhvr>
                                        <p:cTn id="171" dur="1" fill="hold">
                                          <p:stCondLst>
                                            <p:cond delay="1999"/>
                                          </p:stCondLst>
                                        </p:cTn>
                                        <p:tgtEl>
                                          <p:spTgt spid="12"/>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14"/>
                                        </p:tgtEl>
                                        <p:attrNameLst>
                                          <p:attrName>ppt_x</p:attrName>
                                        </p:attrNameLst>
                                      </p:cBhvr>
                                      <p:tavLst>
                                        <p:tav tm="0">
                                          <p:val>
                                            <p:strVal val="ppt_x"/>
                                          </p:val>
                                        </p:tav>
                                        <p:tav tm="100000">
                                          <p:val>
                                            <p:strVal val="0-ppt_w/2"/>
                                          </p:val>
                                        </p:tav>
                                      </p:tavLst>
                                    </p:anim>
                                    <p:anim calcmode="lin" valueType="num">
                                      <p:cBhvr additive="base">
                                        <p:cTn id="174" dur="2000"/>
                                        <p:tgtEl>
                                          <p:spTgt spid="14"/>
                                        </p:tgtEl>
                                        <p:attrNameLst>
                                          <p:attrName>ppt_y</p:attrName>
                                        </p:attrNameLst>
                                      </p:cBhvr>
                                      <p:tavLst>
                                        <p:tav tm="0">
                                          <p:val>
                                            <p:strVal val="ppt_y"/>
                                          </p:val>
                                        </p:tav>
                                        <p:tav tm="100000">
                                          <p:val>
                                            <p:strVal val="1+ppt_h/2"/>
                                          </p:val>
                                        </p:tav>
                                      </p:tavLst>
                                    </p:anim>
                                    <p:set>
                                      <p:cBhvr>
                                        <p:cTn id="175" dur="1" fill="hold">
                                          <p:stCondLst>
                                            <p:cond delay="1999"/>
                                          </p:stCondLst>
                                        </p:cTn>
                                        <p:tgtEl>
                                          <p:spTgt spid="14"/>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16"/>
                                        </p:tgtEl>
                                        <p:attrNameLst>
                                          <p:attrName>ppt_x</p:attrName>
                                        </p:attrNameLst>
                                      </p:cBhvr>
                                      <p:tavLst>
                                        <p:tav tm="0">
                                          <p:val>
                                            <p:strVal val="ppt_x"/>
                                          </p:val>
                                        </p:tav>
                                        <p:tav tm="100000">
                                          <p:val>
                                            <p:strVal val="0-ppt_w/2"/>
                                          </p:val>
                                        </p:tav>
                                      </p:tavLst>
                                    </p:anim>
                                    <p:anim calcmode="lin" valueType="num">
                                      <p:cBhvr additive="base">
                                        <p:cTn id="178" dur="2000"/>
                                        <p:tgtEl>
                                          <p:spTgt spid="16"/>
                                        </p:tgtEl>
                                        <p:attrNameLst>
                                          <p:attrName>ppt_y</p:attrName>
                                        </p:attrNameLst>
                                      </p:cBhvr>
                                      <p:tavLst>
                                        <p:tav tm="0">
                                          <p:val>
                                            <p:strVal val="ppt_y"/>
                                          </p:val>
                                        </p:tav>
                                        <p:tav tm="100000">
                                          <p:val>
                                            <p:strVal val="1+ppt_h/2"/>
                                          </p:val>
                                        </p:tav>
                                      </p:tavLst>
                                    </p:anim>
                                    <p:set>
                                      <p:cBhvr>
                                        <p:cTn id="179" dur="1" fill="hold">
                                          <p:stCondLst>
                                            <p:cond delay="1999"/>
                                          </p:stCondLst>
                                        </p:cTn>
                                        <p:tgtEl>
                                          <p:spTgt spid="16"/>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18"/>
                                        </p:tgtEl>
                                        <p:attrNameLst>
                                          <p:attrName>ppt_x</p:attrName>
                                        </p:attrNameLst>
                                      </p:cBhvr>
                                      <p:tavLst>
                                        <p:tav tm="0">
                                          <p:val>
                                            <p:strVal val="ppt_x"/>
                                          </p:val>
                                        </p:tav>
                                        <p:tav tm="100000">
                                          <p:val>
                                            <p:strVal val="0-ppt_w/2"/>
                                          </p:val>
                                        </p:tav>
                                      </p:tavLst>
                                    </p:anim>
                                    <p:anim calcmode="lin" valueType="num">
                                      <p:cBhvr additive="base">
                                        <p:cTn id="182" dur="2000"/>
                                        <p:tgtEl>
                                          <p:spTgt spid="18"/>
                                        </p:tgtEl>
                                        <p:attrNameLst>
                                          <p:attrName>ppt_y</p:attrName>
                                        </p:attrNameLst>
                                      </p:cBhvr>
                                      <p:tavLst>
                                        <p:tav tm="0">
                                          <p:val>
                                            <p:strVal val="ppt_y"/>
                                          </p:val>
                                        </p:tav>
                                        <p:tav tm="100000">
                                          <p:val>
                                            <p:strVal val="1+ppt_h/2"/>
                                          </p:val>
                                        </p:tav>
                                      </p:tavLst>
                                    </p:anim>
                                    <p:set>
                                      <p:cBhvr>
                                        <p:cTn id="183" dur="1" fill="hold">
                                          <p:stCondLst>
                                            <p:cond delay="1999"/>
                                          </p:stCondLst>
                                        </p:cTn>
                                        <p:tgtEl>
                                          <p:spTgt spid="18"/>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20"/>
                                        </p:tgtEl>
                                        <p:attrNameLst>
                                          <p:attrName>ppt_x</p:attrName>
                                        </p:attrNameLst>
                                      </p:cBhvr>
                                      <p:tavLst>
                                        <p:tav tm="0">
                                          <p:val>
                                            <p:strVal val="ppt_x"/>
                                          </p:val>
                                        </p:tav>
                                        <p:tav tm="100000">
                                          <p:val>
                                            <p:strVal val="0-ppt_w/2"/>
                                          </p:val>
                                        </p:tav>
                                      </p:tavLst>
                                    </p:anim>
                                    <p:anim calcmode="lin" valueType="num">
                                      <p:cBhvr additive="base">
                                        <p:cTn id="186" dur="2000"/>
                                        <p:tgtEl>
                                          <p:spTgt spid="20"/>
                                        </p:tgtEl>
                                        <p:attrNameLst>
                                          <p:attrName>ppt_y</p:attrName>
                                        </p:attrNameLst>
                                      </p:cBhvr>
                                      <p:tavLst>
                                        <p:tav tm="0">
                                          <p:val>
                                            <p:strVal val="ppt_y"/>
                                          </p:val>
                                        </p:tav>
                                        <p:tav tm="100000">
                                          <p:val>
                                            <p:strVal val="1+ppt_h/2"/>
                                          </p:val>
                                        </p:tav>
                                      </p:tavLst>
                                    </p:anim>
                                    <p:set>
                                      <p:cBhvr>
                                        <p:cTn id="187" dur="1" fill="hold">
                                          <p:stCondLst>
                                            <p:cond delay="1999"/>
                                          </p:stCondLst>
                                        </p:cTn>
                                        <p:tgtEl>
                                          <p:spTgt spid="20"/>
                                        </p:tgtEl>
                                        <p:attrNameLst>
                                          <p:attrName>style.visibility</p:attrName>
                                        </p:attrNameLst>
                                      </p:cBhvr>
                                      <p:to>
                                        <p:strVal val="hidden"/>
                                      </p:to>
                                    </p:set>
                                  </p:childTnLst>
                                </p:cTn>
                              </p:par>
                              <p:par>
                                <p:cTn id="188" presetID="8" presetClass="emph" presetSubtype="0" autoRev="1" fill="hold" nodeType="withEffect">
                                  <p:stCondLst>
                                    <p:cond delay="0"/>
                                  </p:stCondLst>
                                  <p:childTnLst>
                                    <p:animRot by="21600000">
                                      <p:cBhvr>
                                        <p:cTn id="189" dur="2000" fill="hold"/>
                                        <p:tgtEl>
                                          <p:spTgt spid="4"/>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6"/>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8"/>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0"/>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2"/>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4"/>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16"/>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18"/>
                                        </p:tgtEl>
                                        <p:attrNameLst>
                                          <p:attrName>r</p:attrName>
                                        </p:attrNameLst>
                                      </p:cBhvr>
                                    </p:animRot>
                                  </p:childTnLst>
                                </p:cTn>
                              </p:par>
                              <p:par>
                                <p:cTn id="204" presetID="8" presetClass="emph" presetSubtype="0" autoRev="1" fill="hold" nodeType="withEffect">
                                  <p:stCondLst>
                                    <p:cond delay="0"/>
                                  </p:stCondLst>
                                  <p:childTnLst>
                                    <p:animRot by="21600000">
                                      <p:cBhvr>
                                        <p:cTn id="205" dur="2000" fill="hold"/>
                                        <p:tgtEl>
                                          <p:spTgt spid="20"/>
                                        </p:tgtEl>
                                        <p:attrNameLst>
                                          <p:attrName>r</p:attrName>
                                        </p:attrNameLst>
                                      </p:cBhvr>
                                    </p:animRot>
                                  </p:childTnLst>
                                </p:cTn>
                              </p:par>
                              <p:par>
                                <p:cTn id="206" presetID="8" presetClass="emph" presetSubtype="0" autoRev="1" fill="hold" nodeType="withEffect">
                                  <p:stCondLst>
                                    <p:cond delay="0"/>
                                  </p:stCondLst>
                                  <p:childTnLst>
                                    <p:animRot by="-21600000">
                                      <p:cBhvr>
                                        <p:cTn id="207" dur="2000" fill="hold"/>
                                        <p:tgtEl>
                                          <p:spTgt spid="3"/>
                                        </p:tgtEl>
                                        <p:attrNameLst>
                                          <p:attrName>r</p:attrName>
                                        </p:attrNameLst>
                                      </p:cBhvr>
                                    </p:animRot>
                                  </p:childTnLst>
                                </p:cTn>
                              </p:par>
                              <p:par>
                                <p:cTn id="208" presetID="8" presetClass="emph" presetSubtype="0" autoRev="1" fill="hold" nodeType="withEffect">
                                  <p:stCondLst>
                                    <p:cond delay="0"/>
                                  </p:stCondLst>
                                  <p:childTnLst>
                                    <p:animRot by="-21600000">
                                      <p:cBhvr>
                                        <p:cTn id="209" dur="2000" fill="hold"/>
                                        <p:tgtEl>
                                          <p:spTgt spid="5"/>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7"/>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9"/>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1"/>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3"/>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5"/>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7"/>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19"/>
                                        </p:tgtEl>
                                        <p:attrNameLst>
                                          <p:attrName>r</p:attrName>
                                        </p:attrNameLst>
                                      </p:cBhvr>
                                    </p:animRot>
                                  </p:childTnLst>
                                </p:cTn>
                              </p:par>
                              <p:par>
                                <p:cTn id="224" presetID="17" presetClass="entr" presetSubtype="1"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ppt_x</p:attrName>
                                        </p:attrNameLst>
                                      </p:cBhvr>
                                      <p:tavLst>
                                        <p:tav tm="0">
                                          <p:val>
                                            <p:strVal val="#ppt_x"/>
                                          </p:val>
                                        </p:tav>
                                        <p:tav tm="100000">
                                          <p:val>
                                            <p:strVal val="#ppt_x"/>
                                          </p:val>
                                        </p:tav>
                                      </p:tavLst>
                                    </p:anim>
                                    <p:anim calcmode="lin" valueType="num">
                                      <p:cBhvr>
                                        <p:cTn id="227" dur="2000" fill="hold"/>
                                        <p:tgtEl>
                                          <p:spTgt spid="2"/>
                                        </p:tgtEl>
                                        <p:attrNameLst>
                                          <p:attrName>ppt_y</p:attrName>
                                        </p:attrNameLst>
                                      </p:cBhvr>
                                      <p:tavLst>
                                        <p:tav tm="0">
                                          <p:val>
                                            <p:strVal val="#ppt_y-#ppt_h/2"/>
                                          </p:val>
                                        </p:tav>
                                        <p:tav tm="100000">
                                          <p:val>
                                            <p:strVal val="#ppt_y"/>
                                          </p:val>
                                        </p:tav>
                                      </p:tavLst>
                                    </p:anim>
                                    <p:anim calcmode="lin" valueType="num">
                                      <p:cBhvr>
                                        <p:cTn id="228" dur="2000" fill="hold"/>
                                        <p:tgtEl>
                                          <p:spTgt spid="2"/>
                                        </p:tgtEl>
                                        <p:attrNameLst>
                                          <p:attrName>ppt_w</p:attrName>
                                        </p:attrNameLst>
                                      </p:cBhvr>
                                      <p:tavLst>
                                        <p:tav tm="0">
                                          <p:val>
                                            <p:strVal val="#ppt_w"/>
                                          </p:val>
                                        </p:tav>
                                        <p:tav tm="100000">
                                          <p:val>
                                            <p:strVal val="#ppt_w"/>
                                          </p:val>
                                        </p:tav>
                                      </p:tavLst>
                                    </p:anim>
                                    <p:anim calcmode="lin" valueType="num">
                                      <p:cBhvr>
                                        <p:cTn id="229" dur="2000" fill="hold"/>
                                        <p:tgtEl>
                                          <p:spTgt spid="2"/>
                                        </p:tgtEl>
                                        <p:attrNameLst>
                                          <p:attrName>ppt_h</p:attrName>
                                        </p:attrNameLst>
                                      </p:cBhvr>
                                      <p:tavLst>
                                        <p:tav tm="0">
                                          <p:val>
                                            <p:fltVal val="0"/>
                                          </p:val>
                                        </p:tav>
                                        <p:tav tm="100000">
                                          <p:val>
                                            <p:strVal val="#ppt_h"/>
                                          </p:val>
                                        </p:tav>
                                      </p:tavLst>
                                    </p:anim>
                                  </p:childTnLst>
                                </p:cTn>
                              </p:par>
                              <p:par>
                                <p:cTn id="230" presetID="16" presetClass="entr" presetSubtype="37" fill="hold" nodeType="withEffect">
                                  <p:stCondLst>
                                    <p:cond delay="0"/>
                                  </p:stCondLst>
                                  <p:childTnLst>
                                    <p:set>
                                      <p:cBhvr>
                                        <p:cTn id="231" dur="1" fill="hold">
                                          <p:stCondLst>
                                            <p:cond delay="0"/>
                                          </p:stCondLst>
                                        </p:cTn>
                                        <p:tgtEl>
                                          <p:spTgt spid="2"/>
                                        </p:tgtEl>
                                        <p:attrNameLst>
                                          <p:attrName>style.visibility</p:attrName>
                                        </p:attrNameLst>
                                      </p:cBhvr>
                                      <p:to>
                                        <p:strVal val="visible"/>
                                      </p:to>
                                    </p:set>
                                    <p:animEffect transition="in" filter="barn(outVertical)">
                                      <p:cBhvr>
                                        <p:cTn id="23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flip="none" rotWithShape="1">
          <a:gsLst>
            <a:gs pos="12000">
              <a:schemeClr val="tx1"/>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ED2E596FE2FEAF0CF14E58D6EBEC96C5401529F6_size266_w1607_h1079.jpeg"/>
          <p:cNvPicPr>
            <a:picLocks noGrp="1" noChangeAspect="1"/>
          </p:cNvPicPr>
          <p:nvPr isPhoto="1"/>
        </p:nvPicPr>
        <p:blipFill>
          <a:blip r:embed="rId2">
            <a:lum/>
          </a:blip>
          <a:stretch>
            <a:fillRect/>
          </a:stretch>
        </p:blipFill>
        <p:spPr>
          <a:xfrm>
            <a:off x="3396" y="0"/>
            <a:ext cx="9144000" cy="5143500"/>
          </a:xfrm>
          <a:prstGeom prst="rect">
            <a:avLst/>
          </a:prstGeom>
          <a:noFill/>
          <a:ln>
            <a:noFill/>
          </a:ln>
        </p:spPr>
      </p:pic>
      <p:pic>
        <p:nvPicPr>
          <p:cNvPr id="3" name="2 Imagen" descr="circular-shape-for-design-logo-8874BE76E2-seeklogo.com.png"/>
          <p:cNvPicPr>
            <a:picLocks noChangeAspect="1"/>
          </p:cNvPicPr>
          <p:nvPr/>
        </p:nvPicPr>
        <p:blipFill>
          <a:blip r:embed="rId3" cstate="print">
            <a:duotone>
              <a:prstClr val="black"/>
              <a:schemeClr val="accent6">
                <a:tint val="45000"/>
                <a:satMod val="400000"/>
              </a:schemeClr>
            </a:duotone>
            <a:lum bright="-30000" contrast="40000"/>
          </a:blip>
          <a:stretch>
            <a:fillRect/>
          </a:stretch>
        </p:blipFill>
        <p:spPr>
          <a:xfrm>
            <a:off x="0" y="0"/>
            <a:ext cx="714362" cy="714362"/>
          </a:xfrm>
          <a:prstGeom prst="rect">
            <a:avLst/>
          </a:prstGeom>
        </p:spPr>
      </p:pic>
      <p:pic>
        <p:nvPicPr>
          <p:cNvPr id="4" name="3 Imagen" descr="circular-shape-for-design-logo-8874BE76E2-seeklogo.com.png"/>
          <p:cNvPicPr>
            <a:picLocks noChangeAspect="1"/>
          </p:cNvPicPr>
          <p:nvPr/>
        </p:nvPicPr>
        <p:blipFill>
          <a:blip r:embed="rId3" cstate="print">
            <a:duotone>
              <a:schemeClr val="accent6">
                <a:shade val="45000"/>
                <a:satMod val="135000"/>
              </a:schemeClr>
              <a:prstClr val="white"/>
            </a:duotone>
          </a:blip>
          <a:stretch>
            <a:fillRect/>
          </a:stretch>
        </p:blipFill>
        <p:spPr>
          <a:xfrm>
            <a:off x="8286776" y="4429138"/>
            <a:ext cx="714362" cy="714362"/>
          </a:xfrm>
          <a:prstGeom prst="rect">
            <a:avLst/>
          </a:prstGeom>
        </p:spPr>
      </p:pic>
      <p:pic>
        <p:nvPicPr>
          <p:cNvPr id="5" name="4 Imagen" descr="circular-shape-for-design-logo-8874BE76E2-seeklogo.com.png"/>
          <p:cNvPicPr>
            <a:picLocks noChangeAspect="1"/>
          </p:cNvPicPr>
          <p:nvPr/>
        </p:nvPicPr>
        <p:blipFill>
          <a:blip r:embed="rId3" cstate="print">
            <a:duotone>
              <a:schemeClr val="accent6">
                <a:shade val="45000"/>
                <a:satMod val="135000"/>
              </a:schemeClr>
              <a:prstClr val="white"/>
            </a:duotone>
          </a:blip>
          <a:stretch>
            <a:fillRect/>
          </a:stretch>
        </p:blipFill>
        <p:spPr>
          <a:xfrm>
            <a:off x="428596" y="642924"/>
            <a:ext cx="714362" cy="714362"/>
          </a:xfrm>
          <a:prstGeom prst="rect">
            <a:avLst/>
          </a:prstGeom>
        </p:spPr>
      </p:pic>
      <p:pic>
        <p:nvPicPr>
          <p:cNvPr id="6" name="5 Imagen" descr="circular-shape-for-design-logo-8874BE76E2-seeklogo.com.png"/>
          <p:cNvPicPr>
            <a:picLocks noChangeAspect="1"/>
          </p:cNvPicPr>
          <p:nvPr/>
        </p:nvPicPr>
        <p:blipFill>
          <a:blip r:embed="rId3" cstate="print">
            <a:duotone>
              <a:prstClr val="black"/>
              <a:schemeClr val="accent6">
                <a:tint val="45000"/>
                <a:satMod val="400000"/>
              </a:schemeClr>
            </a:duotone>
            <a:lum bright="-30000" contrast="40000"/>
          </a:blip>
          <a:stretch>
            <a:fillRect/>
          </a:stretch>
        </p:blipFill>
        <p:spPr>
          <a:xfrm>
            <a:off x="928662" y="1214428"/>
            <a:ext cx="714362" cy="714362"/>
          </a:xfrm>
          <a:prstGeom prst="rect">
            <a:avLst/>
          </a:prstGeom>
        </p:spPr>
      </p:pic>
      <p:pic>
        <p:nvPicPr>
          <p:cNvPr id="7" name="6 Imagen" descr="circular-shape-for-design-logo-8874BE76E2-seeklogo.com.png"/>
          <p:cNvPicPr>
            <a:picLocks noChangeAspect="1"/>
          </p:cNvPicPr>
          <p:nvPr/>
        </p:nvPicPr>
        <p:blipFill>
          <a:blip r:embed="rId3" cstate="print">
            <a:duotone>
              <a:schemeClr val="accent6">
                <a:shade val="45000"/>
                <a:satMod val="135000"/>
              </a:schemeClr>
              <a:prstClr val="white"/>
            </a:duotone>
          </a:blip>
          <a:stretch>
            <a:fillRect/>
          </a:stretch>
        </p:blipFill>
        <p:spPr>
          <a:xfrm>
            <a:off x="1428728" y="1785932"/>
            <a:ext cx="714362" cy="714362"/>
          </a:xfrm>
          <a:prstGeom prst="rect">
            <a:avLst/>
          </a:prstGeom>
        </p:spPr>
      </p:pic>
      <p:pic>
        <p:nvPicPr>
          <p:cNvPr id="8" name="7 Imagen" descr="circular-shape-for-design-logo-8874BE76E2-seeklogo.com.png"/>
          <p:cNvPicPr>
            <a:picLocks noChangeAspect="1"/>
          </p:cNvPicPr>
          <p:nvPr/>
        </p:nvPicPr>
        <p:blipFill>
          <a:blip r:embed="rId3" cstate="print">
            <a:duotone>
              <a:prstClr val="black"/>
              <a:schemeClr val="accent6">
                <a:tint val="45000"/>
                <a:satMod val="400000"/>
              </a:schemeClr>
            </a:duotone>
            <a:lum bright="-30000" contrast="40000"/>
          </a:blip>
          <a:stretch>
            <a:fillRect/>
          </a:stretch>
        </p:blipFill>
        <p:spPr>
          <a:xfrm>
            <a:off x="2000232" y="2214560"/>
            <a:ext cx="714362" cy="714362"/>
          </a:xfrm>
          <a:prstGeom prst="rect">
            <a:avLst/>
          </a:prstGeom>
        </p:spPr>
      </p:pic>
      <p:pic>
        <p:nvPicPr>
          <p:cNvPr id="9" name="8 Imagen" descr="circular-shape-for-design-logo-8874BE76E2-seeklogo.com.png"/>
          <p:cNvPicPr>
            <a:picLocks noChangeAspect="1"/>
          </p:cNvPicPr>
          <p:nvPr/>
        </p:nvPicPr>
        <p:blipFill>
          <a:blip r:embed="rId3" cstate="print">
            <a:duotone>
              <a:schemeClr val="accent6">
                <a:shade val="45000"/>
                <a:satMod val="135000"/>
              </a:schemeClr>
              <a:prstClr val="white"/>
            </a:duotone>
          </a:blip>
          <a:stretch>
            <a:fillRect/>
          </a:stretch>
        </p:blipFill>
        <p:spPr>
          <a:xfrm>
            <a:off x="2643174" y="2643188"/>
            <a:ext cx="714362" cy="714362"/>
          </a:xfrm>
          <a:prstGeom prst="rect">
            <a:avLst/>
          </a:prstGeom>
        </p:spPr>
      </p:pic>
      <p:pic>
        <p:nvPicPr>
          <p:cNvPr id="10" name="9 Imagen" descr="circular-shape-for-design-logo-8874BE76E2-seeklogo.com.png"/>
          <p:cNvPicPr>
            <a:picLocks noChangeAspect="1"/>
          </p:cNvPicPr>
          <p:nvPr/>
        </p:nvPicPr>
        <p:blipFill>
          <a:blip r:embed="rId3" cstate="print">
            <a:duotone>
              <a:prstClr val="black"/>
              <a:schemeClr val="accent6">
                <a:tint val="45000"/>
                <a:satMod val="400000"/>
              </a:schemeClr>
            </a:duotone>
            <a:lum bright="-30000" contrast="40000"/>
          </a:blip>
          <a:stretch>
            <a:fillRect/>
          </a:stretch>
        </p:blipFill>
        <p:spPr>
          <a:xfrm>
            <a:off x="3286116" y="3000378"/>
            <a:ext cx="714362" cy="714362"/>
          </a:xfrm>
          <a:prstGeom prst="rect">
            <a:avLst/>
          </a:prstGeom>
        </p:spPr>
      </p:pic>
      <p:pic>
        <p:nvPicPr>
          <p:cNvPr id="11" name="10 Imagen" descr="circular-shape-for-design-logo-8874BE76E2-seeklogo.com.png"/>
          <p:cNvPicPr>
            <a:picLocks noChangeAspect="1"/>
          </p:cNvPicPr>
          <p:nvPr/>
        </p:nvPicPr>
        <p:blipFill>
          <a:blip r:embed="rId3" cstate="print">
            <a:duotone>
              <a:schemeClr val="accent6">
                <a:shade val="45000"/>
                <a:satMod val="135000"/>
              </a:schemeClr>
              <a:prstClr val="white"/>
            </a:duotone>
          </a:blip>
          <a:stretch>
            <a:fillRect/>
          </a:stretch>
        </p:blipFill>
        <p:spPr>
          <a:xfrm>
            <a:off x="3929058" y="3286130"/>
            <a:ext cx="714362" cy="714362"/>
          </a:xfrm>
          <a:prstGeom prst="rect">
            <a:avLst/>
          </a:prstGeom>
        </p:spPr>
      </p:pic>
      <p:pic>
        <p:nvPicPr>
          <p:cNvPr id="12" name="11 Imagen" descr="circular-shape-for-design-logo-8874BE76E2-seeklogo.com.png"/>
          <p:cNvPicPr>
            <a:picLocks noChangeAspect="1"/>
          </p:cNvPicPr>
          <p:nvPr/>
        </p:nvPicPr>
        <p:blipFill>
          <a:blip r:embed="rId3" cstate="print">
            <a:duotone>
              <a:prstClr val="black"/>
              <a:schemeClr val="accent6">
                <a:tint val="45000"/>
                <a:satMod val="400000"/>
              </a:schemeClr>
            </a:duotone>
            <a:lum bright="-30000" contrast="40000"/>
          </a:blip>
          <a:stretch>
            <a:fillRect/>
          </a:stretch>
        </p:blipFill>
        <p:spPr>
          <a:xfrm>
            <a:off x="4572000" y="3571882"/>
            <a:ext cx="714362" cy="714362"/>
          </a:xfrm>
          <a:prstGeom prst="rect">
            <a:avLst/>
          </a:prstGeom>
        </p:spPr>
      </p:pic>
      <p:pic>
        <p:nvPicPr>
          <p:cNvPr id="13" name="12 Imagen" descr="circular-shape-for-design-logo-8874BE76E2-seeklogo.com.png"/>
          <p:cNvPicPr>
            <a:picLocks noChangeAspect="1"/>
          </p:cNvPicPr>
          <p:nvPr/>
        </p:nvPicPr>
        <p:blipFill>
          <a:blip r:embed="rId3" cstate="print">
            <a:duotone>
              <a:schemeClr val="accent6">
                <a:shade val="45000"/>
                <a:satMod val="135000"/>
              </a:schemeClr>
              <a:prstClr val="white"/>
            </a:duotone>
          </a:blip>
          <a:stretch>
            <a:fillRect/>
          </a:stretch>
        </p:blipFill>
        <p:spPr>
          <a:xfrm>
            <a:off x="5214942" y="3857634"/>
            <a:ext cx="714362" cy="714362"/>
          </a:xfrm>
          <a:prstGeom prst="rect">
            <a:avLst/>
          </a:prstGeom>
        </p:spPr>
      </p:pic>
      <p:pic>
        <p:nvPicPr>
          <p:cNvPr id="14" name="13 Imagen" descr="circular-shape-for-design-logo-8874BE76E2-seeklogo.com.png"/>
          <p:cNvPicPr>
            <a:picLocks noChangeAspect="1"/>
          </p:cNvPicPr>
          <p:nvPr/>
        </p:nvPicPr>
        <p:blipFill>
          <a:blip r:embed="rId3" cstate="print">
            <a:duotone>
              <a:prstClr val="black"/>
              <a:schemeClr val="accent6">
                <a:tint val="45000"/>
                <a:satMod val="400000"/>
              </a:schemeClr>
            </a:duotone>
            <a:lum bright="-30000" contrast="40000"/>
          </a:blip>
          <a:stretch>
            <a:fillRect/>
          </a:stretch>
        </p:blipFill>
        <p:spPr>
          <a:xfrm>
            <a:off x="5929322" y="4071948"/>
            <a:ext cx="714362" cy="714362"/>
          </a:xfrm>
          <a:prstGeom prst="rect">
            <a:avLst/>
          </a:prstGeom>
        </p:spPr>
      </p:pic>
      <p:pic>
        <p:nvPicPr>
          <p:cNvPr id="15" name="14 Imagen" descr="circular-shape-for-design-logo-8874BE76E2-seeklogo.com.png"/>
          <p:cNvPicPr>
            <a:picLocks noChangeAspect="1"/>
          </p:cNvPicPr>
          <p:nvPr/>
        </p:nvPicPr>
        <p:blipFill>
          <a:blip r:embed="rId3" cstate="print">
            <a:duotone>
              <a:schemeClr val="accent6">
                <a:shade val="45000"/>
                <a:satMod val="135000"/>
              </a:schemeClr>
              <a:prstClr val="white"/>
            </a:duotone>
          </a:blip>
          <a:stretch>
            <a:fillRect/>
          </a:stretch>
        </p:blipFill>
        <p:spPr>
          <a:xfrm>
            <a:off x="6643702" y="4286262"/>
            <a:ext cx="714362" cy="714362"/>
          </a:xfrm>
          <a:prstGeom prst="rect">
            <a:avLst/>
          </a:prstGeom>
        </p:spPr>
      </p:pic>
      <p:pic>
        <p:nvPicPr>
          <p:cNvPr id="16" name="15 Imagen" descr="circular-shape-for-design-logo-8874BE76E2-seeklogo.com.png"/>
          <p:cNvPicPr>
            <a:picLocks noChangeAspect="1"/>
          </p:cNvPicPr>
          <p:nvPr/>
        </p:nvPicPr>
        <p:blipFill>
          <a:blip r:embed="rId3" cstate="print">
            <a:duotone>
              <a:prstClr val="black"/>
              <a:schemeClr val="accent6">
                <a:tint val="45000"/>
                <a:satMod val="400000"/>
              </a:schemeClr>
            </a:duotone>
            <a:lum bright="-30000" contrast="40000"/>
          </a:blip>
          <a:stretch>
            <a:fillRect/>
          </a:stretch>
        </p:blipFill>
        <p:spPr>
          <a:xfrm>
            <a:off x="7500958" y="4429138"/>
            <a:ext cx="714362" cy="714362"/>
          </a:xfrm>
          <a:prstGeom prst="rect">
            <a:avLst/>
          </a:prstGeom>
        </p:spPr>
      </p:pic>
      <p:sp>
        <p:nvSpPr>
          <p:cNvPr id="17" name="16 Rectángulo"/>
          <p:cNvSpPr/>
          <p:nvPr/>
        </p:nvSpPr>
        <p:spPr>
          <a:xfrm>
            <a:off x="-428660" y="-285770"/>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1+#ppt_w/2"/>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1+#ppt_w/2"/>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1+#ppt_w/2"/>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8" presetClass="emph" presetSubtype="0" autoRev="1" fill="hold" nodeType="withEffect">
                                  <p:stCondLst>
                                    <p:cond delay="0"/>
                                  </p:stCondLst>
                                  <p:childTnLst>
                                    <p:animRot by="21600000">
                                      <p:cBhvr>
                                        <p:cTn id="64" dur="2000" fill="hold"/>
                                        <p:tgtEl>
                                          <p:spTgt spid="3"/>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4"/>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5"/>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6"/>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7"/>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8"/>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9"/>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0"/>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1"/>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2"/>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3"/>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4"/>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5"/>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6"/>
                                        </p:tgtEl>
                                        <p:attrNameLst>
                                          <p:attrName>r</p:attrName>
                                        </p:attrNameLst>
                                      </p:cBhvr>
                                    </p:animRot>
                                  </p:childTnLst>
                                </p:cTn>
                              </p:par>
                            </p:childTnLst>
                          </p:cTn>
                        </p:par>
                        <p:par>
                          <p:cTn id="91" fill="hold">
                            <p:stCondLst>
                              <p:cond delay="4000"/>
                            </p:stCondLst>
                            <p:childTnLst>
                              <p:par>
                                <p:cTn id="92" presetID="2" presetClass="exit" presetSubtype="6" fill="hold" nodeType="afterEffect">
                                  <p:stCondLst>
                                    <p:cond delay="0"/>
                                  </p:stCondLst>
                                  <p:childTnLst>
                                    <p:anim calcmode="lin" valueType="num">
                                      <p:cBhvr additive="base">
                                        <p:cTn id="93" dur="2000"/>
                                        <p:tgtEl>
                                          <p:spTgt spid="3"/>
                                        </p:tgtEl>
                                        <p:attrNameLst>
                                          <p:attrName>ppt_x</p:attrName>
                                        </p:attrNameLst>
                                      </p:cBhvr>
                                      <p:tavLst>
                                        <p:tav tm="0">
                                          <p:val>
                                            <p:strVal val="ppt_x"/>
                                          </p:val>
                                        </p:tav>
                                        <p:tav tm="100000">
                                          <p:val>
                                            <p:strVal val="1+ppt_w/2"/>
                                          </p:val>
                                        </p:tav>
                                      </p:tavLst>
                                    </p:anim>
                                    <p:anim calcmode="lin" valueType="num">
                                      <p:cBhvr additive="base">
                                        <p:cTn id="94" dur="2000"/>
                                        <p:tgtEl>
                                          <p:spTgt spid="3"/>
                                        </p:tgtEl>
                                        <p:attrNameLst>
                                          <p:attrName>ppt_y</p:attrName>
                                        </p:attrNameLst>
                                      </p:cBhvr>
                                      <p:tavLst>
                                        <p:tav tm="0">
                                          <p:val>
                                            <p:strVal val="ppt_y"/>
                                          </p:val>
                                        </p:tav>
                                        <p:tav tm="100000">
                                          <p:val>
                                            <p:strVal val="1+ppt_h/2"/>
                                          </p:val>
                                        </p:tav>
                                      </p:tavLst>
                                    </p:anim>
                                    <p:set>
                                      <p:cBhvr>
                                        <p:cTn id="95" dur="1" fill="hold">
                                          <p:stCondLst>
                                            <p:cond delay="1999"/>
                                          </p:stCondLst>
                                        </p:cTn>
                                        <p:tgtEl>
                                          <p:spTgt spid="3"/>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4"/>
                                        </p:tgtEl>
                                        <p:attrNameLst>
                                          <p:attrName>ppt_x</p:attrName>
                                        </p:attrNameLst>
                                      </p:cBhvr>
                                      <p:tavLst>
                                        <p:tav tm="0">
                                          <p:val>
                                            <p:strVal val="ppt_x"/>
                                          </p:val>
                                        </p:tav>
                                        <p:tav tm="100000">
                                          <p:val>
                                            <p:strVal val="1+ppt_w/2"/>
                                          </p:val>
                                        </p:tav>
                                      </p:tavLst>
                                    </p:anim>
                                    <p:anim calcmode="lin" valueType="num">
                                      <p:cBhvr additive="base">
                                        <p:cTn id="98" dur="2000"/>
                                        <p:tgtEl>
                                          <p:spTgt spid="4"/>
                                        </p:tgtEl>
                                        <p:attrNameLst>
                                          <p:attrName>ppt_y</p:attrName>
                                        </p:attrNameLst>
                                      </p:cBhvr>
                                      <p:tavLst>
                                        <p:tav tm="0">
                                          <p:val>
                                            <p:strVal val="ppt_y"/>
                                          </p:val>
                                        </p:tav>
                                        <p:tav tm="100000">
                                          <p:val>
                                            <p:strVal val="1+ppt_h/2"/>
                                          </p:val>
                                        </p:tav>
                                      </p:tavLst>
                                    </p:anim>
                                    <p:set>
                                      <p:cBhvr>
                                        <p:cTn id="99" dur="1" fill="hold">
                                          <p:stCondLst>
                                            <p:cond delay="1999"/>
                                          </p:stCondLst>
                                        </p:cTn>
                                        <p:tgtEl>
                                          <p:spTgt spid="4"/>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5"/>
                                        </p:tgtEl>
                                        <p:attrNameLst>
                                          <p:attrName>ppt_x</p:attrName>
                                        </p:attrNameLst>
                                      </p:cBhvr>
                                      <p:tavLst>
                                        <p:tav tm="0">
                                          <p:val>
                                            <p:strVal val="ppt_x"/>
                                          </p:val>
                                        </p:tav>
                                        <p:tav tm="100000">
                                          <p:val>
                                            <p:strVal val="1+ppt_w/2"/>
                                          </p:val>
                                        </p:tav>
                                      </p:tavLst>
                                    </p:anim>
                                    <p:anim calcmode="lin" valueType="num">
                                      <p:cBhvr additive="base">
                                        <p:cTn id="102" dur="2000"/>
                                        <p:tgtEl>
                                          <p:spTgt spid="5"/>
                                        </p:tgtEl>
                                        <p:attrNameLst>
                                          <p:attrName>ppt_y</p:attrName>
                                        </p:attrNameLst>
                                      </p:cBhvr>
                                      <p:tavLst>
                                        <p:tav tm="0">
                                          <p:val>
                                            <p:strVal val="ppt_y"/>
                                          </p:val>
                                        </p:tav>
                                        <p:tav tm="100000">
                                          <p:val>
                                            <p:strVal val="1+ppt_h/2"/>
                                          </p:val>
                                        </p:tav>
                                      </p:tavLst>
                                    </p:anim>
                                    <p:set>
                                      <p:cBhvr>
                                        <p:cTn id="103" dur="1" fill="hold">
                                          <p:stCondLst>
                                            <p:cond delay="1999"/>
                                          </p:stCondLst>
                                        </p:cTn>
                                        <p:tgtEl>
                                          <p:spTgt spid="5"/>
                                        </p:tgtEl>
                                        <p:attrNameLst>
                                          <p:attrName>style.visibility</p:attrName>
                                        </p:attrNameLst>
                                      </p:cBhvr>
                                      <p:to>
                                        <p:strVal val="hidden"/>
                                      </p:to>
                                    </p:set>
                                  </p:childTnLst>
                                </p:cTn>
                              </p:par>
                              <p:par>
                                <p:cTn id="104" presetID="2" presetClass="exit" presetSubtype="6" fill="hold" nodeType="withEffect">
                                  <p:stCondLst>
                                    <p:cond delay="0"/>
                                  </p:stCondLst>
                                  <p:childTnLst>
                                    <p:anim calcmode="lin" valueType="num">
                                      <p:cBhvr additive="base">
                                        <p:cTn id="105" dur="2000"/>
                                        <p:tgtEl>
                                          <p:spTgt spid="6"/>
                                        </p:tgtEl>
                                        <p:attrNameLst>
                                          <p:attrName>ppt_x</p:attrName>
                                        </p:attrNameLst>
                                      </p:cBhvr>
                                      <p:tavLst>
                                        <p:tav tm="0">
                                          <p:val>
                                            <p:strVal val="ppt_x"/>
                                          </p:val>
                                        </p:tav>
                                        <p:tav tm="100000">
                                          <p:val>
                                            <p:strVal val="1+ppt_w/2"/>
                                          </p:val>
                                        </p:tav>
                                      </p:tavLst>
                                    </p:anim>
                                    <p:anim calcmode="lin" valueType="num">
                                      <p:cBhvr additive="base">
                                        <p:cTn id="106" dur="2000"/>
                                        <p:tgtEl>
                                          <p:spTgt spid="6"/>
                                        </p:tgtEl>
                                        <p:attrNameLst>
                                          <p:attrName>ppt_y</p:attrName>
                                        </p:attrNameLst>
                                      </p:cBhvr>
                                      <p:tavLst>
                                        <p:tav tm="0">
                                          <p:val>
                                            <p:strVal val="ppt_y"/>
                                          </p:val>
                                        </p:tav>
                                        <p:tav tm="100000">
                                          <p:val>
                                            <p:strVal val="1+ppt_h/2"/>
                                          </p:val>
                                        </p:tav>
                                      </p:tavLst>
                                    </p:anim>
                                    <p:set>
                                      <p:cBhvr>
                                        <p:cTn id="107" dur="1" fill="hold">
                                          <p:stCondLst>
                                            <p:cond delay="1999"/>
                                          </p:stCondLst>
                                        </p:cTn>
                                        <p:tgtEl>
                                          <p:spTgt spid="6"/>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7"/>
                                        </p:tgtEl>
                                        <p:attrNameLst>
                                          <p:attrName>ppt_x</p:attrName>
                                        </p:attrNameLst>
                                      </p:cBhvr>
                                      <p:tavLst>
                                        <p:tav tm="0">
                                          <p:val>
                                            <p:strVal val="ppt_x"/>
                                          </p:val>
                                        </p:tav>
                                        <p:tav tm="100000">
                                          <p:val>
                                            <p:strVal val="1+ppt_w/2"/>
                                          </p:val>
                                        </p:tav>
                                      </p:tavLst>
                                    </p:anim>
                                    <p:anim calcmode="lin" valueType="num">
                                      <p:cBhvr additive="base">
                                        <p:cTn id="110" dur="2000"/>
                                        <p:tgtEl>
                                          <p:spTgt spid="7"/>
                                        </p:tgtEl>
                                        <p:attrNameLst>
                                          <p:attrName>ppt_y</p:attrName>
                                        </p:attrNameLst>
                                      </p:cBhvr>
                                      <p:tavLst>
                                        <p:tav tm="0">
                                          <p:val>
                                            <p:strVal val="ppt_y"/>
                                          </p:val>
                                        </p:tav>
                                        <p:tav tm="100000">
                                          <p:val>
                                            <p:strVal val="1+ppt_h/2"/>
                                          </p:val>
                                        </p:tav>
                                      </p:tavLst>
                                    </p:anim>
                                    <p:set>
                                      <p:cBhvr>
                                        <p:cTn id="111" dur="1" fill="hold">
                                          <p:stCondLst>
                                            <p:cond delay="1999"/>
                                          </p:stCondLst>
                                        </p:cTn>
                                        <p:tgtEl>
                                          <p:spTgt spid="7"/>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8"/>
                                        </p:tgtEl>
                                        <p:attrNameLst>
                                          <p:attrName>ppt_x</p:attrName>
                                        </p:attrNameLst>
                                      </p:cBhvr>
                                      <p:tavLst>
                                        <p:tav tm="0">
                                          <p:val>
                                            <p:strVal val="ppt_x"/>
                                          </p:val>
                                        </p:tav>
                                        <p:tav tm="100000">
                                          <p:val>
                                            <p:strVal val="1+ppt_w/2"/>
                                          </p:val>
                                        </p:tav>
                                      </p:tavLst>
                                    </p:anim>
                                    <p:anim calcmode="lin" valueType="num">
                                      <p:cBhvr additive="base">
                                        <p:cTn id="114" dur="2000"/>
                                        <p:tgtEl>
                                          <p:spTgt spid="8"/>
                                        </p:tgtEl>
                                        <p:attrNameLst>
                                          <p:attrName>ppt_y</p:attrName>
                                        </p:attrNameLst>
                                      </p:cBhvr>
                                      <p:tavLst>
                                        <p:tav tm="0">
                                          <p:val>
                                            <p:strVal val="ppt_y"/>
                                          </p:val>
                                        </p:tav>
                                        <p:tav tm="100000">
                                          <p:val>
                                            <p:strVal val="1+ppt_h/2"/>
                                          </p:val>
                                        </p:tav>
                                      </p:tavLst>
                                    </p:anim>
                                    <p:set>
                                      <p:cBhvr>
                                        <p:cTn id="115" dur="1" fill="hold">
                                          <p:stCondLst>
                                            <p:cond delay="1999"/>
                                          </p:stCondLst>
                                        </p:cTn>
                                        <p:tgtEl>
                                          <p:spTgt spid="8"/>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9"/>
                                        </p:tgtEl>
                                        <p:attrNameLst>
                                          <p:attrName>ppt_x</p:attrName>
                                        </p:attrNameLst>
                                      </p:cBhvr>
                                      <p:tavLst>
                                        <p:tav tm="0">
                                          <p:val>
                                            <p:strVal val="ppt_x"/>
                                          </p:val>
                                        </p:tav>
                                        <p:tav tm="100000">
                                          <p:val>
                                            <p:strVal val="1+ppt_w/2"/>
                                          </p:val>
                                        </p:tav>
                                      </p:tavLst>
                                    </p:anim>
                                    <p:anim calcmode="lin" valueType="num">
                                      <p:cBhvr additive="base">
                                        <p:cTn id="118" dur="2000"/>
                                        <p:tgtEl>
                                          <p:spTgt spid="9"/>
                                        </p:tgtEl>
                                        <p:attrNameLst>
                                          <p:attrName>ppt_y</p:attrName>
                                        </p:attrNameLst>
                                      </p:cBhvr>
                                      <p:tavLst>
                                        <p:tav tm="0">
                                          <p:val>
                                            <p:strVal val="ppt_y"/>
                                          </p:val>
                                        </p:tav>
                                        <p:tav tm="100000">
                                          <p:val>
                                            <p:strVal val="1+ppt_h/2"/>
                                          </p:val>
                                        </p:tav>
                                      </p:tavLst>
                                    </p:anim>
                                    <p:set>
                                      <p:cBhvr>
                                        <p:cTn id="119" dur="1" fill="hold">
                                          <p:stCondLst>
                                            <p:cond delay="1999"/>
                                          </p:stCondLst>
                                        </p:cTn>
                                        <p:tgtEl>
                                          <p:spTgt spid="9"/>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10"/>
                                        </p:tgtEl>
                                        <p:attrNameLst>
                                          <p:attrName>ppt_x</p:attrName>
                                        </p:attrNameLst>
                                      </p:cBhvr>
                                      <p:tavLst>
                                        <p:tav tm="0">
                                          <p:val>
                                            <p:strVal val="ppt_x"/>
                                          </p:val>
                                        </p:tav>
                                        <p:tav tm="100000">
                                          <p:val>
                                            <p:strVal val="1+ppt_w/2"/>
                                          </p:val>
                                        </p:tav>
                                      </p:tavLst>
                                    </p:anim>
                                    <p:anim calcmode="lin" valueType="num">
                                      <p:cBhvr additive="base">
                                        <p:cTn id="122" dur="2000"/>
                                        <p:tgtEl>
                                          <p:spTgt spid="10"/>
                                        </p:tgtEl>
                                        <p:attrNameLst>
                                          <p:attrName>ppt_y</p:attrName>
                                        </p:attrNameLst>
                                      </p:cBhvr>
                                      <p:tavLst>
                                        <p:tav tm="0">
                                          <p:val>
                                            <p:strVal val="ppt_y"/>
                                          </p:val>
                                        </p:tav>
                                        <p:tav tm="100000">
                                          <p:val>
                                            <p:strVal val="1+ppt_h/2"/>
                                          </p:val>
                                        </p:tav>
                                      </p:tavLst>
                                    </p:anim>
                                    <p:set>
                                      <p:cBhvr>
                                        <p:cTn id="123" dur="1" fill="hold">
                                          <p:stCondLst>
                                            <p:cond delay="1999"/>
                                          </p:stCondLst>
                                        </p:cTn>
                                        <p:tgtEl>
                                          <p:spTgt spid="10"/>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11"/>
                                        </p:tgtEl>
                                        <p:attrNameLst>
                                          <p:attrName>ppt_x</p:attrName>
                                        </p:attrNameLst>
                                      </p:cBhvr>
                                      <p:tavLst>
                                        <p:tav tm="0">
                                          <p:val>
                                            <p:strVal val="ppt_x"/>
                                          </p:val>
                                        </p:tav>
                                        <p:tav tm="100000">
                                          <p:val>
                                            <p:strVal val="1+ppt_w/2"/>
                                          </p:val>
                                        </p:tav>
                                      </p:tavLst>
                                    </p:anim>
                                    <p:anim calcmode="lin" valueType="num">
                                      <p:cBhvr additive="base">
                                        <p:cTn id="126" dur="2000"/>
                                        <p:tgtEl>
                                          <p:spTgt spid="11"/>
                                        </p:tgtEl>
                                        <p:attrNameLst>
                                          <p:attrName>ppt_y</p:attrName>
                                        </p:attrNameLst>
                                      </p:cBhvr>
                                      <p:tavLst>
                                        <p:tav tm="0">
                                          <p:val>
                                            <p:strVal val="ppt_y"/>
                                          </p:val>
                                        </p:tav>
                                        <p:tav tm="100000">
                                          <p:val>
                                            <p:strVal val="1+ppt_h/2"/>
                                          </p:val>
                                        </p:tav>
                                      </p:tavLst>
                                    </p:anim>
                                    <p:set>
                                      <p:cBhvr>
                                        <p:cTn id="127" dur="1" fill="hold">
                                          <p:stCondLst>
                                            <p:cond delay="1999"/>
                                          </p:stCondLst>
                                        </p:cTn>
                                        <p:tgtEl>
                                          <p:spTgt spid="11"/>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12"/>
                                        </p:tgtEl>
                                        <p:attrNameLst>
                                          <p:attrName>ppt_x</p:attrName>
                                        </p:attrNameLst>
                                      </p:cBhvr>
                                      <p:tavLst>
                                        <p:tav tm="0">
                                          <p:val>
                                            <p:strVal val="ppt_x"/>
                                          </p:val>
                                        </p:tav>
                                        <p:tav tm="100000">
                                          <p:val>
                                            <p:strVal val="1+ppt_w/2"/>
                                          </p:val>
                                        </p:tav>
                                      </p:tavLst>
                                    </p:anim>
                                    <p:anim calcmode="lin" valueType="num">
                                      <p:cBhvr additive="base">
                                        <p:cTn id="130" dur="2000"/>
                                        <p:tgtEl>
                                          <p:spTgt spid="12"/>
                                        </p:tgtEl>
                                        <p:attrNameLst>
                                          <p:attrName>ppt_y</p:attrName>
                                        </p:attrNameLst>
                                      </p:cBhvr>
                                      <p:tavLst>
                                        <p:tav tm="0">
                                          <p:val>
                                            <p:strVal val="ppt_y"/>
                                          </p:val>
                                        </p:tav>
                                        <p:tav tm="100000">
                                          <p:val>
                                            <p:strVal val="1+ppt_h/2"/>
                                          </p:val>
                                        </p:tav>
                                      </p:tavLst>
                                    </p:anim>
                                    <p:set>
                                      <p:cBhvr>
                                        <p:cTn id="131" dur="1" fill="hold">
                                          <p:stCondLst>
                                            <p:cond delay="1999"/>
                                          </p:stCondLst>
                                        </p:cTn>
                                        <p:tgtEl>
                                          <p:spTgt spid="12"/>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13"/>
                                        </p:tgtEl>
                                        <p:attrNameLst>
                                          <p:attrName>ppt_x</p:attrName>
                                        </p:attrNameLst>
                                      </p:cBhvr>
                                      <p:tavLst>
                                        <p:tav tm="0">
                                          <p:val>
                                            <p:strVal val="ppt_x"/>
                                          </p:val>
                                        </p:tav>
                                        <p:tav tm="100000">
                                          <p:val>
                                            <p:strVal val="1+ppt_w/2"/>
                                          </p:val>
                                        </p:tav>
                                      </p:tavLst>
                                    </p:anim>
                                    <p:anim calcmode="lin" valueType="num">
                                      <p:cBhvr additive="base">
                                        <p:cTn id="134" dur="2000"/>
                                        <p:tgtEl>
                                          <p:spTgt spid="13"/>
                                        </p:tgtEl>
                                        <p:attrNameLst>
                                          <p:attrName>ppt_y</p:attrName>
                                        </p:attrNameLst>
                                      </p:cBhvr>
                                      <p:tavLst>
                                        <p:tav tm="0">
                                          <p:val>
                                            <p:strVal val="ppt_y"/>
                                          </p:val>
                                        </p:tav>
                                        <p:tav tm="100000">
                                          <p:val>
                                            <p:strVal val="1+ppt_h/2"/>
                                          </p:val>
                                        </p:tav>
                                      </p:tavLst>
                                    </p:anim>
                                    <p:set>
                                      <p:cBhvr>
                                        <p:cTn id="135" dur="1" fill="hold">
                                          <p:stCondLst>
                                            <p:cond delay="1999"/>
                                          </p:stCondLst>
                                        </p:cTn>
                                        <p:tgtEl>
                                          <p:spTgt spid="13"/>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14"/>
                                        </p:tgtEl>
                                        <p:attrNameLst>
                                          <p:attrName>ppt_x</p:attrName>
                                        </p:attrNameLst>
                                      </p:cBhvr>
                                      <p:tavLst>
                                        <p:tav tm="0">
                                          <p:val>
                                            <p:strVal val="ppt_x"/>
                                          </p:val>
                                        </p:tav>
                                        <p:tav tm="100000">
                                          <p:val>
                                            <p:strVal val="1+ppt_w/2"/>
                                          </p:val>
                                        </p:tav>
                                      </p:tavLst>
                                    </p:anim>
                                    <p:anim calcmode="lin" valueType="num">
                                      <p:cBhvr additive="base">
                                        <p:cTn id="138" dur="2000"/>
                                        <p:tgtEl>
                                          <p:spTgt spid="14"/>
                                        </p:tgtEl>
                                        <p:attrNameLst>
                                          <p:attrName>ppt_y</p:attrName>
                                        </p:attrNameLst>
                                      </p:cBhvr>
                                      <p:tavLst>
                                        <p:tav tm="0">
                                          <p:val>
                                            <p:strVal val="ppt_y"/>
                                          </p:val>
                                        </p:tav>
                                        <p:tav tm="100000">
                                          <p:val>
                                            <p:strVal val="1+ppt_h/2"/>
                                          </p:val>
                                        </p:tav>
                                      </p:tavLst>
                                    </p:anim>
                                    <p:set>
                                      <p:cBhvr>
                                        <p:cTn id="139" dur="1" fill="hold">
                                          <p:stCondLst>
                                            <p:cond delay="1999"/>
                                          </p:stCondLst>
                                        </p:cTn>
                                        <p:tgtEl>
                                          <p:spTgt spid="14"/>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15"/>
                                        </p:tgtEl>
                                        <p:attrNameLst>
                                          <p:attrName>ppt_x</p:attrName>
                                        </p:attrNameLst>
                                      </p:cBhvr>
                                      <p:tavLst>
                                        <p:tav tm="0">
                                          <p:val>
                                            <p:strVal val="ppt_x"/>
                                          </p:val>
                                        </p:tav>
                                        <p:tav tm="100000">
                                          <p:val>
                                            <p:strVal val="1+ppt_w/2"/>
                                          </p:val>
                                        </p:tav>
                                      </p:tavLst>
                                    </p:anim>
                                    <p:anim calcmode="lin" valueType="num">
                                      <p:cBhvr additive="base">
                                        <p:cTn id="142" dur="2000"/>
                                        <p:tgtEl>
                                          <p:spTgt spid="15"/>
                                        </p:tgtEl>
                                        <p:attrNameLst>
                                          <p:attrName>ppt_y</p:attrName>
                                        </p:attrNameLst>
                                      </p:cBhvr>
                                      <p:tavLst>
                                        <p:tav tm="0">
                                          <p:val>
                                            <p:strVal val="ppt_y"/>
                                          </p:val>
                                        </p:tav>
                                        <p:tav tm="100000">
                                          <p:val>
                                            <p:strVal val="1+ppt_h/2"/>
                                          </p:val>
                                        </p:tav>
                                      </p:tavLst>
                                    </p:anim>
                                    <p:set>
                                      <p:cBhvr>
                                        <p:cTn id="143" dur="1" fill="hold">
                                          <p:stCondLst>
                                            <p:cond delay="1999"/>
                                          </p:stCondLst>
                                        </p:cTn>
                                        <p:tgtEl>
                                          <p:spTgt spid="15"/>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6"/>
                                        </p:tgtEl>
                                        <p:attrNameLst>
                                          <p:attrName>ppt_x</p:attrName>
                                        </p:attrNameLst>
                                      </p:cBhvr>
                                      <p:tavLst>
                                        <p:tav tm="0">
                                          <p:val>
                                            <p:strVal val="ppt_x"/>
                                          </p:val>
                                        </p:tav>
                                        <p:tav tm="100000">
                                          <p:val>
                                            <p:strVal val="1+ppt_w/2"/>
                                          </p:val>
                                        </p:tav>
                                      </p:tavLst>
                                    </p:anim>
                                    <p:anim calcmode="lin" valueType="num">
                                      <p:cBhvr additive="base">
                                        <p:cTn id="146" dur="2000"/>
                                        <p:tgtEl>
                                          <p:spTgt spid="16"/>
                                        </p:tgtEl>
                                        <p:attrNameLst>
                                          <p:attrName>ppt_y</p:attrName>
                                        </p:attrNameLst>
                                      </p:cBhvr>
                                      <p:tavLst>
                                        <p:tav tm="0">
                                          <p:val>
                                            <p:strVal val="ppt_y"/>
                                          </p:val>
                                        </p:tav>
                                        <p:tav tm="100000">
                                          <p:val>
                                            <p:strVal val="1+ppt_h/2"/>
                                          </p:val>
                                        </p:tav>
                                      </p:tavLst>
                                    </p:anim>
                                    <p:set>
                                      <p:cBhvr>
                                        <p:cTn id="147" dur="1" fill="hold">
                                          <p:stCondLst>
                                            <p:cond delay="1999"/>
                                          </p:stCondLst>
                                        </p:cTn>
                                        <p:tgtEl>
                                          <p:spTgt spid="16"/>
                                        </p:tgtEl>
                                        <p:attrNameLst>
                                          <p:attrName>style.visibility</p:attrName>
                                        </p:attrNameLst>
                                      </p:cBhvr>
                                      <p:to>
                                        <p:strVal val="hidden"/>
                                      </p:to>
                                    </p:set>
                                  </p:childTnLst>
                                </p:cTn>
                              </p:par>
                              <p:par>
                                <p:cTn id="148" presetID="8" presetClass="emph" presetSubtype="0" autoRev="1" fill="hold" nodeType="withEffect">
                                  <p:stCondLst>
                                    <p:cond delay="0"/>
                                  </p:stCondLst>
                                  <p:childTnLst>
                                    <p:animRot by="-21600000">
                                      <p:cBhvr>
                                        <p:cTn id="149" dur="2000" fill="hold"/>
                                        <p:tgtEl>
                                          <p:spTgt spid="3"/>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4"/>
                                        </p:tgtEl>
                                        <p:attrNameLst>
                                          <p:attrName>r</p:attrName>
                                        </p:attrNameLst>
                                      </p:cBhvr>
                                    </p:animRot>
                                  </p:childTnLst>
                                </p:cTn>
                              </p:par>
                              <p:par>
                                <p:cTn id="152" presetID="8" presetClass="emph" presetSubtype="0" autoRev="1" fill="hold" nodeType="withEffect">
                                  <p:stCondLst>
                                    <p:cond delay="0"/>
                                  </p:stCondLst>
                                  <p:childTnLst>
                                    <p:animRot by="-21600000">
                                      <p:cBhvr>
                                        <p:cTn id="153" dur="2000" fill="hold"/>
                                        <p:tgtEl>
                                          <p:spTgt spid="5"/>
                                        </p:tgtEl>
                                        <p:attrNameLst>
                                          <p:attrName>r</p:attrName>
                                        </p:attrNameLst>
                                      </p:cBhvr>
                                    </p:animRot>
                                  </p:childTnLst>
                                </p:cTn>
                              </p:par>
                              <p:par>
                                <p:cTn id="154" presetID="8" presetClass="emph" presetSubtype="0" autoRev="1" fill="hold" nodeType="withEffect">
                                  <p:stCondLst>
                                    <p:cond delay="0"/>
                                  </p:stCondLst>
                                  <p:childTnLst>
                                    <p:animRot by="-21600000">
                                      <p:cBhvr>
                                        <p:cTn id="155" dur="2000" fill="hold"/>
                                        <p:tgtEl>
                                          <p:spTgt spid="6"/>
                                        </p:tgtEl>
                                        <p:attrNameLst>
                                          <p:attrName>r</p:attrName>
                                        </p:attrNameLst>
                                      </p:cBhvr>
                                    </p:animRot>
                                  </p:childTnLst>
                                </p:cTn>
                              </p:par>
                              <p:par>
                                <p:cTn id="156" presetID="8" presetClass="emph" presetSubtype="0" autoRev="1" fill="hold" nodeType="withEffect">
                                  <p:stCondLst>
                                    <p:cond delay="0"/>
                                  </p:stCondLst>
                                  <p:childTnLst>
                                    <p:animRot by="-21600000">
                                      <p:cBhvr>
                                        <p:cTn id="157" dur="2000" fill="hold"/>
                                        <p:tgtEl>
                                          <p:spTgt spid="7"/>
                                        </p:tgtEl>
                                        <p:attrNameLst>
                                          <p:attrName>r</p:attrName>
                                        </p:attrNameLst>
                                      </p:cBhvr>
                                    </p:animRot>
                                  </p:childTnLst>
                                </p:cTn>
                              </p:par>
                              <p:par>
                                <p:cTn id="158" presetID="8" presetClass="emph" presetSubtype="0" autoRev="1" fill="hold" nodeType="withEffect">
                                  <p:stCondLst>
                                    <p:cond delay="0"/>
                                  </p:stCondLst>
                                  <p:childTnLst>
                                    <p:animRot by="-21600000">
                                      <p:cBhvr>
                                        <p:cTn id="159" dur="2000" fill="hold"/>
                                        <p:tgtEl>
                                          <p:spTgt spid="8"/>
                                        </p:tgtEl>
                                        <p:attrNameLst>
                                          <p:attrName>r</p:attrName>
                                        </p:attrNameLst>
                                      </p:cBhvr>
                                    </p:animRot>
                                  </p:childTnLst>
                                </p:cTn>
                              </p:par>
                              <p:par>
                                <p:cTn id="160" presetID="8" presetClass="emph" presetSubtype="0" autoRev="1" fill="hold" nodeType="withEffect">
                                  <p:stCondLst>
                                    <p:cond delay="0"/>
                                  </p:stCondLst>
                                  <p:childTnLst>
                                    <p:animRot by="-21600000">
                                      <p:cBhvr>
                                        <p:cTn id="161" dur="2000" fill="hold"/>
                                        <p:tgtEl>
                                          <p:spTgt spid="9"/>
                                        </p:tgtEl>
                                        <p:attrNameLst>
                                          <p:attrName>r</p:attrName>
                                        </p:attrNameLst>
                                      </p:cBhvr>
                                    </p:animRot>
                                  </p:childTnLst>
                                </p:cTn>
                              </p:par>
                              <p:par>
                                <p:cTn id="162" presetID="8" presetClass="emph" presetSubtype="0" autoRev="1" fill="hold" nodeType="withEffect">
                                  <p:stCondLst>
                                    <p:cond delay="0"/>
                                  </p:stCondLst>
                                  <p:childTnLst>
                                    <p:animRot by="-21600000">
                                      <p:cBhvr>
                                        <p:cTn id="163" dur="2000" fill="hold"/>
                                        <p:tgtEl>
                                          <p:spTgt spid="10"/>
                                        </p:tgtEl>
                                        <p:attrNameLst>
                                          <p:attrName>r</p:attrName>
                                        </p:attrNameLst>
                                      </p:cBhvr>
                                    </p:animRot>
                                  </p:childTnLst>
                                </p:cTn>
                              </p:par>
                              <p:par>
                                <p:cTn id="164" presetID="8" presetClass="emph" presetSubtype="0" autoRev="1" fill="hold" nodeType="withEffect">
                                  <p:stCondLst>
                                    <p:cond delay="0"/>
                                  </p:stCondLst>
                                  <p:childTnLst>
                                    <p:animRot by="-21600000">
                                      <p:cBhvr>
                                        <p:cTn id="165" dur="2000" fill="hold"/>
                                        <p:tgtEl>
                                          <p:spTgt spid="11"/>
                                        </p:tgtEl>
                                        <p:attrNameLst>
                                          <p:attrName>r</p:attrName>
                                        </p:attrNameLst>
                                      </p:cBhvr>
                                    </p:animRot>
                                  </p:childTnLst>
                                </p:cTn>
                              </p:par>
                              <p:par>
                                <p:cTn id="166" presetID="8" presetClass="emph" presetSubtype="0" autoRev="1" fill="hold" nodeType="withEffect">
                                  <p:stCondLst>
                                    <p:cond delay="0"/>
                                  </p:stCondLst>
                                  <p:childTnLst>
                                    <p:animRot by="-21600000">
                                      <p:cBhvr>
                                        <p:cTn id="167" dur="2000" fill="hold"/>
                                        <p:tgtEl>
                                          <p:spTgt spid="12"/>
                                        </p:tgtEl>
                                        <p:attrNameLst>
                                          <p:attrName>r</p:attrName>
                                        </p:attrNameLst>
                                      </p:cBhvr>
                                    </p:animRot>
                                  </p:childTnLst>
                                </p:cTn>
                              </p:par>
                              <p:par>
                                <p:cTn id="168" presetID="8" presetClass="emph" presetSubtype="0" autoRev="1" fill="hold" nodeType="withEffect">
                                  <p:stCondLst>
                                    <p:cond delay="0"/>
                                  </p:stCondLst>
                                  <p:childTnLst>
                                    <p:animRot by="-21600000">
                                      <p:cBhvr>
                                        <p:cTn id="169" dur="2000" fill="hold"/>
                                        <p:tgtEl>
                                          <p:spTgt spid="13"/>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14"/>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5"/>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6"/>
                                        </p:tgtEl>
                                        <p:attrNameLst>
                                          <p:attrName>r</p:attrName>
                                        </p:attrNameLst>
                                      </p:cBhvr>
                                    </p:animRot>
                                  </p:childTnLst>
                                </p:cTn>
                              </p:par>
                              <p:par>
                                <p:cTn id="176" presetID="2" presetClass="entr" presetSubtype="9"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additive="base">
                                        <p:cTn id="178" dur="2000" fill="hold"/>
                                        <p:tgtEl>
                                          <p:spTgt spid="2"/>
                                        </p:tgtEl>
                                        <p:attrNameLst>
                                          <p:attrName>ppt_x</p:attrName>
                                        </p:attrNameLst>
                                      </p:cBhvr>
                                      <p:tavLst>
                                        <p:tav tm="0">
                                          <p:val>
                                            <p:strVal val="0-#ppt_w/2"/>
                                          </p:val>
                                        </p:tav>
                                        <p:tav tm="100000">
                                          <p:val>
                                            <p:strVal val="#ppt_x"/>
                                          </p:val>
                                        </p:tav>
                                      </p:tavLst>
                                    </p:anim>
                                    <p:anim calcmode="lin" valueType="num">
                                      <p:cBhvr additive="base">
                                        <p:cTn id="179"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rBVaSVthj9uADNnJAAYtTION-Uo63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0" y="1785932"/>
            <a:ext cx="753076" cy="785818"/>
          </a:xfrm>
          <a:prstGeom prst="flowChartConnector">
            <a:avLst/>
          </a:prstGeom>
        </p:spPr>
      </p:pic>
      <p:pic>
        <p:nvPicPr>
          <p:cNvPr id="4" name="3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0" y="2643188"/>
            <a:ext cx="753076" cy="785818"/>
          </a:xfrm>
          <a:prstGeom prst="flowChartConnector">
            <a:avLst/>
          </a:prstGeom>
        </p:spPr>
      </p:pic>
      <p:pic>
        <p:nvPicPr>
          <p:cNvPr id="5" name="4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857224" y="1785932"/>
            <a:ext cx="753076" cy="785818"/>
          </a:xfrm>
          <a:prstGeom prst="flowChartConnector">
            <a:avLst/>
          </a:prstGeom>
        </p:spPr>
      </p:pic>
      <p:pic>
        <p:nvPicPr>
          <p:cNvPr id="6" name="5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857224" y="2643188"/>
            <a:ext cx="753076" cy="785818"/>
          </a:xfrm>
          <a:prstGeom prst="flowChartConnector">
            <a:avLst/>
          </a:prstGeom>
        </p:spPr>
      </p:pic>
      <p:pic>
        <p:nvPicPr>
          <p:cNvPr id="7" name="6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1643074" y="1785932"/>
            <a:ext cx="753076" cy="785818"/>
          </a:xfrm>
          <a:prstGeom prst="flowChartConnector">
            <a:avLst/>
          </a:prstGeom>
        </p:spPr>
      </p:pic>
      <p:pic>
        <p:nvPicPr>
          <p:cNvPr id="8" name="7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1643074" y="2643188"/>
            <a:ext cx="753076" cy="785818"/>
          </a:xfrm>
          <a:prstGeom prst="flowChartConnector">
            <a:avLst/>
          </a:prstGeom>
        </p:spPr>
      </p:pic>
      <p:pic>
        <p:nvPicPr>
          <p:cNvPr id="9" name="8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2500298" y="1785932"/>
            <a:ext cx="753076" cy="785818"/>
          </a:xfrm>
          <a:prstGeom prst="flowChartConnector">
            <a:avLst/>
          </a:prstGeom>
        </p:spPr>
      </p:pic>
      <p:pic>
        <p:nvPicPr>
          <p:cNvPr id="10" name="9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2500298" y="2643188"/>
            <a:ext cx="753076" cy="785818"/>
          </a:xfrm>
          <a:prstGeom prst="flowChartConnector">
            <a:avLst/>
          </a:prstGeom>
        </p:spPr>
      </p:pic>
      <p:pic>
        <p:nvPicPr>
          <p:cNvPr id="11" name="10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3286148" y="1785932"/>
            <a:ext cx="753076" cy="785818"/>
          </a:xfrm>
          <a:prstGeom prst="flowChartConnector">
            <a:avLst/>
          </a:prstGeom>
        </p:spPr>
      </p:pic>
      <p:pic>
        <p:nvPicPr>
          <p:cNvPr id="12" name="11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3286148" y="2643188"/>
            <a:ext cx="753076" cy="785818"/>
          </a:xfrm>
          <a:prstGeom prst="flowChartConnector">
            <a:avLst/>
          </a:prstGeom>
        </p:spPr>
      </p:pic>
      <p:pic>
        <p:nvPicPr>
          <p:cNvPr id="13" name="12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4143372" y="1785932"/>
            <a:ext cx="753076" cy="785818"/>
          </a:xfrm>
          <a:prstGeom prst="flowChartConnector">
            <a:avLst/>
          </a:prstGeom>
        </p:spPr>
      </p:pic>
      <p:pic>
        <p:nvPicPr>
          <p:cNvPr id="14" name="13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4143372" y="2643188"/>
            <a:ext cx="753076" cy="785818"/>
          </a:xfrm>
          <a:prstGeom prst="flowChartConnector">
            <a:avLst/>
          </a:prstGeom>
        </p:spPr>
      </p:pic>
      <p:pic>
        <p:nvPicPr>
          <p:cNvPr id="15" name="14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4929222" y="1785932"/>
            <a:ext cx="753076" cy="785818"/>
          </a:xfrm>
          <a:prstGeom prst="flowChartConnector">
            <a:avLst/>
          </a:prstGeom>
        </p:spPr>
      </p:pic>
      <p:pic>
        <p:nvPicPr>
          <p:cNvPr id="16" name="15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4929222" y="2643188"/>
            <a:ext cx="753076" cy="785818"/>
          </a:xfrm>
          <a:prstGeom prst="flowChartConnector">
            <a:avLst/>
          </a:prstGeom>
        </p:spPr>
      </p:pic>
      <p:pic>
        <p:nvPicPr>
          <p:cNvPr id="17" name="16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5786446" y="1785932"/>
            <a:ext cx="753076" cy="785818"/>
          </a:xfrm>
          <a:prstGeom prst="flowChartConnector">
            <a:avLst/>
          </a:prstGeom>
        </p:spPr>
      </p:pic>
      <p:pic>
        <p:nvPicPr>
          <p:cNvPr id="18" name="17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5786446" y="2643188"/>
            <a:ext cx="753076" cy="785818"/>
          </a:xfrm>
          <a:prstGeom prst="flowChartConnector">
            <a:avLst/>
          </a:prstGeom>
        </p:spPr>
      </p:pic>
      <p:pic>
        <p:nvPicPr>
          <p:cNvPr id="19" name="18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6643702" y="1714494"/>
            <a:ext cx="753076" cy="785818"/>
          </a:xfrm>
          <a:prstGeom prst="flowChartConnector">
            <a:avLst/>
          </a:prstGeom>
        </p:spPr>
      </p:pic>
      <p:pic>
        <p:nvPicPr>
          <p:cNvPr id="20" name="19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6643702" y="2571750"/>
            <a:ext cx="753076" cy="785818"/>
          </a:xfrm>
          <a:prstGeom prst="flowChartConnector">
            <a:avLst/>
          </a:prstGeom>
        </p:spPr>
      </p:pic>
      <p:pic>
        <p:nvPicPr>
          <p:cNvPr id="21" name="20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7500926" y="1714494"/>
            <a:ext cx="753076" cy="785818"/>
          </a:xfrm>
          <a:prstGeom prst="flowChartConnector">
            <a:avLst/>
          </a:prstGeom>
        </p:spPr>
      </p:pic>
      <p:pic>
        <p:nvPicPr>
          <p:cNvPr id="22" name="21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7500926" y="2571750"/>
            <a:ext cx="753076" cy="785818"/>
          </a:xfrm>
          <a:prstGeom prst="flowChartConnector">
            <a:avLst/>
          </a:prstGeom>
        </p:spPr>
      </p:pic>
      <p:pic>
        <p:nvPicPr>
          <p:cNvPr id="23" name="22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8286776" y="1714494"/>
            <a:ext cx="753076" cy="785818"/>
          </a:xfrm>
          <a:prstGeom prst="flowChartConnector">
            <a:avLst/>
          </a:prstGeom>
        </p:spPr>
      </p:pic>
      <p:pic>
        <p:nvPicPr>
          <p:cNvPr id="24" name="23 Imagen" descr="13c3c6f3afb391591298bcda4fb2b498.jpg"/>
          <p:cNvPicPr>
            <a:picLocks noChangeAspect="1"/>
          </p:cNvPicPr>
          <p:nvPr/>
        </p:nvPicPr>
        <p:blipFill>
          <a:blip r:embed="rId3">
            <a:duotone>
              <a:prstClr val="black"/>
              <a:schemeClr val="accent6">
                <a:tint val="45000"/>
                <a:satMod val="400000"/>
              </a:schemeClr>
            </a:duotone>
            <a:lum contrast="20000"/>
          </a:blip>
          <a:srcRect l="8750" t="5000" r="5000" b="5000"/>
          <a:stretch>
            <a:fillRect/>
          </a:stretch>
        </p:blipFill>
        <p:spPr>
          <a:xfrm>
            <a:off x="8286776" y="2571750"/>
            <a:ext cx="753076" cy="785818"/>
          </a:xfrm>
          <a:prstGeom prst="flowChartConnector">
            <a:avLst/>
          </a:prstGeom>
        </p:spPr>
      </p:pic>
      <p:sp>
        <p:nvSpPr>
          <p:cNvPr id="25" name="24 Rectángulo"/>
          <p:cNvSpPr/>
          <p:nvPr/>
        </p:nvSpPr>
        <p:spPr>
          <a:xfrm>
            <a:off x="-428660" y="-285770"/>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ppt_x"/>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ppt_x"/>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ppt_x"/>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ppt_x"/>
                                          </p:val>
                                        </p:tav>
                                        <p:tav tm="100000">
                                          <p:val>
                                            <p:strVal val="#ppt_x"/>
                                          </p:val>
                                        </p:tav>
                                      </p:tavLst>
                                    </p:anim>
                                    <p:anim calcmode="lin" valueType="num">
                                      <p:cBhvr additive="base">
                                        <p:cTn id="34" dur="2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ppt_x"/>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ppt_x"/>
                                          </p:val>
                                        </p:tav>
                                        <p:tav tm="100000">
                                          <p:val>
                                            <p:strVal val="#ppt_x"/>
                                          </p:val>
                                        </p:tav>
                                      </p:tavLst>
                                    </p:anim>
                                    <p:anim calcmode="lin" valueType="num">
                                      <p:cBhvr additive="base">
                                        <p:cTn id="42" dur="2000" fill="hold"/>
                                        <p:tgtEl>
                                          <p:spTgt spid="19"/>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ppt_x"/>
                                          </p:val>
                                        </p:tav>
                                        <p:tav tm="100000">
                                          <p:val>
                                            <p:strVal val="#ppt_x"/>
                                          </p:val>
                                        </p:tav>
                                      </p:tavLst>
                                    </p:anim>
                                    <p:anim calcmode="lin" valueType="num">
                                      <p:cBhvr additive="base">
                                        <p:cTn id="46" dur="2000" fill="hold"/>
                                        <p:tgtEl>
                                          <p:spTgt spid="21"/>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2000" fill="hold"/>
                                        <p:tgtEl>
                                          <p:spTgt spid="23"/>
                                        </p:tgtEl>
                                        <p:attrNameLst>
                                          <p:attrName>ppt_x</p:attrName>
                                        </p:attrNameLst>
                                      </p:cBhvr>
                                      <p:tavLst>
                                        <p:tav tm="0">
                                          <p:val>
                                            <p:strVal val="#ppt_x"/>
                                          </p:val>
                                        </p:tav>
                                        <p:tav tm="100000">
                                          <p:val>
                                            <p:strVal val="#ppt_x"/>
                                          </p:val>
                                        </p:tav>
                                      </p:tavLst>
                                    </p:anim>
                                    <p:anim calcmode="lin" valueType="num">
                                      <p:cBhvr additive="base">
                                        <p:cTn id="50" dur="2000" fill="hold"/>
                                        <p:tgtEl>
                                          <p:spTgt spid="23"/>
                                        </p:tgtEl>
                                        <p:attrNameLst>
                                          <p:attrName>ppt_y</p:attrName>
                                        </p:attrNameLst>
                                      </p:cBhvr>
                                      <p:tavLst>
                                        <p:tav tm="0">
                                          <p:val>
                                            <p:strVal val="1+#ppt_h/2"/>
                                          </p:val>
                                        </p:tav>
                                        <p:tav tm="100000">
                                          <p:val>
                                            <p:strVal val="#ppt_y"/>
                                          </p:val>
                                        </p:tav>
                                      </p:tavLst>
                                    </p:anim>
                                  </p:childTnLst>
                                </p:cTn>
                              </p:par>
                              <p:par>
                                <p:cTn id="51" presetID="2" presetClass="entr" presetSubtype="1" fill="hold" nodeType="withEffect">
                                  <p:stCondLst>
                                    <p:cond delay="0"/>
                                  </p:stCondLst>
                                  <p:childTnLst>
                                    <p:set>
                                      <p:cBhvr>
                                        <p:cTn id="52" dur="1" fill="hold">
                                          <p:stCondLst>
                                            <p:cond delay="0"/>
                                          </p:stCondLst>
                                        </p:cTn>
                                        <p:tgtEl>
                                          <p:spTgt spid="4"/>
                                        </p:tgtEl>
                                        <p:attrNameLst>
                                          <p:attrName>style.visibility</p:attrName>
                                        </p:attrNameLst>
                                      </p:cBhvr>
                                      <p:to>
                                        <p:strVal val="visible"/>
                                      </p:to>
                                    </p:set>
                                    <p:anim calcmode="lin" valueType="num">
                                      <p:cBhvr additive="base">
                                        <p:cTn id="53" dur="2000" fill="hold"/>
                                        <p:tgtEl>
                                          <p:spTgt spid="4"/>
                                        </p:tgtEl>
                                        <p:attrNameLst>
                                          <p:attrName>ppt_x</p:attrName>
                                        </p:attrNameLst>
                                      </p:cBhvr>
                                      <p:tavLst>
                                        <p:tav tm="0">
                                          <p:val>
                                            <p:strVal val="#ppt_x"/>
                                          </p:val>
                                        </p:tav>
                                        <p:tav tm="100000">
                                          <p:val>
                                            <p:strVal val="#ppt_x"/>
                                          </p:val>
                                        </p:tav>
                                      </p:tavLst>
                                    </p:anim>
                                    <p:anim calcmode="lin" valueType="num">
                                      <p:cBhvr additive="base">
                                        <p:cTn id="54" dur="2000" fill="hold"/>
                                        <p:tgtEl>
                                          <p:spTgt spid="4"/>
                                        </p:tgtEl>
                                        <p:attrNameLst>
                                          <p:attrName>ppt_y</p:attrName>
                                        </p:attrNameLst>
                                      </p:cBhvr>
                                      <p:tavLst>
                                        <p:tav tm="0">
                                          <p:val>
                                            <p:strVal val="0-#ppt_h/2"/>
                                          </p:val>
                                        </p:tav>
                                        <p:tav tm="100000">
                                          <p:val>
                                            <p:strVal val="#ppt_y"/>
                                          </p:val>
                                        </p:tav>
                                      </p:tavLst>
                                    </p:anim>
                                  </p:childTnLst>
                                </p:cTn>
                              </p:par>
                              <p:par>
                                <p:cTn id="55" presetID="2" presetClass="entr" presetSubtype="1" fill="hold" nodeType="with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additive="base">
                                        <p:cTn id="57" dur="2000" fill="hold"/>
                                        <p:tgtEl>
                                          <p:spTgt spid="6"/>
                                        </p:tgtEl>
                                        <p:attrNameLst>
                                          <p:attrName>ppt_x</p:attrName>
                                        </p:attrNameLst>
                                      </p:cBhvr>
                                      <p:tavLst>
                                        <p:tav tm="0">
                                          <p:val>
                                            <p:strVal val="#ppt_x"/>
                                          </p:val>
                                        </p:tav>
                                        <p:tav tm="100000">
                                          <p:val>
                                            <p:strVal val="#ppt_x"/>
                                          </p:val>
                                        </p:tav>
                                      </p:tavLst>
                                    </p:anim>
                                    <p:anim calcmode="lin" valueType="num">
                                      <p:cBhvr additive="base">
                                        <p:cTn id="58" dur="2000" fill="hold"/>
                                        <p:tgtEl>
                                          <p:spTgt spid="6"/>
                                        </p:tgtEl>
                                        <p:attrNameLst>
                                          <p:attrName>ppt_y</p:attrName>
                                        </p:attrNameLst>
                                      </p:cBhvr>
                                      <p:tavLst>
                                        <p:tav tm="0">
                                          <p:val>
                                            <p:strVal val="0-#ppt_h/2"/>
                                          </p:val>
                                        </p:tav>
                                        <p:tav tm="100000">
                                          <p:val>
                                            <p:strVal val="#ppt_y"/>
                                          </p:val>
                                        </p:tav>
                                      </p:tavLst>
                                    </p:anim>
                                  </p:childTnLst>
                                </p:cTn>
                              </p:par>
                              <p:par>
                                <p:cTn id="59" presetID="2" presetClass="entr" presetSubtype="1" fill="hold"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2000" fill="hold"/>
                                        <p:tgtEl>
                                          <p:spTgt spid="8"/>
                                        </p:tgtEl>
                                        <p:attrNameLst>
                                          <p:attrName>ppt_x</p:attrName>
                                        </p:attrNameLst>
                                      </p:cBhvr>
                                      <p:tavLst>
                                        <p:tav tm="0">
                                          <p:val>
                                            <p:strVal val="#ppt_x"/>
                                          </p:val>
                                        </p:tav>
                                        <p:tav tm="100000">
                                          <p:val>
                                            <p:strVal val="#ppt_x"/>
                                          </p:val>
                                        </p:tav>
                                      </p:tavLst>
                                    </p:anim>
                                    <p:anim calcmode="lin" valueType="num">
                                      <p:cBhvr additive="base">
                                        <p:cTn id="62" dur="2000" fill="hold"/>
                                        <p:tgtEl>
                                          <p:spTgt spid="8"/>
                                        </p:tgtEl>
                                        <p:attrNameLst>
                                          <p:attrName>ppt_y</p:attrName>
                                        </p:attrNameLst>
                                      </p:cBhvr>
                                      <p:tavLst>
                                        <p:tav tm="0">
                                          <p:val>
                                            <p:strVal val="0-#ppt_h/2"/>
                                          </p:val>
                                        </p:tav>
                                        <p:tav tm="100000">
                                          <p:val>
                                            <p:strVal val="#ppt_y"/>
                                          </p:val>
                                        </p:tav>
                                      </p:tavLst>
                                    </p:anim>
                                  </p:childTnLst>
                                </p:cTn>
                              </p:par>
                              <p:par>
                                <p:cTn id="63" presetID="2" presetClass="entr" presetSubtype="1" fill="hold" nodeType="withEffect">
                                  <p:stCondLst>
                                    <p:cond delay="0"/>
                                  </p:stCondLst>
                                  <p:childTnLst>
                                    <p:set>
                                      <p:cBhvr>
                                        <p:cTn id="64" dur="1" fill="hold">
                                          <p:stCondLst>
                                            <p:cond delay="0"/>
                                          </p:stCondLst>
                                        </p:cTn>
                                        <p:tgtEl>
                                          <p:spTgt spid="10"/>
                                        </p:tgtEl>
                                        <p:attrNameLst>
                                          <p:attrName>style.visibility</p:attrName>
                                        </p:attrNameLst>
                                      </p:cBhvr>
                                      <p:to>
                                        <p:strVal val="visible"/>
                                      </p:to>
                                    </p:set>
                                    <p:anim calcmode="lin" valueType="num">
                                      <p:cBhvr additive="base">
                                        <p:cTn id="65" dur="2000" fill="hold"/>
                                        <p:tgtEl>
                                          <p:spTgt spid="10"/>
                                        </p:tgtEl>
                                        <p:attrNameLst>
                                          <p:attrName>ppt_x</p:attrName>
                                        </p:attrNameLst>
                                      </p:cBhvr>
                                      <p:tavLst>
                                        <p:tav tm="0">
                                          <p:val>
                                            <p:strVal val="#ppt_x"/>
                                          </p:val>
                                        </p:tav>
                                        <p:tav tm="100000">
                                          <p:val>
                                            <p:strVal val="#ppt_x"/>
                                          </p:val>
                                        </p:tav>
                                      </p:tavLst>
                                    </p:anim>
                                    <p:anim calcmode="lin" valueType="num">
                                      <p:cBhvr additive="base">
                                        <p:cTn id="66" dur="2000" fill="hold"/>
                                        <p:tgtEl>
                                          <p:spTgt spid="10"/>
                                        </p:tgtEl>
                                        <p:attrNameLst>
                                          <p:attrName>ppt_y</p:attrName>
                                        </p:attrNameLst>
                                      </p:cBhvr>
                                      <p:tavLst>
                                        <p:tav tm="0">
                                          <p:val>
                                            <p:strVal val="0-#ppt_h/2"/>
                                          </p:val>
                                        </p:tav>
                                        <p:tav tm="100000">
                                          <p:val>
                                            <p:strVal val="#ppt_y"/>
                                          </p:val>
                                        </p:tav>
                                      </p:tavLst>
                                    </p:anim>
                                  </p:childTnLst>
                                </p:cTn>
                              </p:par>
                              <p:par>
                                <p:cTn id="67" presetID="2" presetClass="entr" presetSubtype="1" fill="hold" nodeType="withEffect">
                                  <p:stCondLst>
                                    <p:cond delay="0"/>
                                  </p:stCondLst>
                                  <p:childTnLst>
                                    <p:set>
                                      <p:cBhvr>
                                        <p:cTn id="68" dur="1" fill="hold">
                                          <p:stCondLst>
                                            <p:cond delay="0"/>
                                          </p:stCondLst>
                                        </p:cTn>
                                        <p:tgtEl>
                                          <p:spTgt spid="12"/>
                                        </p:tgtEl>
                                        <p:attrNameLst>
                                          <p:attrName>style.visibility</p:attrName>
                                        </p:attrNameLst>
                                      </p:cBhvr>
                                      <p:to>
                                        <p:strVal val="visible"/>
                                      </p:to>
                                    </p:set>
                                    <p:anim calcmode="lin" valueType="num">
                                      <p:cBhvr additive="base">
                                        <p:cTn id="69" dur="2000" fill="hold"/>
                                        <p:tgtEl>
                                          <p:spTgt spid="12"/>
                                        </p:tgtEl>
                                        <p:attrNameLst>
                                          <p:attrName>ppt_x</p:attrName>
                                        </p:attrNameLst>
                                      </p:cBhvr>
                                      <p:tavLst>
                                        <p:tav tm="0">
                                          <p:val>
                                            <p:strVal val="#ppt_x"/>
                                          </p:val>
                                        </p:tav>
                                        <p:tav tm="100000">
                                          <p:val>
                                            <p:strVal val="#ppt_x"/>
                                          </p:val>
                                        </p:tav>
                                      </p:tavLst>
                                    </p:anim>
                                    <p:anim calcmode="lin" valueType="num">
                                      <p:cBhvr additive="base">
                                        <p:cTn id="70" dur="2000" fill="hold"/>
                                        <p:tgtEl>
                                          <p:spTgt spid="12"/>
                                        </p:tgtEl>
                                        <p:attrNameLst>
                                          <p:attrName>ppt_y</p:attrName>
                                        </p:attrNameLst>
                                      </p:cBhvr>
                                      <p:tavLst>
                                        <p:tav tm="0">
                                          <p:val>
                                            <p:strVal val="0-#ppt_h/2"/>
                                          </p:val>
                                        </p:tav>
                                        <p:tav tm="100000">
                                          <p:val>
                                            <p:strVal val="#ppt_y"/>
                                          </p:val>
                                        </p:tav>
                                      </p:tavLst>
                                    </p:anim>
                                  </p:childTnLst>
                                </p:cTn>
                              </p:par>
                              <p:par>
                                <p:cTn id="71" presetID="2" presetClass="entr" presetSubtype="1" fill="hold" nodeType="with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additive="base">
                                        <p:cTn id="73" dur="2000" fill="hold"/>
                                        <p:tgtEl>
                                          <p:spTgt spid="14"/>
                                        </p:tgtEl>
                                        <p:attrNameLst>
                                          <p:attrName>ppt_x</p:attrName>
                                        </p:attrNameLst>
                                      </p:cBhvr>
                                      <p:tavLst>
                                        <p:tav tm="0">
                                          <p:val>
                                            <p:strVal val="#ppt_x"/>
                                          </p:val>
                                        </p:tav>
                                        <p:tav tm="100000">
                                          <p:val>
                                            <p:strVal val="#ppt_x"/>
                                          </p:val>
                                        </p:tav>
                                      </p:tavLst>
                                    </p:anim>
                                    <p:anim calcmode="lin" valueType="num">
                                      <p:cBhvr additive="base">
                                        <p:cTn id="74" dur="2000" fill="hold"/>
                                        <p:tgtEl>
                                          <p:spTgt spid="14"/>
                                        </p:tgtEl>
                                        <p:attrNameLst>
                                          <p:attrName>ppt_y</p:attrName>
                                        </p:attrNameLst>
                                      </p:cBhvr>
                                      <p:tavLst>
                                        <p:tav tm="0">
                                          <p:val>
                                            <p:strVal val="0-#ppt_h/2"/>
                                          </p:val>
                                        </p:tav>
                                        <p:tav tm="100000">
                                          <p:val>
                                            <p:strVal val="#ppt_y"/>
                                          </p:val>
                                        </p:tav>
                                      </p:tavLst>
                                    </p:anim>
                                  </p:childTnLst>
                                </p:cTn>
                              </p:par>
                              <p:par>
                                <p:cTn id="75" presetID="2" presetClass="entr" presetSubtype="1" fill="hold" nodeType="withEffect">
                                  <p:stCondLst>
                                    <p:cond delay="0"/>
                                  </p:stCondLst>
                                  <p:childTnLst>
                                    <p:set>
                                      <p:cBhvr>
                                        <p:cTn id="76" dur="1" fill="hold">
                                          <p:stCondLst>
                                            <p:cond delay="0"/>
                                          </p:stCondLst>
                                        </p:cTn>
                                        <p:tgtEl>
                                          <p:spTgt spid="16"/>
                                        </p:tgtEl>
                                        <p:attrNameLst>
                                          <p:attrName>style.visibility</p:attrName>
                                        </p:attrNameLst>
                                      </p:cBhvr>
                                      <p:to>
                                        <p:strVal val="visible"/>
                                      </p:to>
                                    </p:set>
                                    <p:anim calcmode="lin" valueType="num">
                                      <p:cBhvr additive="base">
                                        <p:cTn id="77" dur="2000" fill="hold"/>
                                        <p:tgtEl>
                                          <p:spTgt spid="16"/>
                                        </p:tgtEl>
                                        <p:attrNameLst>
                                          <p:attrName>ppt_x</p:attrName>
                                        </p:attrNameLst>
                                      </p:cBhvr>
                                      <p:tavLst>
                                        <p:tav tm="0">
                                          <p:val>
                                            <p:strVal val="#ppt_x"/>
                                          </p:val>
                                        </p:tav>
                                        <p:tav tm="100000">
                                          <p:val>
                                            <p:strVal val="#ppt_x"/>
                                          </p:val>
                                        </p:tav>
                                      </p:tavLst>
                                    </p:anim>
                                    <p:anim calcmode="lin" valueType="num">
                                      <p:cBhvr additive="base">
                                        <p:cTn id="78" dur="2000" fill="hold"/>
                                        <p:tgtEl>
                                          <p:spTgt spid="16"/>
                                        </p:tgtEl>
                                        <p:attrNameLst>
                                          <p:attrName>ppt_y</p:attrName>
                                        </p:attrNameLst>
                                      </p:cBhvr>
                                      <p:tavLst>
                                        <p:tav tm="0">
                                          <p:val>
                                            <p:strVal val="0-#ppt_h/2"/>
                                          </p:val>
                                        </p:tav>
                                        <p:tav tm="100000">
                                          <p:val>
                                            <p:strVal val="#ppt_y"/>
                                          </p:val>
                                        </p:tav>
                                      </p:tavLst>
                                    </p:anim>
                                  </p:childTnLst>
                                </p:cTn>
                              </p:par>
                              <p:par>
                                <p:cTn id="79" presetID="2" presetClass="entr" presetSubtype="1" fill="hold" nodeType="withEffect">
                                  <p:stCondLst>
                                    <p:cond delay="0"/>
                                  </p:stCondLst>
                                  <p:childTnLst>
                                    <p:set>
                                      <p:cBhvr>
                                        <p:cTn id="80" dur="1" fill="hold">
                                          <p:stCondLst>
                                            <p:cond delay="0"/>
                                          </p:stCondLst>
                                        </p:cTn>
                                        <p:tgtEl>
                                          <p:spTgt spid="18"/>
                                        </p:tgtEl>
                                        <p:attrNameLst>
                                          <p:attrName>style.visibility</p:attrName>
                                        </p:attrNameLst>
                                      </p:cBhvr>
                                      <p:to>
                                        <p:strVal val="visible"/>
                                      </p:to>
                                    </p:set>
                                    <p:anim calcmode="lin" valueType="num">
                                      <p:cBhvr additive="base">
                                        <p:cTn id="81" dur="2000" fill="hold"/>
                                        <p:tgtEl>
                                          <p:spTgt spid="18"/>
                                        </p:tgtEl>
                                        <p:attrNameLst>
                                          <p:attrName>ppt_x</p:attrName>
                                        </p:attrNameLst>
                                      </p:cBhvr>
                                      <p:tavLst>
                                        <p:tav tm="0">
                                          <p:val>
                                            <p:strVal val="#ppt_x"/>
                                          </p:val>
                                        </p:tav>
                                        <p:tav tm="100000">
                                          <p:val>
                                            <p:strVal val="#ppt_x"/>
                                          </p:val>
                                        </p:tav>
                                      </p:tavLst>
                                    </p:anim>
                                    <p:anim calcmode="lin" valueType="num">
                                      <p:cBhvr additive="base">
                                        <p:cTn id="82" dur="2000" fill="hold"/>
                                        <p:tgtEl>
                                          <p:spTgt spid="18"/>
                                        </p:tgtEl>
                                        <p:attrNameLst>
                                          <p:attrName>ppt_y</p:attrName>
                                        </p:attrNameLst>
                                      </p:cBhvr>
                                      <p:tavLst>
                                        <p:tav tm="0">
                                          <p:val>
                                            <p:strVal val="0-#ppt_h/2"/>
                                          </p:val>
                                        </p:tav>
                                        <p:tav tm="100000">
                                          <p:val>
                                            <p:strVal val="#ppt_y"/>
                                          </p:val>
                                        </p:tav>
                                      </p:tavLst>
                                    </p:anim>
                                  </p:childTnLst>
                                </p:cTn>
                              </p:par>
                              <p:par>
                                <p:cTn id="83" presetID="2" presetClass="entr" presetSubtype="1" fill="hold" nodeType="withEffect">
                                  <p:stCondLst>
                                    <p:cond delay="0"/>
                                  </p:stCondLst>
                                  <p:childTnLst>
                                    <p:set>
                                      <p:cBhvr>
                                        <p:cTn id="84" dur="1" fill="hold">
                                          <p:stCondLst>
                                            <p:cond delay="0"/>
                                          </p:stCondLst>
                                        </p:cTn>
                                        <p:tgtEl>
                                          <p:spTgt spid="20"/>
                                        </p:tgtEl>
                                        <p:attrNameLst>
                                          <p:attrName>style.visibility</p:attrName>
                                        </p:attrNameLst>
                                      </p:cBhvr>
                                      <p:to>
                                        <p:strVal val="visible"/>
                                      </p:to>
                                    </p:set>
                                    <p:anim calcmode="lin" valueType="num">
                                      <p:cBhvr additive="base">
                                        <p:cTn id="85" dur="2000" fill="hold"/>
                                        <p:tgtEl>
                                          <p:spTgt spid="20"/>
                                        </p:tgtEl>
                                        <p:attrNameLst>
                                          <p:attrName>ppt_x</p:attrName>
                                        </p:attrNameLst>
                                      </p:cBhvr>
                                      <p:tavLst>
                                        <p:tav tm="0">
                                          <p:val>
                                            <p:strVal val="#ppt_x"/>
                                          </p:val>
                                        </p:tav>
                                        <p:tav tm="100000">
                                          <p:val>
                                            <p:strVal val="#ppt_x"/>
                                          </p:val>
                                        </p:tav>
                                      </p:tavLst>
                                    </p:anim>
                                    <p:anim calcmode="lin" valueType="num">
                                      <p:cBhvr additive="base">
                                        <p:cTn id="86" dur="2000" fill="hold"/>
                                        <p:tgtEl>
                                          <p:spTgt spid="20"/>
                                        </p:tgtEl>
                                        <p:attrNameLst>
                                          <p:attrName>ppt_y</p:attrName>
                                        </p:attrNameLst>
                                      </p:cBhvr>
                                      <p:tavLst>
                                        <p:tav tm="0">
                                          <p:val>
                                            <p:strVal val="0-#ppt_h/2"/>
                                          </p:val>
                                        </p:tav>
                                        <p:tav tm="100000">
                                          <p:val>
                                            <p:strVal val="#ppt_y"/>
                                          </p:val>
                                        </p:tav>
                                      </p:tavLst>
                                    </p:anim>
                                  </p:childTnLst>
                                </p:cTn>
                              </p:par>
                              <p:par>
                                <p:cTn id="87" presetID="2" presetClass="entr" presetSubtype="1" fill="hold" nodeType="withEffect">
                                  <p:stCondLst>
                                    <p:cond delay="0"/>
                                  </p:stCondLst>
                                  <p:childTnLst>
                                    <p:set>
                                      <p:cBhvr>
                                        <p:cTn id="88" dur="1" fill="hold">
                                          <p:stCondLst>
                                            <p:cond delay="0"/>
                                          </p:stCondLst>
                                        </p:cTn>
                                        <p:tgtEl>
                                          <p:spTgt spid="22"/>
                                        </p:tgtEl>
                                        <p:attrNameLst>
                                          <p:attrName>style.visibility</p:attrName>
                                        </p:attrNameLst>
                                      </p:cBhvr>
                                      <p:to>
                                        <p:strVal val="visible"/>
                                      </p:to>
                                    </p:set>
                                    <p:anim calcmode="lin" valueType="num">
                                      <p:cBhvr additive="base">
                                        <p:cTn id="89" dur="2000" fill="hold"/>
                                        <p:tgtEl>
                                          <p:spTgt spid="22"/>
                                        </p:tgtEl>
                                        <p:attrNameLst>
                                          <p:attrName>ppt_x</p:attrName>
                                        </p:attrNameLst>
                                      </p:cBhvr>
                                      <p:tavLst>
                                        <p:tav tm="0">
                                          <p:val>
                                            <p:strVal val="#ppt_x"/>
                                          </p:val>
                                        </p:tav>
                                        <p:tav tm="100000">
                                          <p:val>
                                            <p:strVal val="#ppt_x"/>
                                          </p:val>
                                        </p:tav>
                                      </p:tavLst>
                                    </p:anim>
                                    <p:anim calcmode="lin" valueType="num">
                                      <p:cBhvr additive="base">
                                        <p:cTn id="90" dur="2000" fill="hold"/>
                                        <p:tgtEl>
                                          <p:spTgt spid="22"/>
                                        </p:tgtEl>
                                        <p:attrNameLst>
                                          <p:attrName>ppt_y</p:attrName>
                                        </p:attrNameLst>
                                      </p:cBhvr>
                                      <p:tavLst>
                                        <p:tav tm="0">
                                          <p:val>
                                            <p:strVal val="0-#ppt_h/2"/>
                                          </p:val>
                                        </p:tav>
                                        <p:tav tm="100000">
                                          <p:val>
                                            <p:strVal val="#ppt_y"/>
                                          </p:val>
                                        </p:tav>
                                      </p:tavLst>
                                    </p:anim>
                                  </p:childTnLst>
                                </p:cTn>
                              </p:par>
                              <p:par>
                                <p:cTn id="91" presetID="2" presetClass="entr" presetSubtype="1" fill="hold"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ppt_x"/>
                                          </p:val>
                                        </p:tav>
                                        <p:tav tm="100000">
                                          <p:val>
                                            <p:strVal val="#ppt_x"/>
                                          </p:val>
                                        </p:tav>
                                      </p:tavLst>
                                    </p:anim>
                                    <p:anim calcmode="lin" valueType="num">
                                      <p:cBhvr additive="base">
                                        <p:cTn id="94" dur="2000" fill="hold"/>
                                        <p:tgtEl>
                                          <p:spTgt spid="24"/>
                                        </p:tgtEl>
                                        <p:attrNameLst>
                                          <p:attrName>ppt_y</p:attrName>
                                        </p:attrNameLst>
                                      </p:cBhvr>
                                      <p:tavLst>
                                        <p:tav tm="0">
                                          <p:val>
                                            <p:strVal val="0-#ppt_h/2"/>
                                          </p:val>
                                        </p:tav>
                                        <p:tav tm="100000">
                                          <p:val>
                                            <p:strVal val="#ppt_y"/>
                                          </p:val>
                                        </p:tav>
                                      </p:tavLst>
                                    </p:anim>
                                  </p:childTnLst>
                                </p:cTn>
                              </p:par>
                              <p:par>
                                <p:cTn id="95" presetID="8" presetClass="emph" presetSubtype="0" autoRev="1" fill="hold" nodeType="withEffect">
                                  <p:stCondLst>
                                    <p:cond delay="0"/>
                                  </p:stCondLst>
                                  <p:childTnLst>
                                    <p:animRot by="21600000">
                                      <p:cBhvr>
                                        <p:cTn id="96" dur="2000" fill="hold"/>
                                        <p:tgtEl>
                                          <p:spTgt spid="4"/>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6"/>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8"/>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0"/>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2"/>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4"/>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6"/>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8"/>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20"/>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2"/>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24"/>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3"/>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5"/>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7"/>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9"/>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1"/>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13"/>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15"/>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7"/>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9"/>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1"/>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3"/>
                                        </p:tgtEl>
                                        <p:attrNameLst>
                                          <p:attrName>r</p:attrName>
                                        </p:attrNameLst>
                                      </p:cBhvr>
                                    </p:animRot>
                                  </p:childTnLst>
                                </p:cTn>
                              </p:par>
                            </p:childTnLst>
                          </p:cTn>
                        </p:par>
                        <p:par>
                          <p:cTn id="139" fill="hold">
                            <p:stCondLst>
                              <p:cond delay="4000"/>
                            </p:stCondLst>
                            <p:childTnLst>
                              <p:par>
                                <p:cTn id="140" presetID="2" presetClass="exit" presetSubtype="4" fill="hold" nodeType="afterEffect">
                                  <p:stCondLst>
                                    <p:cond delay="0"/>
                                  </p:stCondLst>
                                  <p:childTnLst>
                                    <p:anim calcmode="lin" valueType="num">
                                      <p:cBhvr additive="base">
                                        <p:cTn id="141" dur="2000"/>
                                        <p:tgtEl>
                                          <p:spTgt spid="3"/>
                                        </p:tgtEl>
                                        <p:attrNameLst>
                                          <p:attrName>ppt_x</p:attrName>
                                        </p:attrNameLst>
                                      </p:cBhvr>
                                      <p:tavLst>
                                        <p:tav tm="0">
                                          <p:val>
                                            <p:strVal val="ppt_x"/>
                                          </p:val>
                                        </p:tav>
                                        <p:tav tm="100000">
                                          <p:val>
                                            <p:strVal val="ppt_x"/>
                                          </p:val>
                                        </p:tav>
                                      </p:tavLst>
                                    </p:anim>
                                    <p:anim calcmode="lin" valueType="num">
                                      <p:cBhvr additive="base">
                                        <p:cTn id="142" dur="2000"/>
                                        <p:tgtEl>
                                          <p:spTgt spid="3"/>
                                        </p:tgtEl>
                                        <p:attrNameLst>
                                          <p:attrName>ppt_y</p:attrName>
                                        </p:attrNameLst>
                                      </p:cBhvr>
                                      <p:tavLst>
                                        <p:tav tm="0">
                                          <p:val>
                                            <p:strVal val="ppt_y"/>
                                          </p:val>
                                        </p:tav>
                                        <p:tav tm="100000">
                                          <p:val>
                                            <p:strVal val="1+ppt_h/2"/>
                                          </p:val>
                                        </p:tav>
                                      </p:tavLst>
                                    </p:anim>
                                    <p:set>
                                      <p:cBhvr>
                                        <p:cTn id="143" dur="1" fill="hold">
                                          <p:stCondLst>
                                            <p:cond delay="1999"/>
                                          </p:stCondLst>
                                        </p:cTn>
                                        <p:tgtEl>
                                          <p:spTgt spid="3"/>
                                        </p:tgtEl>
                                        <p:attrNameLst>
                                          <p:attrName>style.visibility</p:attrName>
                                        </p:attrNameLst>
                                      </p:cBhvr>
                                      <p:to>
                                        <p:strVal val="hidden"/>
                                      </p:to>
                                    </p:set>
                                  </p:childTnLst>
                                </p:cTn>
                              </p:par>
                              <p:par>
                                <p:cTn id="144" presetID="2" presetClass="exit" presetSubtype="4" fill="hold" nodeType="withEffect">
                                  <p:stCondLst>
                                    <p:cond delay="0"/>
                                  </p:stCondLst>
                                  <p:childTnLst>
                                    <p:anim calcmode="lin" valueType="num">
                                      <p:cBhvr additive="base">
                                        <p:cTn id="145" dur="2000"/>
                                        <p:tgtEl>
                                          <p:spTgt spid="5"/>
                                        </p:tgtEl>
                                        <p:attrNameLst>
                                          <p:attrName>ppt_x</p:attrName>
                                        </p:attrNameLst>
                                      </p:cBhvr>
                                      <p:tavLst>
                                        <p:tav tm="0">
                                          <p:val>
                                            <p:strVal val="ppt_x"/>
                                          </p:val>
                                        </p:tav>
                                        <p:tav tm="100000">
                                          <p:val>
                                            <p:strVal val="ppt_x"/>
                                          </p:val>
                                        </p:tav>
                                      </p:tavLst>
                                    </p:anim>
                                    <p:anim calcmode="lin" valueType="num">
                                      <p:cBhvr additive="base">
                                        <p:cTn id="146" dur="2000"/>
                                        <p:tgtEl>
                                          <p:spTgt spid="5"/>
                                        </p:tgtEl>
                                        <p:attrNameLst>
                                          <p:attrName>ppt_y</p:attrName>
                                        </p:attrNameLst>
                                      </p:cBhvr>
                                      <p:tavLst>
                                        <p:tav tm="0">
                                          <p:val>
                                            <p:strVal val="ppt_y"/>
                                          </p:val>
                                        </p:tav>
                                        <p:tav tm="100000">
                                          <p:val>
                                            <p:strVal val="1+ppt_h/2"/>
                                          </p:val>
                                        </p:tav>
                                      </p:tavLst>
                                    </p:anim>
                                    <p:set>
                                      <p:cBhvr>
                                        <p:cTn id="147" dur="1" fill="hold">
                                          <p:stCondLst>
                                            <p:cond delay="1999"/>
                                          </p:stCondLst>
                                        </p:cTn>
                                        <p:tgtEl>
                                          <p:spTgt spid="5"/>
                                        </p:tgtEl>
                                        <p:attrNameLst>
                                          <p:attrName>style.visibility</p:attrName>
                                        </p:attrNameLst>
                                      </p:cBhvr>
                                      <p:to>
                                        <p:strVal val="hidden"/>
                                      </p:to>
                                    </p:set>
                                  </p:childTnLst>
                                </p:cTn>
                              </p:par>
                              <p:par>
                                <p:cTn id="148" presetID="2" presetClass="exit" presetSubtype="4" fill="hold" nodeType="withEffect">
                                  <p:stCondLst>
                                    <p:cond delay="0"/>
                                  </p:stCondLst>
                                  <p:childTnLst>
                                    <p:anim calcmode="lin" valueType="num">
                                      <p:cBhvr additive="base">
                                        <p:cTn id="149" dur="2000"/>
                                        <p:tgtEl>
                                          <p:spTgt spid="7"/>
                                        </p:tgtEl>
                                        <p:attrNameLst>
                                          <p:attrName>ppt_x</p:attrName>
                                        </p:attrNameLst>
                                      </p:cBhvr>
                                      <p:tavLst>
                                        <p:tav tm="0">
                                          <p:val>
                                            <p:strVal val="ppt_x"/>
                                          </p:val>
                                        </p:tav>
                                        <p:tav tm="100000">
                                          <p:val>
                                            <p:strVal val="ppt_x"/>
                                          </p:val>
                                        </p:tav>
                                      </p:tavLst>
                                    </p:anim>
                                    <p:anim calcmode="lin" valueType="num">
                                      <p:cBhvr additive="base">
                                        <p:cTn id="150" dur="2000"/>
                                        <p:tgtEl>
                                          <p:spTgt spid="7"/>
                                        </p:tgtEl>
                                        <p:attrNameLst>
                                          <p:attrName>ppt_y</p:attrName>
                                        </p:attrNameLst>
                                      </p:cBhvr>
                                      <p:tavLst>
                                        <p:tav tm="0">
                                          <p:val>
                                            <p:strVal val="ppt_y"/>
                                          </p:val>
                                        </p:tav>
                                        <p:tav tm="100000">
                                          <p:val>
                                            <p:strVal val="1+ppt_h/2"/>
                                          </p:val>
                                        </p:tav>
                                      </p:tavLst>
                                    </p:anim>
                                    <p:set>
                                      <p:cBhvr>
                                        <p:cTn id="151" dur="1" fill="hold">
                                          <p:stCondLst>
                                            <p:cond delay="1999"/>
                                          </p:stCondLst>
                                        </p:cTn>
                                        <p:tgtEl>
                                          <p:spTgt spid="7"/>
                                        </p:tgtEl>
                                        <p:attrNameLst>
                                          <p:attrName>style.visibility</p:attrName>
                                        </p:attrNameLst>
                                      </p:cBhvr>
                                      <p:to>
                                        <p:strVal val="hidden"/>
                                      </p:to>
                                    </p:set>
                                  </p:childTnLst>
                                </p:cTn>
                              </p:par>
                              <p:par>
                                <p:cTn id="152" presetID="2" presetClass="exit" presetSubtype="4" fill="hold" nodeType="withEffect">
                                  <p:stCondLst>
                                    <p:cond delay="0"/>
                                  </p:stCondLst>
                                  <p:childTnLst>
                                    <p:anim calcmode="lin" valueType="num">
                                      <p:cBhvr additive="base">
                                        <p:cTn id="153" dur="2000"/>
                                        <p:tgtEl>
                                          <p:spTgt spid="9"/>
                                        </p:tgtEl>
                                        <p:attrNameLst>
                                          <p:attrName>ppt_x</p:attrName>
                                        </p:attrNameLst>
                                      </p:cBhvr>
                                      <p:tavLst>
                                        <p:tav tm="0">
                                          <p:val>
                                            <p:strVal val="ppt_x"/>
                                          </p:val>
                                        </p:tav>
                                        <p:tav tm="100000">
                                          <p:val>
                                            <p:strVal val="ppt_x"/>
                                          </p:val>
                                        </p:tav>
                                      </p:tavLst>
                                    </p:anim>
                                    <p:anim calcmode="lin" valueType="num">
                                      <p:cBhvr additive="base">
                                        <p:cTn id="154" dur="2000"/>
                                        <p:tgtEl>
                                          <p:spTgt spid="9"/>
                                        </p:tgtEl>
                                        <p:attrNameLst>
                                          <p:attrName>ppt_y</p:attrName>
                                        </p:attrNameLst>
                                      </p:cBhvr>
                                      <p:tavLst>
                                        <p:tav tm="0">
                                          <p:val>
                                            <p:strVal val="ppt_y"/>
                                          </p:val>
                                        </p:tav>
                                        <p:tav tm="100000">
                                          <p:val>
                                            <p:strVal val="1+ppt_h/2"/>
                                          </p:val>
                                        </p:tav>
                                      </p:tavLst>
                                    </p:anim>
                                    <p:set>
                                      <p:cBhvr>
                                        <p:cTn id="155" dur="1" fill="hold">
                                          <p:stCondLst>
                                            <p:cond delay="1999"/>
                                          </p:stCondLst>
                                        </p:cTn>
                                        <p:tgtEl>
                                          <p:spTgt spid="9"/>
                                        </p:tgtEl>
                                        <p:attrNameLst>
                                          <p:attrName>style.visibility</p:attrName>
                                        </p:attrNameLst>
                                      </p:cBhvr>
                                      <p:to>
                                        <p:strVal val="hidden"/>
                                      </p:to>
                                    </p:set>
                                  </p:childTnLst>
                                </p:cTn>
                              </p:par>
                              <p:par>
                                <p:cTn id="156" presetID="2" presetClass="exit" presetSubtype="4" fill="hold" nodeType="withEffect">
                                  <p:stCondLst>
                                    <p:cond delay="0"/>
                                  </p:stCondLst>
                                  <p:childTnLst>
                                    <p:anim calcmode="lin" valueType="num">
                                      <p:cBhvr additive="base">
                                        <p:cTn id="157" dur="2000"/>
                                        <p:tgtEl>
                                          <p:spTgt spid="11"/>
                                        </p:tgtEl>
                                        <p:attrNameLst>
                                          <p:attrName>ppt_x</p:attrName>
                                        </p:attrNameLst>
                                      </p:cBhvr>
                                      <p:tavLst>
                                        <p:tav tm="0">
                                          <p:val>
                                            <p:strVal val="ppt_x"/>
                                          </p:val>
                                        </p:tav>
                                        <p:tav tm="100000">
                                          <p:val>
                                            <p:strVal val="ppt_x"/>
                                          </p:val>
                                        </p:tav>
                                      </p:tavLst>
                                    </p:anim>
                                    <p:anim calcmode="lin" valueType="num">
                                      <p:cBhvr additive="base">
                                        <p:cTn id="158" dur="2000"/>
                                        <p:tgtEl>
                                          <p:spTgt spid="11"/>
                                        </p:tgtEl>
                                        <p:attrNameLst>
                                          <p:attrName>ppt_y</p:attrName>
                                        </p:attrNameLst>
                                      </p:cBhvr>
                                      <p:tavLst>
                                        <p:tav tm="0">
                                          <p:val>
                                            <p:strVal val="ppt_y"/>
                                          </p:val>
                                        </p:tav>
                                        <p:tav tm="100000">
                                          <p:val>
                                            <p:strVal val="1+ppt_h/2"/>
                                          </p:val>
                                        </p:tav>
                                      </p:tavLst>
                                    </p:anim>
                                    <p:set>
                                      <p:cBhvr>
                                        <p:cTn id="159" dur="1" fill="hold">
                                          <p:stCondLst>
                                            <p:cond delay="1999"/>
                                          </p:stCondLst>
                                        </p:cTn>
                                        <p:tgtEl>
                                          <p:spTgt spid="11"/>
                                        </p:tgtEl>
                                        <p:attrNameLst>
                                          <p:attrName>style.visibility</p:attrName>
                                        </p:attrNameLst>
                                      </p:cBhvr>
                                      <p:to>
                                        <p:strVal val="hidden"/>
                                      </p:to>
                                    </p:set>
                                  </p:childTnLst>
                                </p:cTn>
                              </p:par>
                              <p:par>
                                <p:cTn id="160" presetID="2" presetClass="exit" presetSubtype="4" fill="hold" nodeType="withEffect">
                                  <p:stCondLst>
                                    <p:cond delay="0"/>
                                  </p:stCondLst>
                                  <p:childTnLst>
                                    <p:anim calcmode="lin" valueType="num">
                                      <p:cBhvr additive="base">
                                        <p:cTn id="161" dur="2000"/>
                                        <p:tgtEl>
                                          <p:spTgt spid="13"/>
                                        </p:tgtEl>
                                        <p:attrNameLst>
                                          <p:attrName>ppt_x</p:attrName>
                                        </p:attrNameLst>
                                      </p:cBhvr>
                                      <p:tavLst>
                                        <p:tav tm="0">
                                          <p:val>
                                            <p:strVal val="ppt_x"/>
                                          </p:val>
                                        </p:tav>
                                        <p:tav tm="100000">
                                          <p:val>
                                            <p:strVal val="ppt_x"/>
                                          </p:val>
                                        </p:tav>
                                      </p:tavLst>
                                    </p:anim>
                                    <p:anim calcmode="lin" valueType="num">
                                      <p:cBhvr additive="base">
                                        <p:cTn id="162" dur="2000"/>
                                        <p:tgtEl>
                                          <p:spTgt spid="13"/>
                                        </p:tgtEl>
                                        <p:attrNameLst>
                                          <p:attrName>ppt_y</p:attrName>
                                        </p:attrNameLst>
                                      </p:cBhvr>
                                      <p:tavLst>
                                        <p:tav tm="0">
                                          <p:val>
                                            <p:strVal val="ppt_y"/>
                                          </p:val>
                                        </p:tav>
                                        <p:tav tm="100000">
                                          <p:val>
                                            <p:strVal val="1+ppt_h/2"/>
                                          </p:val>
                                        </p:tav>
                                      </p:tavLst>
                                    </p:anim>
                                    <p:set>
                                      <p:cBhvr>
                                        <p:cTn id="163" dur="1" fill="hold">
                                          <p:stCondLst>
                                            <p:cond delay="1999"/>
                                          </p:stCondLst>
                                        </p:cTn>
                                        <p:tgtEl>
                                          <p:spTgt spid="13"/>
                                        </p:tgtEl>
                                        <p:attrNameLst>
                                          <p:attrName>style.visibility</p:attrName>
                                        </p:attrNameLst>
                                      </p:cBhvr>
                                      <p:to>
                                        <p:strVal val="hidden"/>
                                      </p:to>
                                    </p:set>
                                  </p:childTnLst>
                                </p:cTn>
                              </p:par>
                              <p:par>
                                <p:cTn id="164" presetID="2" presetClass="exit" presetSubtype="4" fill="hold" nodeType="withEffect">
                                  <p:stCondLst>
                                    <p:cond delay="0"/>
                                  </p:stCondLst>
                                  <p:childTnLst>
                                    <p:anim calcmode="lin" valueType="num">
                                      <p:cBhvr additive="base">
                                        <p:cTn id="165" dur="2000"/>
                                        <p:tgtEl>
                                          <p:spTgt spid="15"/>
                                        </p:tgtEl>
                                        <p:attrNameLst>
                                          <p:attrName>ppt_x</p:attrName>
                                        </p:attrNameLst>
                                      </p:cBhvr>
                                      <p:tavLst>
                                        <p:tav tm="0">
                                          <p:val>
                                            <p:strVal val="ppt_x"/>
                                          </p:val>
                                        </p:tav>
                                        <p:tav tm="100000">
                                          <p:val>
                                            <p:strVal val="ppt_x"/>
                                          </p:val>
                                        </p:tav>
                                      </p:tavLst>
                                    </p:anim>
                                    <p:anim calcmode="lin" valueType="num">
                                      <p:cBhvr additive="base">
                                        <p:cTn id="166" dur="2000"/>
                                        <p:tgtEl>
                                          <p:spTgt spid="15"/>
                                        </p:tgtEl>
                                        <p:attrNameLst>
                                          <p:attrName>ppt_y</p:attrName>
                                        </p:attrNameLst>
                                      </p:cBhvr>
                                      <p:tavLst>
                                        <p:tav tm="0">
                                          <p:val>
                                            <p:strVal val="ppt_y"/>
                                          </p:val>
                                        </p:tav>
                                        <p:tav tm="100000">
                                          <p:val>
                                            <p:strVal val="1+ppt_h/2"/>
                                          </p:val>
                                        </p:tav>
                                      </p:tavLst>
                                    </p:anim>
                                    <p:set>
                                      <p:cBhvr>
                                        <p:cTn id="167" dur="1" fill="hold">
                                          <p:stCondLst>
                                            <p:cond delay="1999"/>
                                          </p:stCondLst>
                                        </p:cTn>
                                        <p:tgtEl>
                                          <p:spTgt spid="15"/>
                                        </p:tgtEl>
                                        <p:attrNameLst>
                                          <p:attrName>style.visibility</p:attrName>
                                        </p:attrNameLst>
                                      </p:cBhvr>
                                      <p:to>
                                        <p:strVal val="hidden"/>
                                      </p:to>
                                    </p:set>
                                  </p:childTnLst>
                                </p:cTn>
                              </p:par>
                              <p:par>
                                <p:cTn id="168" presetID="2" presetClass="exit" presetSubtype="4" fill="hold" nodeType="withEffect">
                                  <p:stCondLst>
                                    <p:cond delay="0"/>
                                  </p:stCondLst>
                                  <p:childTnLst>
                                    <p:anim calcmode="lin" valueType="num">
                                      <p:cBhvr additive="base">
                                        <p:cTn id="169" dur="2000"/>
                                        <p:tgtEl>
                                          <p:spTgt spid="17"/>
                                        </p:tgtEl>
                                        <p:attrNameLst>
                                          <p:attrName>ppt_x</p:attrName>
                                        </p:attrNameLst>
                                      </p:cBhvr>
                                      <p:tavLst>
                                        <p:tav tm="0">
                                          <p:val>
                                            <p:strVal val="ppt_x"/>
                                          </p:val>
                                        </p:tav>
                                        <p:tav tm="100000">
                                          <p:val>
                                            <p:strVal val="ppt_x"/>
                                          </p:val>
                                        </p:tav>
                                      </p:tavLst>
                                    </p:anim>
                                    <p:anim calcmode="lin" valueType="num">
                                      <p:cBhvr additive="base">
                                        <p:cTn id="170" dur="2000"/>
                                        <p:tgtEl>
                                          <p:spTgt spid="17"/>
                                        </p:tgtEl>
                                        <p:attrNameLst>
                                          <p:attrName>ppt_y</p:attrName>
                                        </p:attrNameLst>
                                      </p:cBhvr>
                                      <p:tavLst>
                                        <p:tav tm="0">
                                          <p:val>
                                            <p:strVal val="ppt_y"/>
                                          </p:val>
                                        </p:tav>
                                        <p:tav tm="100000">
                                          <p:val>
                                            <p:strVal val="1+ppt_h/2"/>
                                          </p:val>
                                        </p:tav>
                                      </p:tavLst>
                                    </p:anim>
                                    <p:set>
                                      <p:cBhvr>
                                        <p:cTn id="171" dur="1" fill="hold">
                                          <p:stCondLst>
                                            <p:cond delay="1999"/>
                                          </p:stCondLst>
                                        </p:cTn>
                                        <p:tgtEl>
                                          <p:spTgt spid="17"/>
                                        </p:tgtEl>
                                        <p:attrNameLst>
                                          <p:attrName>style.visibility</p:attrName>
                                        </p:attrNameLst>
                                      </p:cBhvr>
                                      <p:to>
                                        <p:strVal val="hidden"/>
                                      </p:to>
                                    </p:set>
                                  </p:childTnLst>
                                </p:cTn>
                              </p:par>
                              <p:par>
                                <p:cTn id="172" presetID="2" presetClass="exit" presetSubtype="4" fill="hold" nodeType="withEffect">
                                  <p:stCondLst>
                                    <p:cond delay="0"/>
                                  </p:stCondLst>
                                  <p:childTnLst>
                                    <p:anim calcmode="lin" valueType="num">
                                      <p:cBhvr additive="base">
                                        <p:cTn id="173" dur="2000"/>
                                        <p:tgtEl>
                                          <p:spTgt spid="19"/>
                                        </p:tgtEl>
                                        <p:attrNameLst>
                                          <p:attrName>ppt_x</p:attrName>
                                        </p:attrNameLst>
                                      </p:cBhvr>
                                      <p:tavLst>
                                        <p:tav tm="0">
                                          <p:val>
                                            <p:strVal val="ppt_x"/>
                                          </p:val>
                                        </p:tav>
                                        <p:tav tm="100000">
                                          <p:val>
                                            <p:strVal val="ppt_x"/>
                                          </p:val>
                                        </p:tav>
                                      </p:tavLst>
                                    </p:anim>
                                    <p:anim calcmode="lin" valueType="num">
                                      <p:cBhvr additive="base">
                                        <p:cTn id="174" dur="2000"/>
                                        <p:tgtEl>
                                          <p:spTgt spid="19"/>
                                        </p:tgtEl>
                                        <p:attrNameLst>
                                          <p:attrName>ppt_y</p:attrName>
                                        </p:attrNameLst>
                                      </p:cBhvr>
                                      <p:tavLst>
                                        <p:tav tm="0">
                                          <p:val>
                                            <p:strVal val="ppt_y"/>
                                          </p:val>
                                        </p:tav>
                                        <p:tav tm="100000">
                                          <p:val>
                                            <p:strVal val="1+ppt_h/2"/>
                                          </p:val>
                                        </p:tav>
                                      </p:tavLst>
                                    </p:anim>
                                    <p:set>
                                      <p:cBhvr>
                                        <p:cTn id="175" dur="1" fill="hold">
                                          <p:stCondLst>
                                            <p:cond delay="1999"/>
                                          </p:stCondLst>
                                        </p:cTn>
                                        <p:tgtEl>
                                          <p:spTgt spid="19"/>
                                        </p:tgtEl>
                                        <p:attrNameLst>
                                          <p:attrName>style.visibility</p:attrName>
                                        </p:attrNameLst>
                                      </p:cBhvr>
                                      <p:to>
                                        <p:strVal val="hidden"/>
                                      </p:to>
                                    </p:set>
                                  </p:childTnLst>
                                </p:cTn>
                              </p:par>
                              <p:par>
                                <p:cTn id="176" presetID="2" presetClass="exit" presetSubtype="4" fill="hold" nodeType="withEffect">
                                  <p:stCondLst>
                                    <p:cond delay="0"/>
                                  </p:stCondLst>
                                  <p:childTnLst>
                                    <p:anim calcmode="lin" valueType="num">
                                      <p:cBhvr additive="base">
                                        <p:cTn id="177" dur="2000"/>
                                        <p:tgtEl>
                                          <p:spTgt spid="21"/>
                                        </p:tgtEl>
                                        <p:attrNameLst>
                                          <p:attrName>ppt_x</p:attrName>
                                        </p:attrNameLst>
                                      </p:cBhvr>
                                      <p:tavLst>
                                        <p:tav tm="0">
                                          <p:val>
                                            <p:strVal val="ppt_x"/>
                                          </p:val>
                                        </p:tav>
                                        <p:tav tm="100000">
                                          <p:val>
                                            <p:strVal val="ppt_x"/>
                                          </p:val>
                                        </p:tav>
                                      </p:tavLst>
                                    </p:anim>
                                    <p:anim calcmode="lin" valueType="num">
                                      <p:cBhvr additive="base">
                                        <p:cTn id="178" dur="2000"/>
                                        <p:tgtEl>
                                          <p:spTgt spid="21"/>
                                        </p:tgtEl>
                                        <p:attrNameLst>
                                          <p:attrName>ppt_y</p:attrName>
                                        </p:attrNameLst>
                                      </p:cBhvr>
                                      <p:tavLst>
                                        <p:tav tm="0">
                                          <p:val>
                                            <p:strVal val="ppt_y"/>
                                          </p:val>
                                        </p:tav>
                                        <p:tav tm="100000">
                                          <p:val>
                                            <p:strVal val="1+ppt_h/2"/>
                                          </p:val>
                                        </p:tav>
                                      </p:tavLst>
                                    </p:anim>
                                    <p:set>
                                      <p:cBhvr>
                                        <p:cTn id="179" dur="1" fill="hold">
                                          <p:stCondLst>
                                            <p:cond delay="1999"/>
                                          </p:stCondLst>
                                        </p:cTn>
                                        <p:tgtEl>
                                          <p:spTgt spid="21"/>
                                        </p:tgtEl>
                                        <p:attrNameLst>
                                          <p:attrName>style.visibility</p:attrName>
                                        </p:attrNameLst>
                                      </p:cBhvr>
                                      <p:to>
                                        <p:strVal val="hidden"/>
                                      </p:to>
                                    </p:set>
                                  </p:childTnLst>
                                </p:cTn>
                              </p:par>
                              <p:par>
                                <p:cTn id="180" presetID="2" presetClass="exit" presetSubtype="4" fill="hold" nodeType="withEffect">
                                  <p:stCondLst>
                                    <p:cond delay="0"/>
                                  </p:stCondLst>
                                  <p:childTnLst>
                                    <p:anim calcmode="lin" valueType="num">
                                      <p:cBhvr additive="base">
                                        <p:cTn id="181" dur="2000"/>
                                        <p:tgtEl>
                                          <p:spTgt spid="23"/>
                                        </p:tgtEl>
                                        <p:attrNameLst>
                                          <p:attrName>ppt_x</p:attrName>
                                        </p:attrNameLst>
                                      </p:cBhvr>
                                      <p:tavLst>
                                        <p:tav tm="0">
                                          <p:val>
                                            <p:strVal val="ppt_x"/>
                                          </p:val>
                                        </p:tav>
                                        <p:tav tm="100000">
                                          <p:val>
                                            <p:strVal val="ppt_x"/>
                                          </p:val>
                                        </p:tav>
                                      </p:tavLst>
                                    </p:anim>
                                    <p:anim calcmode="lin" valueType="num">
                                      <p:cBhvr additive="base">
                                        <p:cTn id="182" dur="2000"/>
                                        <p:tgtEl>
                                          <p:spTgt spid="23"/>
                                        </p:tgtEl>
                                        <p:attrNameLst>
                                          <p:attrName>ppt_y</p:attrName>
                                        </p:attrNameLst>
                                      </p:cBhvr>
                                      <p:tavLst>
                                        <p:tav tm="0">
                                          <p:val>
                                            <p:strVal val="ppt_y"/>
                                          </p:val>
                                        </p:tav>
                                        <p:tav tm="100000">
                                          <p:val>
                                            <p:strVal val="1+ppt_h/2"/>
                                          </p:val>
                                        </p:tav>
                                      </p:tavLst>
                                    </p:anim>
                                    <p:set>
                                      <p:cBhvr>
                                        <p:cTn id="183" dur="1" fill="hold">
                                          <p:stCondLst>
                                            <p:cond delay="1999"/>
                                          </p:stCondLst>
                                        </p:cTn>
                                        <p:tgtEl>
                                          <p:spTgt spid="23"/>
                                        </p:tgtEl>
                                        <p:attrNameLst>
                                          <p:attrName>style.visibility</p:attrName>
                                        </p:attrNameLst>
                                      </p:cBhvr>
                                      <p:to>
                                        <p:strVal val="hidden"/>
                                      </p:to>
                                    </p:set>
                                  </p:childTnLst>
                                </p:cTn>
                              </p:par>
                              <p:par>
                                <p:cTn id="184" presetID="2" presetClass="exit" presetSubtype="1" fill="hold" nodeType="withEffect">
                                  <p:stCondLst>
                                    <p:cond delay="0"/>
                                  </p:stCondLst>
                                  <p:childTnLst>
                                    <p:anim calcmode="lin" valueType="num">
                                      <p:cBhvr additive="base">
                                        <p:cTn id="185" dur="2000"/>
                                        <p:tgtEl>
                                          <p:spTgt spid="4"/>
                                        </p:tgtEl>
                                        <p:attrNameLst>
                                          <p:attrName>ppt_x</p:attrName>
                                        </p:attrNameLst>
                                      </p:cBhvr>
                                      <p:tavLst>
                                        <p:tav tm="0">
                                          <p:val>
                                            <p:strVal val="ppt_x"/>
                                          </p:val>
                                        </p:tav>
                                        <p:tav tm="100000">
                                          <p:val>
                                            <p:strVal val="ppt_x"/>
                                          </p:val>
                                        </p:tav>
                                      </p:tavLst>
                                    </p:anim>
                                    <p:anim calcmode="lin" valueType="num">
                                      <p:cBhvr additive="base">
                                        <p:cTn id="186" dur="2000"/>
                                        <p:tgtEl>
                                          <p:spTgt spid="4"/>
                                        </p:tgtEl>
                                        <p:attrNameLst>
                                          <p:attrName>ppt_y</p:attrName>
                                        </p:attrNameLst>
                                      </p:cBhvr>
                                      <p:tavLst>
                                        <p:tav tm="0">
                                          <p:val>
                                            <p:strVal val="ppt_y"/>
                                          </p:val>
                                        </p:tav>
                                        <p:tav tm="100000">
                                          <p:val>
                                            <p:strVal val="0-ppt_h/2"/>
                                          </p:val>
                                        </p:tav>
                                      </p:tavLst>
                                    </p:anim>
                                    <p:set>
                                      <p:cBhvr>
                                        <p:cTn id="187" dur="1" fill="hold">
                                          <p:stCondLst>
                                            <p:cond delay="1999"/>
                                          </p:stCondLst>
                                        </p:cTn>
                                        <p:tgtEl>
                                          <p:spTgt spid="4"/>
                                        </p:tgtEl>
                                        <p:attrNameLst>
                                          <p:attrName>style.visibility</p:attrName>
                                        </p:attrNameLst>
                                      </p:cBhvr>
                                      <p:to>
                                        <p:strVal val="hidden"/>
                                      </p:to>
                                    </p:set>
                                  </p:childTnLst>
                                </p:cTn>
                              </p:par>
                              <p:par>
                                <p:cTn id="188" presetID="2" presetClass="exit" presetSubtype="1" fill="hold" nodeType="withEffect">
                                  <p:stCondLst>
                                    <p:cond delay="0"/>
                                  </p:stCondLst>
                                  <p:childTnLst>
                                    <p:anim calcmode="lin" valueType="num">
                                      <p:cBhvr additive="base">
                                        <p:cTn id="189" dur="2000"/>
                                        <p:tgtEl>
                                          <p:spTgt spid="6"/>
                                        </p:tgtEl>
                                        <p:attrNameLst>
                                          <p:attrName>ppt_x</p:attrName>
                                        </p:attrNameLst>
                                      </p:cBhvr>
                                      <p:tavLst>
                                        <p:tav tm="0">
                                          <p:val>
                                            <p:strVal val="ppt_x"/>
                                          </p:val>
                                        </p:tav>
                                        <p:tav tm="100000">
                                          <p:val>
                                            <p:strVal val="ppt_x"/>
                                          </p:val>
                                        </p:tav>
                                      </p:tavLst>
                                    </p:anim>
                                    <p:anim calcmode="lin" valueType="num">
                                      <p:cBhvr additive="base">
                                        <p:cTn id="190" dur="2000"/>
                                        <p:tgtEl>
                                          <p:spTgt spid="6"/>
                                        </p:tgtEl>
                                        <p:attrNameLst>
                                          <p:attrName>ppt_y</p:attrName>
                                        </p:attrNameLst>
                                      </p:cBhvr>
                                      <p:tavLst>
                                        <p:tav tm="0">
                                          <p:val>
                                            <p:strVal val="ppt_y"/>
                                          </p:val>
                                        </p:tav>
                                        <p:tav tm="100000">
                                          <p:val>
                                            <p:strVal val="0-ppt_h/2"/>
                                          </p:val>
                                        </p:tav>
                                      </p:tavLst>
                                    </p:anim>
                                    <p:set>
                                      <p:cBhvr>
                                        <p:cTn id="191" dur="1" fill="hold">
                                          <p:stCondLst>
                                            <p:cond delay="1999"/>
                                          </p:stCondLst>
                                        </p:cTn>
                                        <p:tgtEl>
                                          <p:spTgt spid="6"/>
                                        </p:tgtEl>
                                        <p:attrNameLst>
                                          <p:attrName>style.visibility</p:attrName>
                                        </p:attrNameLst>
                                      </p:cBhvr>
                                      <p:to>
                                        <p:strVal val="hidden"/>
                                      </p:to>
                                    </p:set>
                                  </p:childTnLst>
                                </p:cTn>
                              </p:par>
                              <p:par>
                                <p:cTn id="192" presetID="2" presetClass="exit" presetSubtype="1" fill="hold" nodeType="withEffect">
                                  <p:stCondLst>
                                    <p:cond delay="0"/>
                                  </p:stCondLst>
                                  <p:childTnLst>
                                    <p:anim calcmode="lin" valueType="num">
                                      <p:cBhvr additive="base">
                                        <p:cTn id="193" dur="2000"/>
                                        <p:tgtEl>
                                          <p:spTgt spid="8"/>
                                        </p:tgtEl>
                                        <p:attrNameLst>
                                          <p:attrName>ppt_x</p:attrName>
                                        </p:attrNameLst>
                                      </p:cBhvr>
                                      <p:tavLst>
                                        <p:tav tm="0">
                                          <p:val>
                                            <p:strVal val="ppt_x"/>
                                          </p:val>
                                        </p:tav>
                                        <p:tav tm="100000">
                                          <p:val>
                                            <p:strVal val="ppt_x"/>
                                          </p:val>
                                        </p:tav>
                                      </p:tavLst>
                                    </p:anim>
                                    <p:anim calcmode="lin" valueType="num">
                                      <p:cBhvr additive="base">
                                        <p:cTn id="194" dur="2000"/>
                                        <p:tgtEl>
                                          <p:spTgt spid="8"/>
                                        </p:tgtEl>
                                        <p:attrNameLst>
                                          <p:attrName>ppt_y</p:attrName>
                                        </p:attrNameLst>
                                      </p:cBhvr>
                                      <p:tavLst>
                                        <p:tav tm="0">
                                          <p:val>
                                            <p:strVal val="ppt_y"/>
                                          </p:val>
                                        </p:tav>
                                        <p:tav tm="100000">
                                          <p:val>
                                            <p:strVal val="0-ppt_h/2"/>
                                          </p:val>
                                        </p:tav>
                                      </p:tavLst>
                                    </p:anim>
                                    <p:set>
                                      <p:cBhvr>
                                        <p:cTn id="195" dur="1" fill="hold">
                                          <p:stCondLst>
                                            <p:cond delay="1999"/>
                                          </p:stCondLst>
                                        </p:cTn>
                                        <p:tgtEl>
                                          <p:spTgt spid="8"/>
                                        </p:tgtEl>
                                        <p:attrNameLst>
                                          <p:attrName>style.visibility</p:attrName>
                                        </p:attrNameLst>
                                      </p:cBhvr>
                                      <p:to>
                                        <p:strVal val="hidden"/>
                                      </p:to>
                                    </p:set>
                                  </p:childTnLst>
                                </p:cTn>
                              </p:par>
                              <p:par>
                                <p:cTn id="196" presetID="2" presetClass="exit" presetSubtype="1" fill="hold" nodeType="withEffect">
                                  <p:stCondLst>
                                    <p:cond delay="0"/>
                                  </p:stCondLst>
                                  <p:childTnLst>
                                    <p:anim calcmode="lin" valueType="num">
                                      <p:cBhvr additive="base">
                                        <p:cTn id="197" dur="2000"/>
                                        <p:tgtEl>
                                          <p:spTgt spid="10"/>
                                        </p:tgtEl>
                                        <p:attrNameLst>
                                          <p:attrName>ppt_x</p:attrName>
                                        </p:attrNameLst>
                                      </p:cBhvr>
                                      <p:tavLst>
                                        <p:tav tm="0">
                                          <p:val>
                                            <p:strVal val="ppt_x"/>
                                          </p:val>
                                        </p:tav>
                                        <p:tav tm="100000">
                                          <p:val>
                                            <p:strVal val="ppt_x"/>
                                          </p:val>
                                        </p:tav>
                                      </p:tavLst>
                                    </p:anim>
                                    <p:anim calcmode="lin" valueType="num">
                                      <p:cBhvr additive="base">
                                        <p:cTn id="198" dur="2000"/>
                                        <p:tgtEl>
                                          <p:spTgt spid="10"/>
                                        </p:tgtEl>
                                        <p:attrNameLst>
                                          <p:attrName>ppt_y</p:attrName>
                                        </p:attrNameLst>
                                      </p:cBhvr>
                                      <p:tavLst>
                                        <p:tav tm="0">
                                          <p:val>
                                            <p:strVal val="ppt_y"/>
                                          </p:val>
                                        </p:tav>
                                        <p:tav tm="100000">
                                          <p:val>
                                            <p:strVal val="0-ppt_h/2"/>
                                          </p:val>
                                        </p:tav>
                                      </p:tavLst>
                                    </p:anim>
                                    <p:set>
                                      <p:cBhvr>
                                        <p:cTn id="199" dur="1" fill="hold">
                                          <p:stCondLst>
                                            <p:cond delay="1999"/>
                                          </p:stCondLst>
                                        </p:cTn>
                                        <p:tgtEl>
                                          <p:spTgt spid="10"/>
                                        </p:tgtEl>
                                        <p:attrNameLst>
                                          <p:attrName>style.visibility</p:attrName>
                                        </p:attrNameLst>
                                      </p:cBhvr>
                                      <p:to>
                                        <p:strVal val="hidden"/>
                                      </p:to>
                                    </p:set>
                                  </p:childTnLst>
                                </p:cTn>
                              </p:par>
                              <p:par>
                                <p:cTn id="200" presetID="2" presetClass="exit" presetSubtype="1" fill="hold" nodeType="withEffect">
                                  <p:stCondLst>
                                    <p:cond delay="0"/>
                                  </p:stCondLst>
                                  <p:childTnLst>
                                    <p:anim calcmode="lin" valueType="num">
                                      <p:cBhvr additive="base">
                                        <p:cTn id="201" dur="2000"/>
                                        <p:tgtEl>
                                          <p:spTgt spid="12"/>
                                        </p:tgtEl>
                                        <p:attrNameLst>
                                          <p:attrName>ppt_x</p:attrName>
                                        </p:attrNameLst>
                                      </p:cBhvr>
                                      <p:tavLst>
                                        <p:tav tm="0">
                                          <p:val>
                                            <p:strVal val="ppt_x"/>
                                          </p:val>
                                        </p:tav>
                                        <p:tav tm="100000">
                                          <p:val>
                                            <p:strVal val="ppt_x"/>
                                          </p:val>
                                        </p:tav>
                                      </p:tavLst>
                                    </p:anim>
                                    <p:anim calcmode="lin" valueType="num">
                                      <p:cBhvr additive="base">
                                        <p:cTn id="202" dur="2000"/>
                                        <p:tgtEl>
                                          <p:spTgt spid="12"/>
                                        </p:tgtEl>
                                        <p:attrNameLst>
                                          <p:attrName>ppt_y</p:attrName>
                                        </p:attrNameLst>
                                      </p:cBhvr>
                                      <p:tavLst>
                                        <p:tav tm="0">
                                          <p:val>
                                            <p:strVal val="ppt_y"/>
                                          </p:val>
                                        </p:tav>
                                        <p:tav tm="100000">
                                          <p:val>
                                            <p:strVal val="0-ppt_h/2"/>
                                          </p:val>
                                        </p:tav>
                                      </p:tavLst>
                                    </p:anim>
                                    <p:set>
                                      <p:cBhvr>
                                        <p:cTn id="203" dur="1" fill="hold">
                                          <p:stCondLst>
                                            <p:cond delay="1999"/>
                                          </p:stCondLst>
                                        </p:cTn>
                                        <p:tgtEl>
                                          <p:spTgt spid="12"/>
                                        </p:tgtEl>
                                        <p:attrNameLst>
                                          <p:attrName>style.visibility</p:attrName>
                                        </p:attrNameLst>
                                      </p:cBhvr>
                                      <p:to>
                                        <p:strVal val="hidden"/>
                                      </p:to>
                                    </p:set>
                                  </p:childTnLst>
                                </p:cTn>
                              </p:par>
                              <p:par>
                                <p:cTn id="204" presetID="2" presetClass="exit" presetSubtype="1" fill="hold" nodeType="withEffect">
                                  <p:stCondLst>
                                    <p:cond delay="0"/>
                                  </p:stCondLst>
                                  <p:childTnLst>
                                    <p:anim calcmode="lin" valueType="num">
                                      <p:cBhvr additive="base">
                                        <p:cTn id="205" dur="2000"/>
                                        <p:tgtEl>
                                          <p:spTgt spid="14"/>
                                        </p:tgtEl>
                                        <p:attrNameLst>
                                          <p:attrName>ppt_x</p:attrName>
                                        </p:attrNameLst>
                                      </p:cBhvr>
                                      <p:tavLst>
                                        <p:tav tm="0">
                                          <p:val>
                                            <p:strVal val="ppt_x"/>
                                          </p:val>
                                        </p:tav>
                                        <p:tav tm="100000">
                                          <p:val>
                                            <p:strVal val="ppt_x"/>
                                          </p:val>
                                        </p:tav>
                                      </p:tavLst>
                                    </p:anim>
                                    <p:anim calcmode="lin" valueType="num">
                                      <p:cBhvr additive="base">
                                        <p:cTn id="206" dur="2000"/>
                                        <p:tgtEl>
                                          <p:spTgt spid="14"/>
                                        </p:tgtEl>
                                        <p:attrNameLst>
                                          <p:attrName>ppt_y</p:attrName>
                                        </p:attrNameLst>
                                      </p:cBhvr>
                                      <p:tavLst>
                                        <p:tav tm="0">
                                          <p:val>
                                            <p:strVal val="ppt_y"/>
                                          </p:val>
                                        </p:tav>
                                        <p:tav tm="100000">
                                          <p:val>
                                            <p:strVal val="0-ppt_h/2"/>
                                          </p:val>
                                        </p:tav>
                                      </p:tavLst>
                                    </p:anim>
                                    <p:set>
                                      <p:cBhvr>
                                        <p:cTn id="207" dur="1" fill="hold">
                                          <p:stCondLst>
                                            <p:cond delay="1999"/>
                                          </p:stCondLst>
                                        </p:cTn>
                                        <p:tgtEl>
                                          <p:spTgt spid="14"/>
                                        </p:tgtEl>
                                        <p:attrNameLst>
                                          <p:attrName>style.visibility</p:attrName>
                                        </p:attrNameLst>
                                      </p:cBhvr>
                                      <p:to>
                                        <p:strVal val="hidden"/>
                                      </p:to>
                                    </p:set>
                                  </p:childTnLst>
                                </p:cTn>
                              </p:par>
                              <p:par>
                                <p:cTn id="208" presetID="2" presetClass="exit" presetSubtype="1" fill="hold" nodeType="withEffect">
                                  <p:stCondLst>
                                    <p:cond delay="0"/>
                                  </p:stCondLst>
                                  <p:childTnLst>
                                    <p:anim calcmode="lin" valueType="num">
                                      <p:cBhvr additive="base">
                                        <p:cTn id="209" dur="2000"/>
                                        <p:tgtEl>
                                          <p:spTgt spid="16"/>
                                        </p:tgtEl>
                                        <p:attrNameLst>
                                          <p:attrName>ppt_x</p:attrName>
                                        </p:attrNameLst>
                                      </p:cBhvr>
                                      <p:tavLst>
                                        <p:tav tm="0">
                                          <p:val>
                                            <p:strVal val="ppt_x"/>
                                          </p:val>
                                        </p:tav>
                                        <p:tav tm="100000">
                                          <p:val>
                                            <p:strVal val="ppt_x"/>
                                          </p:val>
                                        </p:tav>
                                      </p:tavLst>
                                    </p:anim>
                                    <p:anim calcmode="lin" valueType="num">
                                      <p:cBhvr additive="base">
                                        <p:cTn id="210" dur="2000"/>
                                        <p:tgtEl>
                                          <p:spTgt spid="16"/>
                                        </p:tgtEl>
                                        <p:attrNameLst>
                                          <p:attrName>ppt_y</p:attrName>
                                        </p:attrNameLst>
                                      </p:cBhvr>
                                      <p:tavLst>
                                        <p:tav tm="0">
                                          <p:val>
                                            <p:strVal val="ppt_y"/>
                                          </p:val>
                                        </p:tav>
                                        <p:tav tm="100000">
                                          <p:val>
                                            <p:strVal val="0-ppt_h/2"/>
                                          </p:val>
                                        </p:tav>
                                      </p:tavLst>
                                    </p:anim>
                                    <p:set>
                                      <p:cBhvr>
                                        <p:cTn id="211" dur="1" fill="hold">
                                          <p:stCondLst>
                                            <p:cond delay="1999"/>
                                          </p:stCondLst>
                                        </p:cTn>
                                        <p:tgtEl>
                                          <p:spTgt spid="16"/>
                                        </p:tgtEl>
                                        <p:attrNameLst>
                                          <p:attrName>style.visibility</p:attrName>
                                        </p:attrNameLst>
                                      </p:cBhvr>
                                      <p:to>
                                        <p:strVal val="hidden"/>
                                      </p:to>
                                    </p:set>
                                  </p:childTnLst>
                                </p:cTn>
                              </p:par>
                              <p:par>
                                <p:cTn id="212" presetID="2" presetClass="exit" presetSubtype="1" fill="hold" nodeType="withEffect">
                                  <p:stCondLst>
                                    <p:cond delay="0"/>
                                  </p:stCondLst>
                                  <p:childTnLst>
                                    <p:anim calcmode="lin" valueType="num">
                                      <p:cBhvr additive="base">
                                        <p:cTn id="213" dur="2000"/>
                                        <p:tgtEl>
                                          <p:spTgt spid="18"/>
                                        </p:tgtEl>
                                        <p:attrNameLst>
                                          <p:attrName>ppt_x</p:attrName>
                                        </p:attrNameLst>
                                      </p:cBhvr>
                                      <p:tavLst>
                                        <p:tav tm="0">
                                          <p:val>
                                            <p:strVal val="ppt_x"/>
                                          </p:val>
                                        </p:tav>
                                        <p:tav tm="100000">
                                          <p:val>
                                            <p:strVal val="ppt_x"/>
                                          </p:val>
                                        </p:tav>
                                      </p:tavLst>
                                    </p:anim>
                                    <p:anim calcmode="lin" valueType="num">
                                      <p:cBhvr additive="base">
                                        <p:cTn id="214" dur="2000"/>
                                        <p:tgtEl>
                                          <p:spTgt spid="18"/>
                                        </p:tgtEl>
                                        <p:attrNameLst>
                                          <p:attrName>ppt_y</p:attrName>
                                        </p:attrNameLst>
                                      </p:cBhvr>
                                      <p:tavLst>
                                        <p:tav tm="0">
                                          <p:val>
                                            <p:strVal val="ppt_y"/>
                                          </p:val>
                                        </p:tav>
                                        <p:tav tm="100000">
                                          <p:val>
                                            <p:strVal val="0-ppt_h/2"/>
                                          </p:val>
                                        </p:tav>
                                      </p:tavLst>
                                    </p:anim>
                                    <p:set>
                                      <p:cBhvr>
                                        <p:cTn id="215" dur="1" fill="hold">
                                          <p:stCondLst>
                                            <p:cond delay="1999"/>
                                          </p:stCondLst>
                                        </p:cTn>
                                        <p:tgtEl>
                                          <p:spTgt spid="18"/>
                                        </p:tgtEl>
                                        <p:attrNameLst>
                                          <p:attrName>style.visibility</p:attrName>
                                        </p:attrNameLst>
                                      </p:cBhvr>
                                      <p:to>
                                        <p:strVal val="hidden"/>
                                      </p:to>
                                    </p:set>
                                  </p:childTnLst>
                                </p:cTn>
                              </p:par>
                              <p:par>
                                <p:cTn id="216" presetID="2" presetClass="exit" presetSubtype="1" fill="hold" nodeType="withEffect">
                                  <p:stCondLst>
                                    <p:cond delay="0"/>
                                  </p:stCondLst>
                                  <p:childTnLst>
                                    <p:anim calcmode="lin" valueType="num">
                                      <p:cBhvr additive="base">
                                        <p:cTn id="217" dur="2000"/>
                                        <p:tgtEl>
                                          <p:spTgt spid="20"/>
                                        </p:tgtEl>
                                        <p:attrNameLst>
                                          <p:attrName>ppt_x</p:attrName>
                                        </p:attrNameLst>
                                      </p:cBhvr>
                                      <p:tavLst>
                                        <p:tav tm="0">
                                          <p:val>
                                            <p:strVal val="ppt_x"/>
                                          </p:val>
                                        </p:tav>
                                        <p:tav tm="100000">
                                          <p:val>
                                            <p:strVal val="ppt_x"/>
                                          </p:val>
                                        </p:tav>
                                      </p:tavLst>
                                    </p:anim>
                                    <p:anim calcmode="lin" valueType="num">
                                      <p:cBhvr additive="base">
                                        <p:cTn id="218" dur="2000"/>
                                        <p:tgtEl>
                                          <p:spTgt spid="20"/>
                                        </p:tgtEl>
                                        <p:attrNameLst>
                                          <p:attrName>ppt_y</p:attrName>
                                        </p:attrNameLst>
                                      </p:cBhvr>
                                      <p:tavLst>
                                        <p:tav tm="0">
                                          <p:val>
                                            <p:strVal val="ppt_y"/>
                                          </p:val>
                                        </p:tav>
                                        <p:tav tm="100000">
                                          <p:val>
                                            <p:strVal val="0-ppt_h/2"/>
                                          </p:val>
                                        </p:tav>
                                      </p:tavLst>
                                    </p:anim>
                                    <p:set>
                                      <p:cBhvr>
                                        <p:cTn id="219" dur="1" fill="hold">
                                          <p:stCondLst>
                                            <p:cond delay="1999"/>
                                          </p:stCondLst>
                                        </p:cTn>
                                        <p:tgtEl>
                                          <p:spTgt spid="20"/>
                                        </p:tgtEl>
                                        <p:attrNameLst>
                                          <p:attrName>style.visibility</p:attrName>
                                        </p:attrNameLst>
                                      </p:cBhvr>
                                      <p:to>
                                        <p:strVal val="hidden"/>
                                      </p:to>
                                    </p:set>
                                  </p:childTnLst>
                                </p:cTn>
                              </p:par>
                              <p:par>
                                <p:cTn id="220" presetID="2" presetClass="exit" presetSubtype="1" fill="hold" nodeType="withEffect">
                                  <p:stCondLst>
                                    <p:cond delay="0"/>
                                  </p:stCondLst>
                                  <p:childTnLst>
                                    <p:anim calcmode="lin" valueType="num">
                                      <p:cBhvr additive="base">
                                        <p:cTn id="221" dur="2000"/>
                                        <p:tgtEl>
                                          <p:spTgt spid="22"/>
                                        </p:tgtEl>
                                        <p:attrNameLst>
                                          <p:attrName>ppt_x</p:attrName>
                                        </p:attrNameLst>
                                      </p:cBhvr>
                                      <p:tavLst>
                                        <p:tav tm="0">
                                          <p:val>
                                            <p:strVal val="ppt_x"/>
                                          </p:val>
                                        </p:tav>
                                        <p:tav tm="100000">
                                          <p:val>
                                            <p:strVal val="ppt_x"/>
                                          </p:val>
                                        </p:tav>
                                      </p:tavLst>
                                    </p:anim>
                                    <p:anim calcmode="lin" valueType="num">
                                      <p:cBhvr additive="base">
                                        <p:cTn id="222" dur="2000"/>
                                        <p:tgtEl>
                                          <p:spTgt spid="22"/>
                                        </p:tgtEl>
                                        <p:attrNameLst>
                                          <p:attrName>ppt_y</p:attrName>
                                        </p:attrNameLst>
                                      </p:cBhvr>
                                      <p:tavLst>
                                        <p:tav tm="0">
                                          <p:val>
                                            <p:strVal val="ppt_y"/>
                                          </p:val>
                                        </p:tav>
                                        <p:tav tm="100000">
                                          <p:val>
                                            <p:strVal val="0-ppt_h/2"/>
                                          </p:val>
                                        </p:tav>
                                      </p:tavLst>
                                    </p:anim>
                                    <p:set>
                                      <p:cBhvr>
                                        <p:cTn id="223" dur="1" fill="hold">
                                          <p:stCondLst>
                                            <p:cond delay="1999"/>
                                          </p:stCondLst>
                                        </p:cTn>
                                        <p:tgtEl>
                                          <p:spTgt spid="22"/>
                                        </p:tgtEl>
                                        <p:attrNameLst>
                                          <p:attrName>style.visibility</p:attrName>
                                        </p:attrNameLst>
                                      </p:cBhvr>
                                      <p:to>
                                        <p:strVal val="hidden"/>
                                      </p:to>
                                    </p:set>
                                  </p:childTnLst>
                                </p:cTn>
                              </p:par>
                              <p:par>
                                <p:cTn id="224" presetID="2" presetClass="exit" presetSubtype="1" fill="hold" nodeType="withEffect">
                                  <p:stCondLst>
                                    <p:cond delay="0"/>
                                  </p:stCondLst>
                                  <p:childTnLst>
                                    <p:anim calcmode="lin" valueType="num">
                                      <p:cBhvr additive="base">
                                        <p:cTn id="225" dur="2000"/>
                                        <p:tgtEl>
                                          <p:spTgt spid="24"/>
                                        </p:tgtEl>
                                        <p:attrNameLst>
                                          <p:attrName>ppt_x</p:attrName>
                                        </p:attrNameLst>
                                      </p:cBhvr>
                                      <p:tavLst>
                                        <p:tav tm="0">
                                          <p:val>
                                            <p:strVal val="ppt_x"/>
                                          </p:val>
                                        </p:tav>
                                        <p:tav tm="100000">
                                          <p:val>
                                            <p:strVal val="ppt_x"/>
                                          </p:val>
                                        </p:tav>
                                      </p:tavLst>
                                    </p:anim>
                                    <p:anim calcmode="lin" valueType="num">
                                      <p:cBhvr additive="base">
                                        <p:cTn id="226" dur="2000"/>
                                        <p:tgtEl>
                                          <p:spTgt spid="24"/>
                                        </p:tgtEl>
                                        <p:attrNameLst>
                                          <p:attrName>ppt_y</p:attrName>
                                        </p:attrNameLst>
                                      </p:cBhvr>
                                      <p:tavLst>
                                        <p:tav tm="0">
                                          <p:val>
                                            <p:strVal val="ppt_y"/>
                                          </p:val>
                                        </p:tav>
                                        <p:tav tm="100000">
                                          <p:val>
                                            <p:strVal val="0-ppt_h/2"/>
                                          </p:val>
                                        </p:tav>
                                      </p:tavLst>
                                    </p:anim>
                                    <p:set>
                                      <p:cBhvr>
                                        <p:cTn id="227" dur="1" fill="hold">
                                          <p:stCondLst>
                                            <p:cond delay="1999"/>
                                          </p:stCondLst>
                                        </p:cTn>
                                        <p:tgtEl>
                                          <p:spTgt spid="24"/>
                                        </p:tgtEl>
                                        <p:attrNameLst>
                                          <p:attrName>style.visibility</p:attrName>
                                        </p:attrNameLst>
                                      </p:cBhvr>
                                      <p:to>
                                        <p:strVal val="hidden"/>
                                      </p:to>
                                    </p:set>
                                  </p:childTnLst>
                                </p:cTn>
                              </p:par>
                              <p:par>
                                <p:cTn id="228" presetID="8" presetClass="emph" presetSubtype="0" autoRev="1" fill="hold" nodeType="withEffect">
                                  <p:stCondLst>
                                    <p:cond delay="0"/>
                                  </p:stCondLst>
                                  <p:childTnLst>
                                    <p:animRot by="-21600000">
                                      <p:cBhvr>
                                        <p:cTn id="229" dur="2000" fill="hold"/>
                                        <p:tgtEl>
                                          <p:spTgt spid="4"/>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6"/>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8"/>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10"/>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2"/>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14"/>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16"/>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18"/>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20"/>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22"/>
                                        </p:tgtEl>
                                        <p:attrNameLst>
                                          <p:attrName>r</p:attrName>
                                        </p:attrNameLst>
                                      </p:cBhvr>
                                    </p:animRot>
                                  </p:childTnLst>
                                </p:cTn>
                              </p:par>
                              <p:par>
                                <p:cTn id="248" presetID="8" presetClass="emph" presetSubtype="0" autoRev="1" fill="hold" nodeType="withEffect">
                                  <p:stCondLst>
                                    <p:cond delay="0"/>
                                  </p:stCondLst>
                                  <p:childTnLst>
                                    <p:animRot by="-21600000">
                                      <p:cBhvr>
                                        <p:cTn id="249" dur="2000" fill="hold"/>
                                        <p:tgtEl>
                                          <p:spTgt spid="24"/>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3"/>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5"/>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7"/>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9"/>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11"/>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13"/>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15"/>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17"/>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19"/>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1"/>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3"/>
                                        </p:tgtEl>
                                        <p:attrNameLst>
                                          <p:attrName>r</p:attrName>
                                        </p:attrNameLst>
                                      </p:cBhvr>
                                    </p:animRot>
                                  </p:childTnLst>
                                </p:cTn>
                              </p:par>
                              <p:par>
                                <p:cTn id="272" presetID="23" presetClass="entr" presetSubtype="288"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ppt_w</p:attrName>
                                        </p:attrNameLst>
                                      </p:cBhvr>
                                      <p:tavLst>
                                        <p:tav tm="0">
                                          <p:val>
                                            <p:strVal val="4/3*#ppt_w"/>
                                          </p:val>
                                        </p:tav>
                                        <p:tav tm="100000">
                                          <p:val>
                                            <p:strVal val="#ppt_w"/>
                                          </p:val>
                                        </p:tav>
                                      </p:tavLst>
                                    </p:anim>
                                    <p:anim calcmode="lin" valueType="num">
                                      <p:cBhvr>
                                        <p:cTn id="275" dur="2000" fill="hold"/>
                                        <p:tgtEl>
                                          <p:spTgt spid="2"/>
                                        </p:tgtEl>
                                        <p:attrNameLst>
                                          <p:attrName>ppt_h</p:attrName>
                                        </p:attrNameLst>
                                      </p:cBhvr>
                                      <p:tavLst>
                                        <p:tav tm="0">
                                          <p:val>
                                            <p:strVal val="4/3*#ppt_h"/>
                                          </p:val>
                                        </p:tav>
                                        <p:tav tm="100000">
                                          <p:val>
                                            <p:strVal val="#ppt_h"/>
                                          </p:val>
                                        </p:tav>
                                      </p:tavLst>
                                    </p:anim>
                                  </p:childTnLst>
                                </p:cTn>
                              </p:par>
                              <p:par>
                                <p:cTn id="276" presetID="16" presetClass="entr" presetSubtype="42" fill="hold" nodeType="withEffect">
                                  <p:stCondLst>
                                    <p:cond delay="0"/>
                                  </p:stCondLst>
                                  <p:childTnLst>
                                    <p:set>
                                      <p:cBhvr>
                                        <p:cTn id="277" dur="1" fill="hold">
                                          <p:stCondLst>
                                            <p:cond delay="0"/>
                                          </p:stCondLst>
                                        </p:cTn>
                                        <p:tgtEl>
                                          <p:spTgt spid="2"/>
                                        </p:tgtEl>
                                        <p:attrNameLst>
                                          <p:attrName>style.visibility</p:attrName>
                                        </p:attrNameLst>
                                      </p:cBhvr>
                                      <p:to>
                                        <p:strVal val="visible"/>
                                      </p:to>
                                    </p:set>
                                    <p:animEffect transition="in" filter="barn(outHorizontal)">
                                      <p:cBhvr>
                                        <p:cTn id="27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flip="none" rotWithShape="1">
          <a:gsLst>
            <a:gs pos="12000">
              <a:schemeClr val="tx1"/>
            </a:gs>
            <a:gs pos="30000">
              <a:srgbClr val="D49E6C"/>
            </a:gs>
            <a:gs pos="70000">
              <a:srgbClr val="A65528"/>
            </a:gs>
            <a:gs pos="100000">
              <a:srgbClr val="663012"/>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Eric-Ash-Cheetah-Spirit-of-the-Savannah-2100x100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oncentricos color.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9216319">
            <a:off x="4000496" y="928676"/>
            <a:ext cx="1166947" cy="1166947"/>
          </a:xfrm>
          <a:prstGeom prst="rect">
            <a:avLst/>
          </a:prstGeom>
        </p:spPr>
      </p:pic>
      <p:pic>
        <p:nvPicPr>
          <p:cNvPr id="5" name="4 Imagen" descr="Concentricos color.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2758534">
            <a:off x="5170753" y="2098933"/>
            <a:ext cx="1166947" cy="1166947"/>
          </a:xfrm>
          <a:prstGeom prst="rect">
            <a:avLst/>
          </a:prstGeom>
        </p:spPr>
      </p:pic>
      <p:pic>
        <p:nvPicPr>
          <p:cNvPr id="6" name="5 Imagen" descr="Concentricos color.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a:off x="4857752" y="1214428"/>
            <a:ext cx="1166947" cy="1166947"/>
          </a:xfrm>
          <a:prstGeom prst="rect">
            <a:avLst/>
          </a:prstGeom>
        </p:spPr>
      </p:pic>
      <p:pic>
        <p:nvPicPr>
          <p:cNvPr id="7" name="6 Imagen" descr="Concentricos color.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7520236">
            <a:off x="4016159" y="3230354"/>
            <a:ext cx="1166947" cy="1166947"/>
          </a:xfrm>
          <a:prstGeom prst="rect">
            <a:avLst/>
          </a:prstGeom>
        </p:spPr>
      </p:pic>
      <p:pic>
        <p:nvPicPr>
          <p:cNvPr id="8" name="7 Imagen" descr="Concentricos color.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5400000">
            <a:off x="4828118" y="2970745"/>
            <a:ext cx="1166947" cy="1166947"/>
          </a:xfrm>
          <a:prstGeom prst="rect">
            <a:avLst/>
          </a:prstGeom>
        </p:spPr>
      </p:pic>
      <p:pic>
        <p:nvPicPr>
          <p:cNvPr id="9" name="8 Imagen" descr="Concentricos color.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4437599">
            <a:off x="2925794" y="2139991"/>
            <a:ext cx="1166947" cy="1166947"/>
          </a:xfrm>
          <a:prstGeom prst="rect">
            <a:avLst/>
          </a:prstGeom>
        </p:spPr>
      </p:pic>
      <p:pic>
        <p:nvPicPr>
          <p:cNvPr id="10" name="9 Imagen" descr="Concentricos color.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1311939">
            <a:off x="3151913" y="3009051"/>
            <a:ext cx="1166947" cy="1166947"/>
          </a:xfrm>
          <a:prstGeom prst="rect">
            <a:avLst/>
          </a:prstGeom>
        </p:spPr>
      </p:pic>
      <p:pic>
        <p:nvPicPr>
          <p:cNvPr id="11" name="10 Imagen" descr="Concentricos color.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6880223">
            <a:off x="3175115" y="1174867"/>
            <a:ext cx="1166947" cy="1166947"/>
          </a:xfrm>
          <a:prstGeom prst="rect">
            <a:avLst/>
          </a:prstGeom>
        </p:spPr>
      </p:pic>
      <p:sp>
        <p:nvSpPr>
          <p:cNvPr id="12" name="11 Rectángulo"/>
          <p:cNvSpPr/>
          <p:nvPr/>
        </p:nvSpPr>
        <p:spPr>
          <a:xfrm>
            <a:off x="-428660" y="-285770"/>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p:val>
                                            <p:fltVal val="0.5"/>
                                          </p:val>
                                        </p:tav>
                                        <p:tav tm="100000">
                                          <p:val>
                                            <p:strVal val="#ppt_x"/>
                                          </p:val>
                                        </p:tav>
                                      </p:tavLst>
                                    </p:anim>
                                    <p:anim calcmode="lin" valueType="num">
                                      <p:cBhvr>
                                        <p:cTn id="48" dur="2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ppt_w</p:attrName>
                                        </p:attrNameLst>
                                      </p:cBhvr>
                                      <p:tavLst>
                                        <p:tav tm="0">
                                          <p:val>
                                            <p:fltVal val="0"/>
                                          </p:val>
                                        </p:tav>
                                        <p:tav tm="100000">
                                          <p:val>
                                            <p:strVal val="#ppt_w"/>
                                          </p:val>
                                        </p:tav>
                                      </p:tavLst>
                                    </p:anim>
                                    <p:anim calcmode="lin" valueType="num">
                                      <p:cBhvr>
                                        <p:cTn id="52" dur="2000" fill="hold"/>
                                        <p:tgtEl>
                                          <p:spTgt spid="11"/>
                                        </p:tgtEl>
                                        <p:attrNameLst>
                                          <p:attrName>ppt_h</p:attrName>
                                        </p:attrNameLst>
                                      </p:cBhvr>
                                      <p:tavLst>
                                        <p:tav tm="0">
                                          <p:val>
                                            <p:fltVal val="0"/>
                                          </p:val>
                                        </p:tav>
                                        <p:tav tm="100000">
                                          <p:val>
                                            <p:strVal val="#ppt_h"/>
                                          </p:val>
                                        </p:tav>
                                      </p:tavLst>
                                    </p:anim>
                                    <p:anim calcmode="lin" valueType="num">
                                      <p:cBhvr>
                                        <p:cTn id="53" dur="2000" fill="hold"/>
                                        <p:tgtEl>
                                          <p:spTgt spid="11"/>
                                        </p:tgtEl>
                                        <p:attrNameLst>
                                          <p:attrName>ppt_x</p:attrName>
                                        </p:attrNameLst>
                                      </p:cBhvr>
                                      <p:tavLst>
                                        <p:tav tm="0">
                                          <p:val>
                                            <p:fltVal val="0.5"/>
                                          </p:val>
                                        </p:tav>
                                        <p:tav tm="100000">
                                          <p:val>
                                            <p:strVal val="#ppt_x"/>
                                          </p:val>
                                        </p:tav>
                                      </p:tavLst>
                                    </p:anim>
                                    <p:anim calcmode="lin" valueType="num">
                                      <p:cBhvr>
                                        <p:cTn id="54" dur="2000" fill="hold"/>
                                        <p:tgtEl>
                                          <p:spTgt spid="11"/>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8"/>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9"/>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1"/>
                                        </p:tgtEl>
                                        <p:attrNameLst>
                                          <p:attrName>r</p:attrName>
                                        </p:attrNameLst>
                                      </p:cBhvr>
                                    </p:animRot>
                                  </p:childTnLst>
                                </p:cTn>
                              </p:par>
                            </p:childTnLst>
                          </p:cTn>
                        </p:par>
                        <p:par>
                          <p:cTn id="71" fill="hold">
                            <p:stCondLst>
                              <p:cond delay="4000"/>
                            </p:stCondLst>
                            <p:childTnLst>
                              <p:par>
                                <p:cTn id="72" presetID="23" presetClass="exit" presetSubtype="544" fill="hold" nodeType="afterEffect">
                                  <p:stCondLst>
                                    <p:cond delay="0"/>
                                  </p:stCondLst>
                                  <p:childTnLst>
                                    <p:anim calcmode="lin" valueType="num">
                                      <p:cBhvr>
                                        <p:cTn id="73" dur="2000"/>
                                        <p:tgtEl>
                                          <p:spTgt spid="4"/>
                                        </p:tgtEl>
                                        <p:attrNameLst>
                                          <p:attrName>ppt_w</p:attrName>
                                        </p:attrNameLst>
                                      </p:cBhvr>
                                      <p:tavLst>
                                        <p:tav tm="0">
                                          <p:val>
                                            <p:strVal val="ppt_w"/>
                                          </p:val>
                                        </p:tav>
                                        <p:tav tm="100000">
                                          <p:val>
                                            <p:fltVal val="0"/>
                                          </p:val>
                                        </p:tav>
                                      </p:tavLst>
                                    </p:anim>
                                    <p:anim calcmode="lin" valueType="num">
                                      <p:cBhvr>
                                        <p:cTn id="74" dur="2000"/>
                                        <p:tgtEl>
                                          <p:spTgt spid="4"/>
                                        </p:tgtEl>
                                        <p:attrNameLst>
                                          <p:attrName>ppt_h</p:attrName>
                                        </p:attrNameLst>
                                      </p:cBhvr>
                                      <p:tavLst>
                                        <p:tav tm="0">
                                          <p:val>
                                            <p:strVal val="ppt_h"/>
                                          </p:val>
                                        </p:tav>
                                        <p:tav tm="100000">
                                          <p:val>
                                            <p:fltVal val="0"/>
                                          </p:val>
                                        </p:tav>
                                      </p:tavLst>
                                    </p:anim>
                                    <p:anim calcmode="lin" valueType="num">
                                      <p:cBhvr>
                                        <p:cTn id="75" dur="2000"/>
                                        <p:tgtEl>
                                          <p:spTgt spid="4"/>
                                        </p:tgtEl>
                                        <p:attrNameLst>
                                          <p:attrName>ppt_x</p:attrName>
                                        </p:attrNameLst>
                                      </p:cBhvr>
                                      <p:tavLst>
                                        <p:tav tm="0">
                                          <p:val>
                                            <p:strVal val="ppt_x"/>
                                          </p:val>
                                        </p:tav>
                                        <p:tav tm="100000">
                                          <p:val>
                                            <p:fltVal val="0.5"/>
                                          </p:val>
                                        </p:tav>
                                      </p:tavLst>
                                    </p:anim>
                                    <p:anim calcmode="lin" valueType="num">
                                      <p:cBhvr>
                                        <p:cTn id="76" dur="2000"/>
                                        <p:tgtEl>
                                          <p:spTgt spid="4"/>
                                        </p:tgtEl>
                                        <p:attrNameLst>
                                          <p:attrName>ppt_y</p:attrName>
                                        </p:attrNameLst>
                                      </p:cBhvr>
                                      <p:tavLst>
                                        <p:tav tm="0">
                                          <p:val>
                                            <p:strVal val="ppt_y"/>
                                          </p:val>
                                        </p:tav>
                                        <p:tav tm="100000">
                                          <p:val>
                                            <p:fltVal val="0.5"/>
                                          </p:val>
                                        </p:tav>
                                      </p:tavLst>
                                    </p:anim>
                                    <p:set>
                                      <p:cBhvr>
                                        <p:cTn id="77" dur="1" fill="hold">
                                          <p:stCondLst>
                                            <p:cond delay="1999"/>
                                          </p:stCondLst>
                                        </p:cTn>
                                        <p:tgtEl>
                                          <p:spTgt spid="4"/>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5"/>
                                        </p:tgtEl>
                                        <p:attrNameLst>
                                          <p:attrName>ppt_w</p:attrName>
                                        </p:attrNameLst>
                                      </p:cBhvr>
                                      <p:tavLst>
                                        <p:tav tm="0">
                                          <p:val>
                                            <p:strVal val="ppt_w"/>
                                          </p:val>
                                        </p:tav>
                                        <p:tav tm="100000">
                                          <p:val>
                                            <p:fltVal val="0"/>
                                          </p:val>
                                        </p:tav>
                                      </p:tavLst>
                                    </p:anim>
                                    <p:anim calcmode="lin" valueType="num">
                                      <p:cBhvr>
                                        <p:cTn id="80" dur="2000"/>
                                        <p:tgtEl>
                                          <p:spTgt spid="5"/>
                                        </p:tgtEl>
                                        <p:attrNameLst>
                                          <p:attrName>ppt_h</p:attrName>
                                        </p:attrNameLst>
                                      </p:cBhvr>
                                      <p:tavLst>
                                        <p:tav tm="0">
                                          <p:val>
                                            <p:strVal val="ppt_h"/>
                                          </p:val>
                                        </p:tav>
                                        <p:tav tm="100000">
                                          <p:val>
                                            <p:fltVal val="0"/>
                                          </p:val>
                                        </p:tav>
                                      </p:tavLst>
                                    </p:anim>
                                    <p:anim calcmode="lin" valueType="num">
                                      <p:cBhvr>
                                        <p:cTn id="81" dur="2000"/>
                                        <p:tgtEl>
                                          <p:spTgt spid="5"/>
                                        </p:tgtEl>
                                        <p:attrNameLst>
                                          <p:attrName>ppt_x</p:attrName>
                                        </p:attrNameLst>
                                      </p:cBhvr>
                                      <p:tavLst>
                                        <p:tav tm="0">
                                          <p:val>
                                            <p:strVal val="ppt_x"/>
                                          </p:val>
                                        </p:tav>
                                        <p:tav tm="100000">
                                          <p:val>
                                            <p:fltVal val="0.5"/>
                                          </p:val>
                                        </p:tav>
                                      </p:tavLst>
                                    </p:anim>
                                    <p:anim calcmode="lin" valueType="num">
                                      <p:cBhvr>
                                        <p:cTn id="82" dur="2000"/>
                                        <p:tgtEl>
                                          <p:spTgt spid="5"/>
                                        </p:tgtEl>
                                        <p:attrNameLst>
                                          <p:attrName>ppt_y</p:attrName>
                                        </p:attrNameLst>
                                      </p:cBhvr>
                                      <p:tavLst>
                                        <p:tav tm="0">
                                          <p:val>
                                            <p:strVal val="ppt_y"/>
                                          </p:val>
                                        </p:tav>
                                        <p:tav tm="100000">
                                          <p:val>
                                            <p:fltVal val="0.5"/>
                                          </p:val>
                                        </p:tav>
                                      </p:tavLst>
                                    </p:anim>
                                    <p:set>
                                      <p:cBhvr>
                                        <p:cTn id="83" dur="1" fill="hold">
                                          <p:stCondLst>
                                            <p:cond delay="1999"/>
                                          </p:stCondLst>
                                        </p:cTn>
                                        <p:tgtEl>
                                          <p:spTgt spid="5"/>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6"/>
                                        </p:tgtEl>
                                        <p:attrNameLst>
                                          <p:attrName>ppt_w</p:attrName>
                                        </p:attrNameLst>
                                      </p:cBhvr>
                                      <p:tavLst>
                                        <p:tav tm="0">
                                          <p:val>
                                            <p:strVal val="ppt_w"/>
                                          </p:val>
                                        </p:tav>
                                        <p:tav tm="100000">
                                          <p:val>
                                            <p:fltVal val="0"/>
                                          </p:val>
                                        </p:tav>
                                      </p:tavLst>
                                    </p:anim>
                                    <p:anim calcmode="lin" valueType="num">
                                      <p:cBhvr>
                                        <p:cTn id="86" dur="2000"/>
                                        <p:tgtEl>
                                          <p:spTgt spid="6"/>
                                        </p:tgtEl>
                                        <p:attrNameLst>
                                          <p:attrName>ppt_h</p:attrName>
                                        </p:attrNameLst>
                                      </p:cBhvr>
                                      <p:tavLst>
                                        <p:tav tm="0">
                                          <p:val>
                                            <p:strVal val="ppt_h"/>
                                          </p:val>
                                        </p:tav>
                                        <p:tav tm="100000">
                                          <p:val>
                                            <p:fltVal val="0"/>
                                          </p:val>
                                        </p:tav>
                                      </p:tavLst>
                                    </p:anim>
                                    <p:anim calcmode="lin" valueType="num">
                                      <p:cBhvr>
                                        <p:cTn id="87" dur="2000"/>
                                        <p:tgtEl>
                                          <p:spTgt spid="6"/>
                                        </p:tgtEl>
                                        <p:attrNameLst>
                                          <p:attrName>ppt_x</p:attrName>
                                        </p:attrNameLst>
                                      </p:cBhvr>
                                      <p:tavLst>
                                        <p:tav tm="0">
                                          <p:val>
                                            <p:strVal val="ppt_x"/>
                                          </p:val>
                                        </p:tav>
                                        <p:tav tm="100000">
                                          <p:val>
                                            <p:fltVal val="0.5"/>
                                          </p:val>
                                        </p:tav>
                                      </p:tavLst>
                                    </p:anim>
                                    <p:anim calcmode="lin" valueType="num">
                                      <p:cBhvr>
                                        <p:cTn id="88" dur="2000"/>
                                        <p:tgtEl>
                                          <p:spTgt spid="6"/>
                                        </p:tgtEl>
                                        <p:attrNameLst>
                                          <p:attrName>ppt_y</p:attrName>
                                        </p:attrNameLst>
                                      </p:cBhvr>
                                      <p:tavLst>
                                        <p:tav tm="0">
                                          <p:val>
                                            <p:strVal val="ppt_y"/>
                                          </p:val>
                                        </p:tav>
                                        <p:tav tm="100000">
                                          <p:val>
                                            <p:fltVal val="0.5"/>
                                          </p:val>
                                        </p:tav>
                                      </p:tavLst>
                                    </p:anim>
                                    <p:set>
                                      <p:cBhvr>
                                        <p:cTn id="89" dur="1" fill="hold">
                                          <p:stCondLst>
                                            <p:cond delay="1999"/>
                                          </p:stCondLst>
                                        </p:cTn>
                                        <p:tgtEl>
                                          <p:spTgt spid="6"/>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7"/>
                                        </p:tgtEl>
                                        <p:attrNameLst>
                                          <p:attrName>ppt_w</p:attrName>
                                        </p:attrNameLst>
                                      </p:cBhvr>
                                      <p:tavLst>
                                        <p:tav tm="0">
                                          <p:val>
                                            <p:strVal val="ppt_w"/>
                                          </p:val>
                                        </p:tav>
                                        <p:tav tm="100000">
                                          <p:val>
                                            <p:fltVal val="0"/>
                                          </p:val>
                                        </p:tav>
                                      </p:tavLst>
                                    </p:anim>
                                    <p:anim calcmode="lin" valueType="num">
                                      <p:cBhvr>
                                        <p:cTn id="92" dur="2000"/>
                                        <p:tgtEl>
                                          <p:spTgt spid="7"/>
                                        </p:tgtEl>
                                        <p:attrNameLst>
                                          <p:attrName>ppt_h</p:attrName>
                                        </p:attrNameLst>
                                      </p:cBhvr>
                                      <p:tavLst>
                                        <p:tav tm="0">
                                          <p:val>
                                            <p:strVal val="ppt_h"/>
                                          </p:val>
                                        </p:tav>
                                        <p:tav tm="100000">
                                          <p:val>
                                            <p:fltVal val="0"/>
                                          </p:val>
                                        </p:tav>
                                      </p:tavLst>
                                    </p:anim>
                                    <p:anim calcmode="lin" valueType="num">
                                      <p:cBhvr>
                                        <p:cTn id="93" dur="2000"/>
                                        <p:tgtEl>
                                          <p:spTgt spid="7"/>
                                        </p:tgtEl>
                                        <p:attrNameLst>
                                          <p:attrName>ppt_x</p:attrName>
                                        </p:attrNameLst>
                                      </p:cBhvr>
                                      <p:tavLst>
                                        <p:tav tm="0">
                                          <p:val>
                                            <p:strVal val="ppt_x"/>
                                          </p:val>
                                        </p:tav>
                                        <p:tav tm="100000">
                                          <p:val>
                                            <p:fltVal val="0.5"/>
                                          </p:val>
                                        </p:tav>
                                      </p:tavLst>
                                    </p:anim>
                                    <p:anim calcmode="lin" valueType="num">
                                      <p:cBhvr>
                                        <p:cTn id="94" dur="2000"/>
                                        <p:tgtEl>
                                          <p:spTgt spid="7"/>
                                        </p:tgtEl>
                                        <p:attrNameLst>
                                          <p:attrName>ppt_y</p:attrName>
                                        </p:attrNameLst>
                                      </p:cBhvr>
                                      <p:tavLst>
                                        <p:tav tm="0">
                                          <p:val>
                                            <p:strVal val="ppt_y"/>
                                          </p:val>
                                        </p:tav>
                                        <p:tav tm="100000">
                                          <p:val>
                                            <p:fltVal val="0.5"/>
                                          </p:val>
                                        </p:tav>
                                      </p:tavLst>
                                    </p:anim>
                                    <p:set>
                                      <p:cBhvr>
                                        <p:cTn id="95" dur="1" fill="hold">
                                          <p:stCondLst>
                                            <p:cond delay="1999"/>
                                          </p:stCondLst>
                                        </p:cTn>
                                        <p:tgtEl>
                                          <p:spTgt spid="7"/>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8"/>
                                        </p:tgtEl>
                                        <p:attrNameLst>
                                          <p:attrName>ppt_w</p:attrName>
                                        </p:attrNameLst>
                                      </p:cBhvr>
                                      <p:tavLst>
                                        <p:tav tm="0">
                                          <p:val>
                                            <p:strVal val="ppt_w"/>
                                          </p:val>
                                        </p:tav>
                                        <p:tav tm="100000">
                                          <p:val>
                                            <p:fltVal val="0"/>
                                          </p:val>
                                        </p:tav>
                                      </p:tavLst>
                                    </p:anim>
                                    <p:anim calcmode="lin" valueType="num">
                                      <p:cBhvr>
                                        <p:cTn id="98" dur="2000"/>
                                        <p:tgtEl>
                                          <p:spTgt spid="8"/>
                                        </p:tgtEl>
                                        <p:attrNameLst>
                                          <p:attrName>ppt_h</p:attrName>
                                        </p:attrNameLst>
                                      </p:cBhvr>
                                      <p:tavLst>
                                        <p:tav tm="0">
                                          <p:val>
                                            <p:strVal val="ppt_h"/>
                                          </p:val>
                                        </p:tav>
                                        <p:tav tm="100000">
                                          <p:val>
                                            <p:fltVal val="0"/>
                                          </p:val>
                                        </p:tav>
                                      </p:tavLst>
                                    </p:anim>
                                    <p:anim calcmode="lin" valueType="num">
                                      <p:cBhvr>
                                        <p:cTn id="99" dur="2000"/>
                                        <p:tgtEl>
                                          <p:spTgt spid="8"/>
                                        </p:tgtEl>
                                        <p:attrNameLst>
                                          <p:attrName>ppt_x</p:attrName>
                                        </p:attrNameLst>
                                      </p:cBhvr>
                                      <p:tavLst>
                                        <p:tav tm="0">
                                          <p:val>
                                            <p:strVal val="ppt_x"/>
                                          </p:val>
                                        </p:tav>
                                        <p:tav tm="100000">
                                          <p:val>
                                            <p:fltVal val="0.5"/>
                                          </p:val>
                                        </p:tav>
                                      </p:tavLst>
                                    </p:anim>
                                    <p:anim calcmode="lin" valueType="num">
                                      <p:cBhvr>
                                        <p:cTn id="100" dur="2000"/>
                                        <p:tgtEl>
                                          <p:spTgt spid="8"/>
                                        </p:tgtEl>
                                        <p:attrNameLst>
                                          <p:attrName>ppt_y</p:attrName>
                                        </p:attrNameLst>
                                      </p:cBhvr>
                                      <p:tavLst>
                                        <p:tav tm="0">
                                          <p:val>
                                            <p:strVal val="ppt_y"/>
                                          </p:val>
                                        </p:tav>
                                        <p:tav tm="100000">
                                          <p:val>
                                            <p:fltVal val="0.5"/>
                                          </p:val>
                                        </p:tav>
                                      </p:tavLst>
                                    </p:anim>
                                    <p:set>
                                      <p:cBhvr>
                                        <p:cTn id="101" dur="1" fill="hold">
                                          <p:stCondLst>
                                            <p:cond delay="1999"/>
                                          </p:stCondLst>
                                        </p:cTn>
                                        <p:tgtEl>
                                          <p:spTgt spid="8"/>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9"/>
                                        </p:tgtEl>
                                        <p:attrNameLst>
                                          <p:attrName>ppt_w</p:attrName>
                                        </p:attrNameLst>
                                      </p:cBhvr>
                                      <p:tavLst>
                                        <p:tav tm="0">
                                          <p:val>
                                            <p:strVal val="ppt_w"/>
                                          </p:val>
                                        </p:tav>
                                        <p:tav tm="100000">
                                          <p:val>
                                            <p:fltVal val="0"/>
                                          </p:val>
                                        </p:tav>
                                      </p:tavLst>
                                    </p:anim>
                                    <p:anim calcmode="lin" valueType="num">
                                      <p:cBhvr>
                                        <p:cTn id="104" dur="2000"/>
                                        <p:tgtEl>
                                          <p:spTgt spid="9"/>
                                        </p:tgtEl>
                                        <p:attrNameLst>
                                          <p:attrName>ppt_h</p:attrName>
                                        </p:attrNameLst>
                                      </p:cBhvr>
                                      <p:tavLst>
                                        <p:tav tm="0">
                                          <p:val>
                                            <p:strVal val="ppt_h"/>
                                          </p:val>
                                        </p:tav>
                                        <p:tav tm="100000">
                                          <p:val>
                                            <p:fltVal val="0"/>
                                          </p:val>
                                        </p:tav>
                                      </p:tavLst>
                                    </p:anim>
                                    <p:anim calcmode="lin" valueType="num">
                                      <p:cBhvr>
                                        <p:cTn id="105" dur="2000"/>
                                        <p:tgtEl>
                                          <p:spTgt spid="9"/>
                                        </p:tgtEl>
                                        <p:attrNameLst>
                                          <p:attrName>ppt_x</p:attrName>
                                        </p:attrNameLst>
                                      </p:cBhvr>
                                      <p:tavLst>
                                        <p:tav tm="0">
                                          <p:val>
                                            <p:strVal val="ppt_x"/>
                                          </p:val>
                                        </p:tav>
                                        <p:tav tm="100000">
                                          <p:val>
                                            <p:fltVal val="0.5"/>
                                          </p:val>
                                        </p:tav>
                                      </p:tavLst>
                                    </p:anim>
                                    <p:anim calcmode="lin" valueType="num">
                                      <p:cBhvr>
                                        <p:cTn id="106" dur="2000"/>
                                        <p:tgtEl>
                                          <p:spTgt spid="9"/>
                                        </p:tgtEl>
                                        <p:attrNameLst>
                                          <p:attrName>ppt_y</p:attrName>
                                        </p:attrNameLst>
                                      </p:cBhvr>
                                      <p:tavLst>
                                        <p:tav tm="0">
                                          <p:val>
                                            <p:strVal val="ppt_y"/>
                                          </p:val>
                                        </p:tav>
                                        <p:tav tm="100000">
                                          <p:val>
                                            <p:fltVal val="0.5"/>
                                          </p:val>
                                        </p:tav>
                                      </p:tavLst>
                                    </p:anim>
                                    <p:set>
                                      <p:cBhvr>
                                        <p:cTn id="107" dur="1" fill="hold">
                                          <p:stCondLst>
                                            <p:cond delay="1999"/>
                                          </p:stCondLst>
                                        </p:cTn>
                                        <p:tgtEl>
                                          <p:spTgt spid="9"/>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10"/>
                                        </p:tgtEl>
                                        <p:attrNameLst>
                                          <p:attrName>ppt_w</p:attrName>
                                        </p:attrNameLst>
                                      </p:cBhvr>
                                      <p:tavLst>
                                        <p:tav tm="0">
                                          <p:val>
                                            <p:strVal val="ppt_w"/>
                                          </p:val>
                                        </p:tav>
                                        <p:tav tm="100000">
                                          <p:val>
                                            <p:fltVal val="0"/>
                                          </p:val>
                                        </p:tav>
                                      </p:tavLst>
                                    </p:anim>
                                    <p:anim calcmode="lin" valueType="num">
                                      <p:cBhvr>
                                        <p:cTn id="110" dur="2000"/>
                                        <p:tgtEl>
                                          <p:spTgt spid="10"/>
                                        </p:tgtEl>
                                        <p:attrNameLst>
                                          <p:attrName>ppt_h</p:attrName>
                                        </p:attrNameLst>
                                      </p:cBhvr>
                                      <p:tavLst>
                                        <p:tav tm="0">
                                          <p:val>
                                            <p:strVal val="ppt_h"/>
                                          </p:val>
                                        </p:tav>
                                        <p:tav tm="100000">
                                          <p:val>
                                            <p:fltVal val="0"/>
                                          </p:val>
                                        </p:tav>
                                      </p:tavLst>
                                    </p:anim>
                                    <p:anim calcmode="lin" valueType="num">
                                      <p:cBhvr>
                                        <p:cTn id="111" dur="2000"/>
                                        <p:tgtEl>
                                          <p:spTgt spid="10"/>
                                        </p:tgtEl>
                                        <p:attrNameLst>
                                          <p:attrName>ppt_x</p:attrName>
                                        </p:attrNameLst>
                                      </p:cBhvr>
                                      <p:tavLst>
                                        <p:tav tm="0">
                                          <p:val>
                                            <p:strVal val="ppt_x"/>
                                          </p:val>
                                        </p:tav>
                                        <p:tav tm="100000">
                                          <p:val>
                                            <p:fltVal val="0.5"/>
                                          </p:val>
                                        </p:tav>
                                      </p:tavLst>
                                    </p:anim>
                                    <p:anim calcmode="lin" valueType="num">
                                      <p:cBhvr>
                                        <p:cTn id="112" dur="2000"/>
                                        <p:tgtEl>
                                          <p:spTgt spid="10"/>
                                        </p:tgtEl>
                                        <p:attrNameLst>
                                          <p:attrName>ppt_y</p:attrName>
                                        </p:attrNameLst>
                                      </p:cBhvr>
                                      <p:tavLst>
                                        <p:tav tm="0">
                                          <p:val>
                                            <p:strVal val="ppt_y"/>
                                          </p:val>
                                        </p:tav>
                                        <p:tav tm="100000">
                                          <p:val>
                                            <p:fltVal val="0.5"/>
                                          </p:val>
                                        </p:tav>
                                      </p:tavLst>
                                    </p:anim>
                                    <p:set>
                                      <p:cBhvr>
                                        <p:cTn id="113" dur="1" fill="hold">
                                          <p:stCondLst>
                                            <p:cond delay="1999"/>
                                          </p:stCondLst>
                                        </p:cTn>
                                        <p:tgtEl>
                                          <p:spTgt spid="10"/>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1"/>
                                        </p:tgtEl>
                                        <p:attrNameLst>
                                          <p:attrName>ppt_w</p:attrName>
                                        </p:attrNameLst>
                                      </p:cBhvr>
                                      <p:tavLst>
                                        <p:tav tm="0">
                                          <p:val>
                                            <p:strVal val="ppt_w"/>
                                          </p:val>
                                        </p:tav>
                                        <p:tav tm="100000">
                                          <p:val>
                                            <p:fltVal val="0"/>
                                          </p:val>
                                        </p:tav>
                                      </p:tavLst>
                                    </p:anim>
                                    <p:anim calcmode="lin" valueType="num">
                                      <p:cBhvr>
                                        <p:cTn id="116" dur="2000"/>
                                        <p:tgtEl>
                                          <p:spTgt spid="11"/>
                                        </p:tgtEl>
                                        <p:attrNameLst>
                                          <p:attrName>ppt_h</p:attrName>
                                        </p:attrNameLst>
                                      </p:cBhvr>
                                      <p:tavLst>
                                        <p:tav tm="0">
                                          <p:val>
                                            <p:strVal val="ppt_h"/>
                                          </p:val>
                                        </p:tav>
                                        <p:tav tm="100000">
                                          <p:val>
                                            <p:fltVal val="0"/>
                                          </p:val>
                                        </p:tav>
                                      </p:tavLst>
                                    </p:anim>
                                    <p:anim calcmode="lin" valueType="num">
                                      <p:cBhvr>
                                        <p:cTn id="117" dur="2000"/>
                                        <p:tgtEl>
                                          <p:spTgt spid="11"/>
                                        </p:tgtEl>
                                        <p:attrNameLst>
                                          <p:attrName>ppt_x</p:attrName>
                                        </p:attrNameLst>
                                      </p:cBhvr>
                                      <p:tavLst>
                                        <p:tav tm="0">
                                          <p:val>
                                            <p:strVal val="ppt_x"/>
                                          </p:val>
                                        </p:tav>
                                        <p:tav tm="100000">
                                          <p:val>
                                            <p:fltVal val="0.5"/>
                                          </p:val>
                                        </p:tav>
                                      </p:tavLst>
                                    </p:anim>
                                    <p:anim calcmode="lin" valueType="num">
                                      <p:cBhvr>
                                        <p:cTn id="118" dur="2000"/>
                                        <p:tgtEl>
                                          <p:spTgt spid="11"/>
                                        </p:tgtEl>
                                        <p:attrNameLst>
                                          <p:attrName>ppt_y</p:attrName>
                                        </p:attrNameLst>
                                      </p:cBhvr>
                                      <p:tavLst>
                                        <p:tav tm="0">
                                          <p:val>
                                            <p:strVal val="ppt_y"/>
                                          </p:val>
                                        </p:tav>
                                        <p:tav tm="100000">
                                          <p:val>
                                            <p:fltVal val="0.5"/>
                                          </p:val>
                                        </p:tav>
                                      </p:tavLst>
                                    </p:anim>
                                    <p:set>
                                      <p:cBhvr>
                                        <p:cTn id="119" dur="1" fill="hold">
                                          <p:stCondLst>
                                            <p:cond delay="1999"/>
                                          </p:stCondLst>
                                        </p:cTn>
                                        <p:tgtEl>
                                          <p:spTgt spid="11"/>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4"/>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5"/>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6"/>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7"/>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8"/>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9"/>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10"/>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1"/>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flip="none" rotWithShape="1">
          <a:gsLst>
            <a:gs pos="12000">
              <a:schemeClr val="tx1"/>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stock-photo-352246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4000496" y="0"/>
            <a:ext cx="587144" cy="571486"/>
          </a:xfrm>
          <a:prstGeom prst="rect">
            <a:avLst/>
          </a:prstGeom>
        </p:spPr>
      </p:pic>
      <p:pic>
        <p:nvPicPr>
          <p:cNvPr id="4" name="3 Imagen" descr="1332116.png"/>
          <p:cNvPicPr>
            <a:picLocks noChangeAspect="1"/>
          </p:cNvPicPr>
          <p:nvPr/>
        </p:nvPicPr>
        <p:blipFill>
          <a:blip r:embed="rId3" cstate="print"/>
          <a:stretch>
            <a:fillRect/>
          </a:stretch>
        </p:blipFill>
        <p:spPr>
          <a:xfrm>
            <a:off x="0" y="0"/>
            <a:ext cx="587144" cy="571486"/>
          </a:xfrm>
          <a:prstGeom prst="rect">
            <a:avLst/>
          </a:prstGeom>
        </p:spPr>
      </p:pic>
      <p:pic>
        <p:nvPicPr>
          <p:cNvPr id="5" name="4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428596" y="500048"/>
            <a:ext cx="587144" cy="571486"/>
          </a:xfrm>
          <a:prstGeom prst="rect">
            <a:avLst/>
          </a:prstGeom>
        </p:spPr>
      </p:pic>
      <p:pic>
        <p:nvPicPr>
          <p:cNvPr id="6" name="5 Imagen" descr="1332116.png"/>
          <p:cNvPicPr>
            <a:picLocks noChangeAspect="1"/>
          </p:cNvPicPr>
          <p:nvPr/>
        </p:nvPicPr>
        <p:blipFill>
          <a:blip r:embed="rId3" cstate="print"/>
          <a:stretch>
            <a:fillRect/>
          </a:stretch>
        </p:blipFill>
        <p:spPr>
          <a:xfrm>
            <a:off x="1071538" y="714362"/>
            <a:ext cx="587144" cy="571486"/>
          </a:xfrm>
          <a:prstGeom prst="rect">
            <a:avLst/>
          </a:prstGeom>
        </p:spPr>
      </p:pic>
      <p:pic>
        <p:nvPicPr>
          <p:cNvPr id="7" name="6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1785918" y="785800"/>
            <a:ext cx="587144" cy="571486"/>
          </a:xfrm>
          <a:prstGeom prst="rect">
            <a:avLst/>
          </a:prstGeom>
        </p:spPr>
      </p:pic>
      <p:pic>
        <p:nvPicPr>
          <p:cNvPr id="8" name="7 Imagen" descr="1332116.png"/>
          <p:cNvPicPr>
            <a:picLocks noChangeAspect="1"/>
          </p:cNvPicPr>
          <p:nvPr/>
        </p:nvPicPr>
        <p:blipFill>
          <a:blip r:embed="rId3" cstate="print"/>
          <a:stretch>
            <a:fillRect/>
          </a:stretch>
        </p:blipFill>
        <p:spPr>
          <a:xfrm>
            <a:off x="2428860" y="857238"/>
            <a:ext cx="587144" cy="571486"/>
          </a:xfrm>
          <a:prstGeom prst="rect">
            <a:avLst/>
          </a:prstGeom>
        </p:spPr>
      </p:pic>
      <p:pic>
        <p:nvPicPr>
          <p:cNvPr id="9" name="8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3000364" y="714362"/>
            <a:ext cx="587144" cy="571486"/>
          </a:xfrm>
          <a:prstGeom prst="rect">
            <a:avLst/>
          </a:prstGeom>
        </p:spPr>
      </p:pic>
      <p:pic>
        <p:nvPicPr>
          <p:cNvPr id="10" name="9 Imagen" descr="1332116.png"/>
          <p:cNvPicPr>
            <a:picLocks noChangeAspect="1"/>
          </p:cNvPicPr>
          <p:nvPr/>
        </p:nvPicPr>
        <p:blipFill>
          <a:blip r:embed="rId3" cstate="print"/>
          <a:stretch>
            <a:fillRect/>
          </a:stretch>
        </p:blipFill>
        <p:spPr>
          <a:xfrm>
            <a:off x="3571868" y="428610"/>
            <a:ext cx="587144" cy="571486"/>
          </a:xfrm>
          <a:prstGeom prst="rect">
            <a:avLst/>
          </a:prstGeom>
        </p:spPr>
      </p:pic>
      <p:pic>
        <p:nvPicPr>
          <p:cNvPr id="11" name="10 Imagen" descr="1332116.png"/>
          <p:cNvPicPr>
            <a:picLocks noChangeAspect="1"/>
          </p:cNvPicPr>
          <p:nvPr/>
        </p:nvPicPr>
        <p:blipFill>
          <a:blip r:embed="rId3" cstate="print"/>
          <a:stretch>
            <a:fillRect/>
          </a:stretch>
        </p:blipFill>
        <p:spPr>
          <a:xfrm>
            <a:off x="8556856" y="0"/>
            <a:ext cx="587144" cy="571486"/>
          </a:xfrm>
          <a:prstGeom prst="rect">
            <a:avLst/>
          </a:prstGeom>
        </p:spPr>
      </p:pic>
      <p:pic>
        <p:nvPicPr>
          <p:cNvPr id="12" name="11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4572000" y="0"/>
            <a:ext cx="587144" cy="571486"/>
          </a:xfrm>
          <a:prstGeom prst="rect">
            <a:avLst/>
          </a:prstGeom>
        </p:spPr>
      </p:pic>
      <p:pic>
        <p:nvPicPr>
          <p:cNvPr id="13" name="12 Imagen" descr="1332116.png"/>
          <p:cNvPicPr>
            <a:picLocks noChangeAspect="1"/>
          </p:cNvPicPr>
          <p:nvPr/>
        </p:nvPicPr>
        <p:blipFill>
          <a:blip r:embed="rId3" cstate="print"/>
          <a:stretch>
            <a:fillRect/>
          </a:stretch>
        </p:blipFill>
        <p:spPr>
          <a:xfrm>
            <a:off x="5143504" y="500048"/>
            <a:ext cx="587144" cy="571486"/>
          </a:xfrm>
          <a:prstGeom prst="rect">
            <a:avLst/>
          </a:prstGeom>
        </p:spPr>
      </p:pic>
      <p:pic>
        <p:nvPicPr>
          <p:cNvPr id="14" name="13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5715008" y="785800"/>
            <a:ext cx="587144" cy="571486"/>
          </a:xfrm>
          <a:prstGeom prst="rect">
            <a:avLst/>
          </a:prstGeom>
        </p:spPr>
      </p:pic>
      <p:pic>
        <p:nvPicPr>
          <p:cNvPr id="15" name="14 Imagen" descr="1332116.png"/>
          <p:cNvPicPr>
            <a:picLocks noChangeAspect="1"/>
          </p:cNvPicPr>
          <p:nvPr/>
        </p:nvPicPr>
        <p:blipFill>
          <a:blip r:embed="rId3" cstate="print"/>
          <a:stretch>
            <a:fillRect/>
          </a:stretch>
        </p:blipFill>
        <p:spPr>
          <a:xfrm>
            <a:off x="6429388" y="857238"/>
            <a:ext cx="587144" cy="571486"/>
          </a:xfrm>
          <a:prstGeom prst="rect">
            <a:avLst/>
          </a:prstGeom>
        </p:spPr>
      </p:pic>
      <p:pic>
        <p:nvPicPr>
          <p:cNvPr id="16" name="15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7000892" y="857238"/>
            <a:ext cx="587144" cy="571486"/>
          </a:xfrm>
          <a:prstGeom prst="rect">
            <a:avLst/>
          </a:prstGeom>
        </p:spPr>
      </p:pic>
      <p:pic>
        <p:nvPicPr>
          <p:cNvPr id="17" name="16 Imagen" descr="1332116.png"/>
          <p:cNvPicPr>
            <a:picLocks noChangeAspect="1"/>
          </p:cNvPicPr>
          <p:nvPr/>
        </p:nvPicPr>
        <p:blipFill>
          <a:blip r:embed="rId3" cstate="print"/>
          <a:stretch>
            <a:fillRect/>
          </a:stretch>
        </p:blipFill>
        <p:spPr>
          <a:xfrm>
            <a:off x="7643834" y="642924"/>
            <a:ext cx="587144" cy="571486"/>
          </a:xfrm>
          <a:prstGeom prst="rect">
            <a:avLst/>
          </a:prstGeom>
        </p:spPr>
      </p:pic>
      <p:pic>
        <p:nvPicPr>
          <p:cNvPr id="18" name="17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8215338" y="357172"/>
            <a:ext cx="587144" cy="571486"/>
          </a:xfrm>
          <a:prstGeom prst="rect">
            <a:avLst/>
          </a:prstGeom>
        </p:spPr>
      </p:pic>
      <p:pic>
        <p:nvPicPr>
          <p:cNvPr id="19" name="18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3841948" y="1071570"/>
            <a:ext cx="587144" cy="571486"/>
          </a:xfrm>
          <a:prstGeom prst="rect">
            <a:avLst/>
          </a:prstGeom>
        </p:spPr>
      </p:pic>
      <p:pic>
        <p:nvPicPr>
          <p:cNvPr id="20" name="19 Imagen" descr="1332116.png"/>
          <p:cNvPicPr>
            <a:picLocks noChangeAspect="1"/>
          </p:cNvPicPr>
          <p:nvPr/>
        </p:nvPicPr>
        <p:blipFill>
          <a:blip r:embed="rId3" cstate="print"/>
          <a:stretch>
            <a:fillRect/>
          </a:stretch>
        </p:blipFill>
        <p:spPr>
          <a:xfrm>
            <a:off x="0" y="1071552"/>
            <a:ext cx="587144" cy="571486"/>
          </a:xfrm>
          <a:prstGeom prst="rect">
            <a:avLst/>
          </a:prstGeom>
        </p:spPr>
      </p:pic>
      <p:pic>
        <p:nvPicPr>
          <p:cNvPr id="21" name="20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270048" y="1571618"/>
            <a:ext cx="587144" cy="571486"/>
          </a:xfrm>
          <a:prstGeom prst="rect">
            <a:avLst/>
          </a:prstGeom>
        </p:spPr>
      </p:pic>
      <p:pic>
        <p:nvPicPr>
          <p:cNvPr id="22" name="21 Imagen" descr="1332116.png"/>
          <p:cNvPicPr>
            <a:picLocks noChangeAspect="1"/>
          </p:cNvPicPr>
          <p:nvPr/>
        </p:nvPicPr>
        <p:blipFill>
          <a:blip r:embed="rId3" cstate="print"/>
          <a:stretch>
            <a:fillRect/>
          </a:stretch>
        </p:blipFill>
        <p:spPr>
          <a:xfrm>
            <a:off x="912990" y="1785932"/>
            <a:ext cx="587144" cy="571486"/>
          </a:xfrm>
          <a:prstGeom prst="rect">
            <a:avLst/>
          </a:prstGeom>
        </p:spPr>
      </p:pic>
      <p:pic>
        <p:nvPicPr>
          <p:cNvPr id="23" name="22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1627370" y="1857370"/>
            <a:ext cx="587144" cy="571486"/>
          </a:xfrm>
          <a:prstGeom prst="rect">
            <a:avLst/>
          </a:prstGeom>
        </p:spPr>
      </p:pic>
      <p:pic>
        <p:nvPicPr>
          <p:cNvPr id="24" name="23 Imagen" descr="1332116.png"/>
          <p:cNvPicPr>
            <a:picLocks noChangeAspect="1"/>
          </p:cNvPicPr>
          <p:nvPr/>
        </p:nvPicPr>
        <p:blipFill>
          <a:blip r:embed="rId3" cstate="print"/>
          <a:stretch>
            <a:fillRect/>
          </a:stretch>
        </p:blipFill>
        <p:spPr>
          <a:xfrm>
            <a:off x="2270312" y="1928808"/>
            <a:ext cx="587144" cy="571486"/>
          </a:xfrm>
          <a:prstGeom prst="rect">
            <a:avLst/>
          </a:prstGeom>
        </p:spPr>
      </p:pic>
      <p:pic>
        <p:nvPicPr>
          <p:cNvPr id="25" name="24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2841816" y="1785932"/>
            <a:ext cx="587144" cy="571486"/>
          </a:xfrm>
          <a:prstGeom prst="rect">
            <a:avLst/>
          </a:prstGeom>
        </p:spPr>
      </p:pic>
      <p:pic>
        <p:nvPicPr>
          <p:cNvPr id="26" name="25 Imagen" descr="1332116.png"/>
          <p:cNvPicPr>
            <a:picLocks noChangeAspect="1"/>
          </p:cNvPicPr>
          <p:nvPr/>
        </p:nvPicPr>
        <p:blipFill>
          <a:blip r:embed="rId3" cstate="print"/>
          <a:stretch>
            <a:fillRect/>
          </a:stretch>
        </p:blipFill>
        <p:spPr>
          <a:xfrm>
            <a:off x="3413320" y="1500180"/>
            <a:ext cx="587144" cy="571486"/>
          </a:xfrm>
          <a:prstGeom prst="rect">
            <a:avLst/>
          </a:prstGeom>
        </p:spPr>
      </p:pic>
      <p:pic>
        <p:nvPicPr>
          <p:cNvPr id="27" name="26 Imagen" descr="1332116.png"/>
          <p:cNvPicPr>
            <a:picLocks noChangeAspect="1"/>
          </p:cNvPicPr>
          <p:nvPr/>
        </p:nvPicPr>
        <p:blipFill>
          <a:blip r:embed="rId3" cstate="print"/>
          <a:stretch>
            <a:fillRect/>
          </a:stretch>
        </p:blipFill>
        <p:spPr>
          <a:xfrm>
            <a:off x="8556856" y="1071570"/>
            <a:ext cx="587144" cy="571486"/>
          </a:xfrm>
          <a:prstGeom prst="rect">
            <a:avLst/>
          </a:prstGeom>
        </p:spPr>
      </p:pic>
      <p:pic>
        <p:nvPicPr>
          <p:cNvPr id="28" name="27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4413452" y="1071570"/>
            <a:ext cx="587144" cy="571486"/>
          </a:xfrm>
          <a:prstGeom prst="rect">
            <a:avLst/>
          </a:prstGeom>
        </p:spPr>
      </p:pic>
      <p:pic>
        <p:nvPicPr>
          <p:cNvPr id="29" name="28 Imagen" descr="1332116.png"/>
          <p:cNvPicPr>
            <a:picLocks noChangeAspect="1"/>
          </p:cNvPicPr>
          <p:nvPr/>
        </p:nvPicPr>
        <p:blipFill>
          <a:blip r:embed="rId3" cstate="print"/>
          <a:stretch>
            <a:fillRect/>
          </a:stretch>
        </p:blipFill>
        <p:spPr>
          <a:xfrm>
            <a:off x="4984956" y="1571618"/>
            <a:ext cx="587144" cy="571486"/>
          </a:xfrm>
          <a:prstGeom prst="rect">
            <a:avLst/>
          </a:prstGeom>
        </p:spPr>
      </p:pic>
      <p:pic>
        <p:nvPicPr>
          <p:cNvPr id="30" name="29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5556460" y="1857370"/>
            <a:ext cx="587144" cy="571486"/>
          </a:xfrm>
          <a:prstGeom prst="rect">
            <a:avLst/>
          </a:prstGeom>
        </p:spPr>
      </p:pic>
      <p:pic>
        <p:nvPicPr>
          <p:cNvPr id="31" name="30 Imagen" descr="1332116.png"/>
          <p:cNvPicPr>
            <a:picLocks noChangeAspect="1"/>
          </p:cNvPicPr>
          <p:nvPr/>
        </p:nvPicPr>
        <p:blipFill>
          <a:blip r:embed="rId3" cstate="print"/>
          <a:stretch>
            <a:fillRect/>
          </a:stretch>
        </p:blipFill>
        <p:spPr>
          <a:xfrm>
            <a:off x="6270840" y="1928808"/>
            <a:ext cx="587144" cy="571486"/>
          </a:xfrm>
          <a:prstGeom prst="rect">
            <a:avLst/>
          </a:prstGeom>
        </p:spPr>
      </p:pic>
      <p:pic>
        <p:nvPicPr>
          <p:cNvPr id="32" name="31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6842344" y="1928808"/>
            <a:ext cx="587144" cy="571486"/>
          </a:xfrm>
          <a:prstGeom prst="rect">
            <a:avLst/>
          </a:prstGeom>
        </p:spPr>
      </p:pic>
      <p:pic>
        <p:nvPicPr>
          <p:cNvPr id="33" name="32 Imagen" descr="1332116.png"/>
          <p:cNvPicPr>
            <a:picLocks noChangeAspect="1"/>
          </p:cNvPicPr>
          <p:nvPr/>
        </p:nvPicPr>
        <p:blipFill>
          <a:blip r:embed="rId3" cstate="print"/>
          <a:stretch>
            <a:fillRect/>
          </a:stretch>
        </p:blipFill>
        <p:spPr>
          <a:xfrm>
            <a:off x="7485286" y="1714494"/>
            <a:ext cx="587144" cy="571486"/>
          </a:xfrm>
          <a:prstGeom prst="rect">
            <a:avLst/>
          </a:prstGeom>
        </p:spPr>
      </p:pic>
      <p:pic>
        <p:nvPicPr>
          <p:cNvPr id="34" name="33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8056790" y="1428742"/>
            <a:ext cx="587144" cy="571486"/>
          </a:xfrm>
          <a:prstGeom prst="rect">
            <a:avLst/>
          </a:prstGeom>
        </p:spPr>
      </p:pic>
      <p:sp>
        <p:nvSpPr>
          <p:cNvPr id="35" name="34 Rectángulo"/>
          <p:cNvSpPr/>
          <p:nvPr/>
        </p:nvSpPr>
        <p:spPr>
          <a:xfrm>
            <a:off x="-428660" y="-285770"/>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5"/>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1+#ppt_w/2"/>
                                          </p:val>
                                        </p:tav>
                                        <p:tav tm="100000">
                                          <p:val>
                                            <p:strVal val="#ppt_x"/>
                                          </p:val>
                                        </p:tav>
                                      </p:tavLst>
                                    </p:anim>
                                    <p:anim calcmode="lin" valueType="num">
                                      <p:cBhvr additive="base">
                                        <p:cTn id="42" dur="2000" fill="hold"/>
                                        <p:tgtEl>
                                          <p:spTgt spid="19"/>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20"/>
                                        </p:tgtEl>
                                        <p:attrNameLst>
                                          <p:attrName>style.visibility</p:attrName>
                                        </p:attrNameLst>
                                      </p:cBhvr>
                                      <p:to>
                                        <p:strVal val="visible"/>
                                      </p:to>
                                    </p:set>
                                    <p:anim calcmode="lin" valueType="num">
                                      <p:cBhvr additive="base">
                                        <p:cTn id="45" dur="2000" fill="hold"/>
                                        <p:tgtEl>
                                          <p:spTgt spid="20"/>
                                        </p:tgtEl>
                                        <p:attrNameLst>
                                          <p:attrName>ppt_x</p:attrName>
                                        </p:attrNameLst>
                                      </p:cBhvr>
                                      <p:tavLst>
                                        <p:tav tm="0">
                                          <p:val>
                                            <p:strVal val="1+#ppt_w/2"/>
                                          </p:val>
                                        </p:tav>
                                        <p:tav tm="100000">
                                          <p:val>
                                            <p:strVal val="#ppt_x"/>
                                          </p:val>
                                        </p:tav>
                                      </p:tavLst>
                                    </p:anim>
                                    <p:anim calcmode="lin" valueType="num">
                                      <p:cBhvr additive="base">
                                        <p:cTn id="46" dur="2000" fill="hold"/>
                                        <p:tgtEl>
                                          <p:spTgt spid="20"/>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21"/>
                                        </p:tgtEl>
                                        <p:attrNameLst>
                                          <p:attrName>style.visibility</p:attrName>
                                        </p:attrNameLst>
                                      </p:cBhvr>
                                      <p:to>
                                        <p:strVal val="visible"/>
                                      </p:to>
                                    </p:set>
                                    <p:anim calcmode="lin" valueType="num">
                                      <p:cBhvr additive="base">
                                        <p:cTn id="49" dur="2000" fill="hold"/>
                                        <p:tgtEl>
                                          <p:spTgt spid="21"/>
                                        </p:tgtEl>
                                        <p:attrNameLst>
                                          <p:attrName>ppt_x</p:attrName>
                                        </p:attrNameLst>
                                      </p:cBhvr>
                                      <p:tavLst>
                                        <p:tav tm="0">
                                          <p:val>
                                            <p:strVal val="1+#ppt_w/2"/>
                                          </p:val>
                                        </p:tav>
                                        <p:tav tm="100000">
                                          <p:val>
                                            <p:strVal val="#ppt_x"/>
                                          </p:val>
                                        </p:tav>
                                      </p:tavLst>
                                    </p:anim>
                                    <p:anim calcmode="lin" valueType="num">
                                      <p:cBhvr additive="base">
                                        <p:cTn id="50" dur="2000" fill="hold"/>
                                        <p:tgtEl>
                                          <p:spTgt spid="21"/>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22"/>
                                        </p:tgtEl>
                                        <p:attrNameLst>
                                          <p:attrName>style.visibility</p:attrName>
                                        </p:attrNameLst>
                                      </p:cBhvr>
                                      <p:to>
                                        <p:strVal val="visible"/>
                                      </p:to>
                                    </p:set>
                                    <p:anim calcmode="lin" valueType="num">
                                      <p:cBhvr additive="base">
                                        <p:cTn id="53" dur="2000" fill="hold"/>
                                        <p:tgtEl>
                                          <p:spTgt spid="22"/>
                                        </p:tgtEl>
                                        <p:attrNameLst>
                                          <p:attrName>ppt_x</p:attrName>
                                        </p:attrNameLst>
                                      </p:cBhvr>
                                      <p:tavLst>
                                        <p:tav tm="0">
                                          <p:val>
                                            <p:strVal val="1+#ppt_w/2"/>
                                          </p:val>
                                        </p:tav>
                                        <p:tav tm="100000">
                                          <p:val>
                                            <p:strVal val="#ppt_x"/>
                                          </p:val>
                                        </p:tav>
                                      </p:tavLst>
                                    </p:anim>
                                    <p:anim calcmode="lin" valueType="num">
                                      <p:cBhvr additive="base">
                                        <p:cTn id="54" dur="2000" fill="hold"/>
                                        <p:tgtEl>
                                          <p:spTgt spid="22"/>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23"/>
                                        </p:tgtEl>
                                        <p:attrNameLst>
                                          <p:attrName>style.visibility</p:attrName>
                                        </p:attrNameLst>
                                      </p:cBhvr>
                                      <p:to>
                                        <p:strVal val="visible"/>
                                      </p:to>
                                    </p:set>
                                    <p:anim calcmode="lin" valueType="num">
                                      <p:cBhvr additive="base">
                                        <p:cTn id="57" dur="2000" fill="hold"/>
                                        <p:tgtEl>
                                          <p:spTgt spid="23"/>
                                        </p:tgtEl>
                                        <p:attrNameLst>
                                          <p:attrName>ppt_x</p:attrName>
                                        </p:attrNameLst>
                                      </p:cBhvr>
                                      <p:tavLst>
                                        <p:tav tm="0">
                                          <p:val>
                                            <p:strVal val="1+#ppt_w/2"/>
                                          </p:val>
                                        </p:tav>
                                        <p:tav tm="100000">
                                          <p:val>
                                            <p:strVal val="#ppt_x"/>
                                          </p:val>
                                        </p:tav>
                                      </p:tavLst>
                                    </p:anim>
                                    <p:anim calcmode="lin" valueType="num">
                                      <p:cBhvr additive="base">
                                        <p:cTn id="58" dur="2000" fill="hold"/>
                                        <p:tgtEl>
                                          <p:spTgt spid="23"/>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24"/>
                                        </p:tgtEl>
                                        <p:attrNameLst>
                                          <p:attrName>style.visibility</p:attrName>
                                        </p:attrNameLst>
                                      </p:cBhvr>
                                      <p:to>
                                        <p:strVal val="visible"/>
                                      </p:to>
                                    </p:set>
                                    <p:anim calcmode="lin" valueType="num">
                                      <p:cBhvr additive="base">
                                        <p:cTn id="61" dur="2000" fill="hold"/>
                                        <p:tgtEl>
                                          <p:spTgt spid="24"/>
                                        </p:tgtEl>
                                        <p:attrNameLst>
                                          <p:attrName>ppt_x</p:attrName>
                                        </p:attrNameLst>
                                      </p:cBhvr>
                                      <p:tavLst>
                                        <p:tav tm="0">
                                          <p:val>
                                            <p:strVal val="1+#ppt_w/2"/>
                                          </p:val>
                                        </p:tav>
                                        <p:tav tm="100000">
                                          <p:val>
                                            <p:strVal val="#ppt_x"/>
                                          </p:val>
                                        </p:tav>
                                      </p:tavLst>
                                    </p:anim>
                                    <p:anim calcmode="lin" valueType="num">
                                      <p:cBhvr additive="base">
                                        <p:cTn id="62" dur="2000" fill="hold"/>
                                        <p:tgtEl>
                                          <p:spTgt spid="24"/>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25"/>
                                        </p:tgtEl>
                                        <p:attrNameLst>
                                          <p:attrName>style.visibility</p:attrName>
                                        </p:attrNameLst>
                                      </p:cBhvr>
                                      <p:to>
                                        <p:strVal val="visible"/>
                                      </p:to>
                                    </p:set>
                                    <p:anim calcmode="lin" valueType="num">
                                      <p:cBhvr additive="base">
                                        <p:cTn id="65" dur="2000" fill="hold"/>
                                        <p:tgtEl>
                                          <p:spTgt spid="25"/>
                                        </p:tgtEl>
                                        <p:attrNameLst>
                                          <p:attrName>ppt_x</p:attrName>
                                        </p:attrNameLst>
                                      </p:cBhvr>
                                      <p:tavLst>
                                        <p:tav tm="0">
                                          <p:val>
                                            <p:strVal val="1+#ppt_w/2"/>
                                          </p:val>
                                        </p:tav>
                                        <p:tav tm="100000">
                                          <p:val>
                                            <p:strVal val="#ppt_x"/>
                                          </p:val>
                                        </p:tav>
                                      </p:tavLst>
                                    </p:anim>
                                    <p:anim calcmode="lin" valueType="num">
                                      <p:cBhvr additive="base">
                                        <p:cTn id="66" dur="2000" fill="hold"/>
                                        <p:tgtEl>
                                          <p:spTgt spid="25"/>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26"/>
                                        </p:tgtEl>
                                        <p:attrNameLst>
                                          <p:attrName>style.visibility</p:attrName>
                                        </p:attrNameLst>
                                      </p:cBhvr>
                                      <p:to>
                                        <p:strVal val="visible"/>
                                      </p:to>
                                    </p:set>
                                    <p:anim calcmode="lin" valueType="num">
                                      <p:cBhvr additive="base">
                                        <p:cTn id="69" dur="2000" fill="hold"/>
                                        <p:tgtEl>
                                          <p:spTgt spid="26"/>
                                        </p:tgtEl>
                                        <p:attrNameLst>
                                          <p:attrName>ppt_x</p:attrName>
                                        </p:attrNameLst>
                                      </p:cBhvr>
                                      <p:tavLst>
                                        <p:tav tm="0">
                                          <p:val>
                                            <p:strVal val="1+#ppt_w/2"/>
                                          </p:val>
                                        </p:tav>
                                        <p:tav tm="100000">
                                          <p:val>
                                            <p:strVal val="#ppt_x"/>
                                          </p:val>
                                        </p:tav>
                                      </p:tavLst>
                                    </p:anim>
                                    <p:anim calcmode="lin" valueType="num">
                                      <p:cBhvr additive="base">
                                        <p:cTn id="70" dur="2000" fill="hold"/>
                                        <p:tgtEl>
                                          <p:spTgt spid="26"/>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2000" fill="hold"/>
                                        <p:tgtEl>
                                          <p:spTgt spid="11"/>
                                        </p:tgtEl>
                                        <p:attrNameLst>
                                          <p:attrName>ppt_x</p:attrName>
                                        </p:attrNameLst>
                                      </p:cBhvr>
                                      <p:tavLst>
                                        <p:tav tm="0">
                                          <p:val>
                                            <p:strVal val="0-#ppt_w/2"/>
                                          </p:val>
                                        </p:tav>
                                        <p:tav tm="100000">
                                          <p:val>
                                            <p:strVal val="#ppt_x"/>
                                          </p:val>
                                        </p:tav>
                                      </p:tavLst>
                                    </p:anim>
                                    <p:anim calcmode="lin" valueType="num">
                                      <p:cBhvr additive="base">
                                        <p:cTn id="74" dur="2000" fill="hold"/>
                                        <p:tgtEl>
                                          <p:spTgt spid="11"/>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2000" fill="hold"/>
                                        <p:tgtEl>
                                          <p:spTgt spid="12"/>
                                        </p:tgtEl>
                                        <p:attrNameLst>
                                          <p:attrName>ppt_x</p:attrName>
                                        </p:attrNameLst>
                                      </p:cBhvr>
                                      <p:tavLst>
                                        <p:tav tm="0">
                                          <p:val>
                                            <p:strVal val="0-#ppt_w/2"/>
                                          </p:val>
                                        </p:tav>
                                        <p:tav tm="100000">
                                          <p:val>
                                            <p:strVal val="#ppt_x"/>
                                          </p:val>
                                        </p:tav>
                                      </p:tavLst>
                                    </p:anim>
                                    <p:anim calcmode="lin" valueType="num">
                                      <p:cBhvr additive="base">
                                        <p:cTn id="78" dur="2000" fill="hold"/>
                                        <p:tgtEl>
                                          <p:spTgt spid="12"/>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2000" fill="hold"/>
                                        <p:tgtEl>
                                          <p:spTgt spid="13"/>
                                        </p:tgtEl>
                                        <p:attrNameLst>
                                          <p:attrName>ppt_x</p:attrName>
                                        </p:attrNameLst>
                                      </p:cBhvr>
                                      <p:tavLst>
                                        <p:tav tm="0">
                                          <p:val>
                                            <p:strVal val="0-#ppt_w/2"/>
                                          </p:val>
                                        </p:tav>
                                        <p:tav tm="100000">
                                          <p:val>
                                            <p:strVal val="#ppt_x"/>
                                          </p:val>
                                        </p:tav>
                                      </p:tavLst>
                                    </p:anim>
                                    <p:anim calcmode="lin" valueType="num">
                                      <p:cBhvr additive="base">
                                        <p:cTn id="82" dur="2000" fill="hold"/>
                                        <p:tgtEl>
                                          <p:spTgt spid="13"/>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2000" fill="hold"/>
                                        <p:tgtEl>
                                          <p:spTgt spid="14"/>
                                        </p:tgtEl>
                                        <p:attrNameLst>
                                          <p:attrName>ppt_x</p:attrName>
                                        </p:attrNameLst>
                                      </p:cBhvr>
                                      <p:tavLst>
                                        <p:tav tm="0">
                                          <p:val>
                                            <p:strVal val="0-#ppt_w/2"/>
                                          </p:val>
                                        </p:tav>
                                        <p:tav tm="100000">
                                          <p:val>
                                            <p:strVal val="#ppt_x"/>
                                          </p:val>
                                        </p:tav>
                                      </p:tavLst>
                                    </p:anim>
                                    <p:anim calcmode="lin" valueType="num">
                                      <p:cBhvr additive="base">
                                        <p:cTn id="86" dur="2000" fill="hold"/>
                                        <p:tgtEl>
                                          <p:spTgt spid="14"/>
                                        </p:tgtEl>
                                        <p:attrNameLst>
                                          <p:attrName>ppt_y</p:attrName>
                                        </p:attrNameLst>
                                      </p:cBhvr>
                                      <p:tavLst>
                                        <p:tav tm="0">
                                          <p:val>
                                            <p:strVal val="0-#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2000" fill="hold"/>
                                        <p:tgtEl>
                                          <p:spTgt spid="15"/>
                                        </p:tgtEl>
                                        <p:attrNameLst>
                                          <p:attrName>ppt_x</p:attrName>
                                        </p:attrNameLst>
                                      </p:cBhvr>
                                      <p:tavLst>
                                        <p:tav tm="0">
                                          <p:val>
                                            <p:strVal val="0-#ppt_w/2"/>
                                          </p:val>
                                        </p:tav>
                                        <p:tav tm="100000">
                                          <p:val>
                                            <p:strVal val="#ppt_x"/>
                                          </p:val>
                                        </p:tav>
                                      </p:tavLst>
                                    </p:anim>
                                    <p:anim calcmode="lin" valueType="num">
                                      <p:cBhvr additive="base">
                                        <p:cTn id="90" dur="2000" fill="hold"/>
                                        <p:tgtEl>
                                          <p:spTgt spid="15"/>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2000" fill="hold"/>
                                        <p:tgtEl>
                                          <p:spTgt spid="16"/>
                                        </p:tgtEl>
                                        <p:attrNameLst>
                                          <p:attrName>ppt_x</p:attrName>
                                        </p:attrNameLst>
                                      </p:cBhvr>
                                      <p:tavLst>
                                        <p:tav tm="0">
                                          <p:val>
                                            <p:strVal val="0-#ppt_w/2"/>
                                          </p:val>
                                        </p:tav>
                                        <p:tav tm="100000">
                                          <p:val>
                                            <p:strVal val="#ppt_x"/>
                                          </p:val>
                                        </p:tav>
                                      </p:tavLst>
                                    </p:anim>
                                    <p:anim calcmode="lin" valueType="num">
                                      <p:cBhvr additive="base">
                                        <p:cTn id="94" dur="2000" fill="hold"/>
                                        <p:tgtEl>
                                          <p:spTgt spid="16"/>
                                        </p:tgtEl>
                                        <p:attrNameLst>
                                          <p:attrName>ppt_y</p:attrName>
                                        </p:attrNameLst>
                                      </p:cBhvr>
                                      <p:tavLst>
                                        <p:tav tm="0">
                                          <p:val>
                                            <p:strVal val="0-#ppt_h/2"/>
                                          </p:val>
                                        </p:tav>
                                        <p:tav tm="100000">
                                          <p:val>
                                            <p:strVal val="#ppt_y"/>
                                          </p:val>
                                        </p:tav>
                                      </p:tavLst>
                                    </p:anim>
                                  </p:childTnLst>
                                </p:cTn>
                              </p:par>
                              <p:par>
                                <p:cTn id="95" presetID="2" presetClass="entr" presetSubtype="9" fill="hold"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2000" fill="hold"/>
                                        <p:tgtEl>
                                          <p:spTgt spid="17"/>
                                        </p:tgtEl>
                                        <p:attrNameLst>
                                          <p:attrName>ppt_x</p:attrName>
                                        </p:attrNameLst>
                                      </p:cBhvr>
                                      <p:tavLst>
                                        <p:tav tm="0">
                                          <p:val>
                                            <p:strVal val="0-#ppt_w/2"/>
                                          </p:val>
                                        </p:tav>
                                        <p:tav tm="100000">
                                          <p:val>
                                            <p:strVal val="#ppt_x"/>
                                          </p:val>
                                        </p:tav>
                                      </p:tavLst>
                                    </p:anim>
                                    <p:anim calcmode="lin" valueType="num">
                                      <p:cBhvr additive="base">
                                        <p:cTn id="98" dur="2000" fill="hold"/>
                                        <p:tgtEl>
                                          <p:spTgt spid="17"/>
                                        </p:tgtEl>
                                        <p:attrNameLst>
                                          <p:attrName>ppt_y</p:attrName>
                                        </p:attrNameLst>
                                      </p:cBhvr>
                                      <p:tavLst>
                                        <p:tav tm="0">
                                          <p:val>
                                            <p:strVal val="0-#ppt_h/2"/>
                                          </p:val>
                                        </p:tav>
                                        <p:tav tm="100000">
                                          <p:val>
                                            <p:strVal val="#ppt_y"/>
                                          </p:val>
                                        </p:tav>
                                      </p:tavLst>
                                    </p:anim>
                                  </p:childTnLst>
                                </p:cTn>
                              </p:par>
                              <p:par>
                                <p:cTn id="99" presetID="2" presetClass="entr" presetSubtype="9" fill="hold" nodeType="withEffect">
                                  <p:stCondLst>
                                    <p:cond delay="0"/>
                                  </p:stCondLst>
                                  <p:childTnLst>
                                    <p:set>
                                      <p:cBhvr>
                                        <p:cTn id="100" dur="1" fill="hold">
                                          <p:stCondLst>
                                            <p:cond delay="0"/>
                                          </p:stCondLst>
                                        </p:cTn>
                                        <p:tgtEl>
                                          <p:spTgt spid="18"/>
                                        </p:tgtEl>
                                        <p:attrNameLst>
                                          <p:attrName>style.visibility</p:attrName>
                                        </p:attrNameLst>
                                      </p:cBhvr>
                                      <p:to>
                                        <p:strVal val="visible"/>
                                      </p:to>
                                    </p:set>
                                    <p:anim calcmode="lin" valueType="num">
                                      <p:cBhvr additive="base">
                                        <p:cTn id="101" dur="2000" fill="hold"/>
                                        <p:tgtEl>
                                          <p:spTgt spid="18"/>
                                        </p:tgtEl>
                                        <p:attrNameLst>
                                          <p:attrName>ppt_x</p:attrName>
                                        </p:attrNameLst>
                                      </p:cBhvr>
                                      <p:tavLst>
                                        <p:tav tm="0">
                                          <p:val>
                                            <p:strVal val="0-#ppt_w/2"/>
                                          </p:val>
                                        </p:tav>
                                        <p:tav tm="100000">
                                          <p:val>
                                            <p:strVal val="#ppt_x"/>
                                          </p:val>
                                        </p:tav>
                                      </p:tavLst>
                                    </p:anim>
                                    <p:anim calcmode="lin" valueType="num">
                                      <p:cBhvr additive="base">
                                        <p:cTn id="102" dur="2000" fill="hold"/>
                                        <p:tgtEl>
                                          <p:spTgt spid="18"/>
                                        </p:tgtEl>
                                        <p:attrNameLst>
                                          <p:attrName>ppt_y</p:attrName>
                                        </p:attrNameLst>
                                      </p:cBhvr>
                                      <p:tavLst>
                                        <p:tav tm="0">
                                          <p:val>
                                            <p:strVal val="0-#ppt_h/2"/>
                                          </p:val>
                                        </p:tav>
                                        <p:tav tm="100000">
                                          <p:val>
                                            <p:strVal val="#ppt_y"/>
                                          </p:val>
                                        </p:tav>
                                      </p:tavLst>
                                    </p:anim>
                                  </p:childTnLst>
                                </p:cTn>
                              </p:par>
                              <p:par>
                                <p:cTn id="103" presetID="2" presetClass="entr" presetSubtype="9" fill="hold"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2000" fill="hold"/>
                                        <p:tgtEl>
                                          <p:spTgt spid="27"/>
                                        </p:tgtEl>
                                        <p:attrNameLst>
                                          <p:attrName>ppt_x</p:attrName>
                                        </p:attrNameLst>
                                      </p:cBhvr>
                                      <p:tavLst>
                                        <p:tav tm="0">
                                          <p:val>
                                            <p:strVal val="0-#ppt_w/2"/>
                                          </p:val>
                                        </p:tav>
                                        <p:tav tm="100000">
                                          <p:val>
                                            <p:strVal val="#ppt_x"/>
                                          </p:val>
                                        </p:tav>
                                      </p:tavLst>
                                    </p:anim>
                                    <p:anim calcmode="lin" valueType="num">
                                      <p:cBhvr additive="base">
                                        <p:cTn id="106" dur="2000" fill="hold"/>
                                        <p:tgtEl>
                                          <p:spTgt spid="27"/>
                                        </p:tgtEl>
                                        <p:attrNameLst>
                                          <p:attrName>ppt_y</p:attrName>
                                        </p:attrNameLst>
                                      </p:cBhvr>
                                      <p:tavLst>
                                        <p:tav tm="0">
                                          <p:val>
                                            <p:strVal val="0-#ppt_h/2"/>
                                          </p:val>
                                        </p:tav>
                                        <p:tav tm="100000">
                                          <p:val>
                                            <p:strVal val="#ppt_y"/>
                                          </p:val>
                                        </p:tav>
                                      </p:tavLst>
                                    </p:anim>
                                  </p:childTnLst>
                                </p:cTn>
                              </p:par>
                              <p:par>
                                <p:cTn id="107" presetID="2" presetClass="entr" presetSubtype="9" fill="hold"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2000" fill="hold"/>
                                        <p:tgtEl>
                                          <p:spTgt spid="28"/>
                                        </p:tgtEl>
                                        <p:attrNameLst>
                                          <p:attrName>ppt_x</p:attrName>
                                        </p:attrNameLst>
                                      </p:cBhvr>
                                      <p:tavLst>
                                        <p:tav tm="0">
                                          <p:val>
                                            <p:strVal val="0-#ppt_w/2"/>
                                          </p:val>
                                        </p:tav>
                                        <p:tav tm="100000">
                                          <p:val>
                                            <p:strVal val="#ppt_x"/>
                                          </p:val>
                                        </p:tav>
                                      </p:tavLst>
                                    </p:anim>
                                    <p:anim calcmode="lin" valueType="num">
                                      <p:cBhvr additive="base">
                                        <p:cTn id="110" dur="2000" fill="hold"/>
                                        <p:tgtEl>
                                          <p:spTgt spid="28"/>
                                        </p:tgtEl>
                                        <p:attrNameLst>
                                          <p:attrName>ppt_y</p:attrName>
                                        </p:attrNameLst>
                                      </p:cBhvr>
                                      <p:tavLst>
                                        <p:tav tm="0">
                                          <p:val>
                                            <p:strVal val="0-#ppt_h/2"/>
                                          </p:val>
                                        </p:tav>
                                        <p:tav tm="100000">
                                          <p:val>
                                            <p:strVal val="#ppt_y"/>
                                          </p:val>
                                        </p:tav>
                                      </p:tavLst>
                                    </p:anim>
                                  </p:childTnLst>
                                </p:cTn>
                              </p:par>
                              <p:par>
                                <p:cTn id="111" presetID="2" presetClass="entr" presetSubtype="9" fill="hold"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2000" fill="hold"/>
                                        <p:tgtEl>
                                          <p:spTgt spid="29"/>
                                        </p:tgtEl>
                                        <p:attrNameLst>
                                          <p:attrName>ppt_x</p:attrName>
                                        </p:attrNameLst>
                                      </p:cBhvr>
                                      <p:tavLst>
                                        <p:tav tm="0">
                                          <p:val>
                                            <p:strVal val="0-#ppt_w/2"/>
                                          </p:val>
                                        </p:tav>
                                        <p:tav tm="100000">
                                          <p:val>
                                            <p:strVal val="#ppt_x"/>
                                          </p:val>
                                        </p:tav>
                                      </p:tavLst>
                                    </p:anim>
                                    <p:anim calcmode="lin" valueType="num">
                                      <p:cBhvr additive="base">
                                        <p:cTn id="114" dur="2000" fill="hold"/>
                                        <p:tgtEl>
                                          <p:spTgt spid="29"/>
                                        </p:tgtEl>
                                        <p:attrNameLst>
                                          <p:attrName>ppt_y</p:attrName>
                                        </p:attrNameLst>
                                      </p:cBhvr>
                                      <p:tavLst>
                                        <p:tav tm="0">
                                          <p:val>
                                            <p:strVal val="0-#ppt_h/2"/>
                                          </p:val>
                                        </p:tav>
                                        <p:tav tm="100000">
                                          <p:val>
                                            <p:strVal val="#ppt_y"/>
                                          </p:val>
                                        </p:tav>
                                      </p:tavLst>
                                    </p:anim>
                                  </p:childTnLst>
                                </p:cTn>
                              </p:par>
                              <p:par>
                                <p:cTn id="115" presetID="2" presetClass="entr" presetSubtype="9" fill="hold"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2000" fill="hold"/>
                                        <p:tgtEl>
                                          <p:spTgt spid="30"/>
                                        </p:tgtEl>
                                        <p:attrNameLst>
                                          <p:attrName>ppt_x</p:attrName>
                                        </p:attrNameLst>
                                      </p:cBhvr>
                                      <p:tavLst>
                                        <p:tav tm="0">
                                          <p:val>
                                            <p:strVal val="0-#ppt_w/2"/>
                                          </p:val>
                                        </p:tav>
                                        <p:tav tm="100000">
                                          <p:val>
                                            <p:strVal val="#ppt_x"/>
                                          </p:val>
                                        </p:tav>
                                      </p:tavLst>
                                    </p:anim>
                                    <p:anim calcmode="lin" valueType="num">
                                      <p:cBhvr additive="base">
                                        <p:cTn id="118" dur="2000" fill="hold"/>
                                        <p:tgtEl>
                                          <p:spTgt spid="30"/>
                                        </p:tgtEl>
                                        <p:attrNameLst>
                                          <p:attrName>ppt_y</p:attrName>
                                        </p:attrNameLst>
                                      </p:cBhvr>
                                      <p:tavLst>
                                        <p:tav tm="0">
                                          <p:val>
                                            <p:strVal val="0-#ppt_h/2"/>
                                          </p:val>
                                        </p:tav>
                                        <p:tav tm="100000">
                                          <p:val>
                                            <p:strVal val="#ppt_y"/>
                                          </p:val>
                                        </p:tav>
                                      </p:tavLst>
                                    </p:anim>
                                  </p:childTnLst>
                                </p:cTn>
                              </p:par>
                              <p:par>
                                <p:cTn id="119" presetID="2" presetClass="entr" presetSubtype="9" fill="hold" nodeType="withEffect">
                                  <p:stCondLst>
                                    <p:cond delay="0"/>
                                  </p:stCondLst>
                                  <p:childTnLst>
                                    <p:set>
                                      <p:cBhvr>
                                        <p:cTn id="120" dur="1" fill="hold">
                                          <p:stCondLst>
                                            <p:cond delay="0"/>
                                          </p:stCondLst>
                                        </p:cTn>
                                        <p:tgtEl>
                                          <p:spTgt spid="31"/>
                                        </p:tgtEl>
                                        <p:attrNameLst>
                                          <p:attrName>style.visibility</p:attrName>
                                        </p:attrNameLst>
                                      </p:cBhvr>
                                      <p:to>
                                        <p:strVal val="visible"/>
                                      </p:to>
                                    </p:set>
                                    <p:anim calcmode="lin" valueType="num">
                                      <p:cBhvr additive="base">
                                        <p:cTn id="121" dur="2000" fill="hold"/>
                                        <p:tgtEl>
                                          <p:spTgt spid="31"/>
                                        </p:tgtEl>
                                        <p:attrNameLst>
                                          <p:attrName>ppt_x</p:attrName>
                                        </p:attrNameLst>
                                      </p:cBhvr>
                                      <p:tavLst>
                                        <p:tav tm="0">
                                          <p:val>
                                            <p:strVal val="0-#ppt_w/2"/>
                                          </p:val>
                                        </p:tav>
                                        <p:tav tm="100000">
                                          <p:val>
                                            <p:strVal val="#ppt_x"/>
                                          </p:val>
                                        </p:tav>
                                      </p:tavLst>
                                    </p:anim>
                                    <p:anim calcmode="lin" valueType="num">
                                      <p:cBhvr additive="base">
                                        <p:cTn id="122" dur="2000" fill="hold"/>
                                        <p:tgtEl>
                                          <p:spTgt spid="31"/>
                                        </p:tgtEl>
                                        <p:attrNameLst>
                                          <p:attrName>ppt_y</p:attrName>
                                        </p:attrNameLst>
                                      </p:cBhvr>
                                      <p:tavLst>
                                        <p:tav tm="0">
                                          <p:val>
                                            <p:strVal val="0-#ppt_h/2"/>
                                          </p:val>
                                        </p:tav>
                                        <p:tav tm="100000">
                                          <p:val>
                                            <p:strVal val="#ppt_y"/>
                                          </p:val>
                                        </p:tav>
                                      </p:tavLst>
                                    </p:anim>
                                  </p:childTnLst>
                                </p:cTn>
                              </p:par>
                              <p:par>
                                <p:cTn id="123" presetID="2" presetClass="entr" presetSubtype="9" fill="hold" nodeType="withEffect">
                                  <p:stCondLst>
                                    <p:cond delay="0"/>
                                  </p:stCondLst>
                                  <p:childTnLst>
                                    <p:set>
                                      <p:cBhvr>
                                        <p:cTn id="124" dur="1" fill="hold">
                                          <p:stCondLst>
                                            <p:cond delay="0"/>
                                          </p:stCondLst>
                                        </p:cTn>
                                        <p:tgtEl>
                                          <p:spTgt spid="32"/>
                                        </p:tgtEl>
                                        <p:attrNameLst>
                                          <p:attrName>style.visibility</p:attrName>
                                        </p:attrNameLst>
                                      </p:cBhvr>
                                      <p:to>
                                        <p:strVal val="visible"/>
                                      </p:to>
                                    </p:set>
                                    <p:anim calcmode="lin" valueType="num">
                                      <p:cBhvr additive="base">
                                        <p:cTn id="125" dur="2000" fill="hold"/>
                                        <p:tgtEl>
                                          <p:spTgt spid="32"/>
                                        </p:tgtEl>
                                        <p:attrNameLst>
                                          <p:attrName>ppt_x</p:attrName>
                                        </p:attrNameLst>
                                      </p:cBhvr>
                                      <p:tavLst>
                                        <p:tav tm="0">
                                          <p:val>
                                            <p:strVal val="0-#ppt_w/2"/>
                                          </p:val>
                                        </p:tav>
                                        <p:tav tm="100000">
                                          <p:val>
                                            <p:strVal val="#ppt_x"/>
                                          </p:val>
                                        </p:tav>
                                      </p:tavLst>
                                    </p:anim>
                                    <p:anim calcmode="lin" valueType="num">
                                      <p:cBhvr additive="base">
                                        <p:cTn id="126" dur="2000" fill="hold"/>
                                        <p:tgtEl>
                                          <p:spTgt spid="32"/>
                                        </p:tgtEl>
                                        <p:attrNameLst>
                                          <p:attrName>ppt_y</p:attrName>
                                        </p:attrNameLst>
                                      </p:cBhvr>
                                      <p:tavLst>
                                        <p:tav tm="0">
                                          <p:val>
                                            <p:strVal val="0-#ppt_h/2"/>
                                          </p:val>
                                        </p:tav>
                                        <p:tav tm="100000">
                                          <p:val>
                                            <p:strVal val="#ppt_y"/>
                                          </p:val>
                                        </p:tav>
                                      </p:tavLst>
                                    </p:anim>
                                  </p:childTnLst>
                                </p:cTn>
                              </p:par>
                              <p:par>
                                <p:cTn id="127" presetID="2" presetClass="entr" presetSubtype="9" fill="hold" nodeType="withEffect">
                                  <p:stCondLst>
                                    <p:cond delay="0"/>
                                  </p:stCondLst>
                                  <p:childTnLst>
                                    <p:set>
                                      <p:cBhvr>
                                        <p:cTn id="128" dur="1" fill="hold">
                                          <p:stCondLst>
                                            <p:cond delay="0"/>
                                          </p:stCondLst>
                                        </p:cTn>
                                        <p:tgtEl>
                                          <p:spTgt spid="33"/>
                                        </p:tgtEl>
                                        <p:attrNameLst>
                                          <p:attrName>style.visibility</p:attrName>
                                        </p:attrNameLst>
                                      </p:cBhvr>
                                      <p:to>
                                        <p:strVal val="visible"/>
                                      </p:to>
                                    </p:set>
                                    <p:anim calcmode="lin" valueType="num">
                                      <p:cBhvr additive="base">
                                        <p:cTn id="129" dur="2000" fill="hold"/>
                                        <p:tgtEl>
                                          <p:spTgt spid="33"/>
                                        </p:tgtEl>
                                        <p:attrNameLst>
                                          <p:attrName>ppt_x</p:attrName>
                                        </p:attrNameLst>
                                      </p:cBhvr>
                                      <p:tavLst>
                                        <p:tav tm="0">
                                          <p:val>
                                            <p:strVal val="0-#ppt_w/2"/>
                                          </p:val>
                                        </p:tav>
                                        <p:tav tm="100000">
                                          <p:val>
                                            <p:strVal val="#ppt_x"/>
                                          </p:val>
                                        </p:tav>
                                      </p:tavLst>
                                    </p:anim>
                                    <p:anim calcmode="lin" valueType="num">
                                      <p:cBhvr additive="base">
                                        <p:cTn id="130" dur="2000" fill="hold"/>
                                        <p:tgtEl>
                                          <p:spTgt spid="33"/>
                                        </p:tgtEl>
                                        <p:attrNameLst>
                                          <p:attrName>ppt_y</p:attrName>
                                        </p:attrNameLst>
                                      </p:cBhvr>
                                      <p:tavLst>
                                        <p:tav tm="0">
                                          <p:val>
                                            <p:strVal val="0-#ppt_h/2"/>
                                          </p:val>
                                        </p:tav>
                                        <p:tav tm="100000">
                                          <p:val>
                                            <p:strVal val="#ppt_y"/>
                                          </p:val>
                                        </p:tav>
                                      </p:tavLst>
                                    </p:anim>
                                  </p:childTnLst>
                                </p:cTn>
                              </p:par>
                              <p:par>
                                <p:cTn id="131" presetID="2" presetClass="entr" presetSubtype="9" fill="hold" nodeType="withEffect">
                                  <p:stCondLst>
                                    <p:cond delay="0"/>
                                  </p:stCondLst>
                                  <p:childTnLst>
                                    <p:set>
                                      <p:cBhvr>
                                        <p:cTn id="132" dur="1" fill="hold">
                                          <p:stCondLst>
                                            <p:cond delay="0"/>
                                          </p:stCondLst>
                                        </p:cTn>
                                        <p:tgtEl>
                                          <p:spTgt spid="34"/>
                                        </p:tgtEl>
                                        <p:attrNameLst>
                                          <p:attrName>style.visibility</p:attrName>
                                        </p:attrNameLst>
                                      </p:cBhvr>
                                      <p:to>
                                        <p:strVal val="visible"/>
                                      </p:to>
                                    </p:set>
                                    <p:anim calcmode="lin" valueType="num">
                                      <p:cBhvr additive="base">
                                        <p:cTn id="133" dur="2000" fill="hold"/>
                                        <p:tgtEl>
                                          <p:spTgt spid="34"/>
                                        </p:tgtEl>
                                        <p:attrNameLst>
                                          <p:attrName>ppt_x</p:attrName>
                                        </p:attrNameLst>
                                      </p:cBhvr>
                                      <p:tavLst>
                                        <p:tav tm="0">
                                          <p:val>
                                            <p:strVal val="0-#ppt_w/2"/>
                                          </p:val>
                                        </p:tav>
                                        <p:tav tm="100000">
                                          <p:val>
                                            <p:strVal val="#ppt_x"/>
                                          </p:val>
                                        </p:tav>
                                      </p:tavLst>
                                    </p:anim>
                                    <p:anim calcmode="lin" valueType="num">
                                      <p:cBhvr additive="base">
                                        <p:cTn id="134" dur="2000" fill="hold"/>
                                        <p:tgtEl>
                                          <p:spTgt spid="34"/>
                                        </p:tgtEl>
                                        <p:attrNameLst>
                                          <p:attrName>ppt_y</p:attrName>
                                        </p:attrNameLst>
                                      </p:cBhvr>
                                      <p:tavLst>
                                        <p:tav tm="0">
                                          <p:val>
                                            <p:strVal val="0-#ppt_h/2"/>
                                          </p:val>
                                        </p:tav>
                                        <p:tav tm="100000">
                                          <p:val>
                                            <p:strVal val="#ppt_y"/>
                                          </p:val>
                                        </p:tav>
                                      </p:tavLst>
                                    </p:anim>
                                  </p:childTnLst>
                                </p:cTn>
                              </p:par>
                              <p:par>
                                <p:cTn id="135" presetID="8" presetClass="emph" presetSubtype="0" autoRev="1" fill="hold" nodeType="withEffect">
                                  <p:stCondLst>
                                    <p:cond delay="0"/>
                                  </p:stCondLst>
                                  <p:childTnLst>
                                    <p:animRot by="21600000">
                                      <p:cBhvr>
                                        <p:cTn id="136" dur="2000" fill="hold"/>
                                        <p:tgtEl>
                                          <p:spTgt spid="3"/>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4"/>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5"/>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6"/>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7"/>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8"/>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9"/>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10"/>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19"/>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20"/>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21"/>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22"/>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23"/>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24"/>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25"/>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26"/>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11"/>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12"/>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13"/>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14"/>
                                        </p:tgtEl>
                                        <p:attrNameLst>
                                          <p:attrName>r</p:attrName>
                                        </p:attrNameLst>
                                      </p:cBhvr>
                                    </p:animRot>
                                  </p:childTnLst>
                                </p:cTn>
                              </p:par>
                              <p:par>
                                <p:cTn id="175" presetID="8" presetClass="emph" presetSubtype="0" autoRev="1" fill="hold" nodeType="withEffect">
                                  <p:stCondLst>
                                    <p:cond delay="0"/>
                                  </p:stCondLst>
                                  <p:childTnLst>
                                    <p:animRot by="-21600000">
                                      <p:cBhvr>
                                        <p:cTn id="176" dur="2000" fill="hold"/>
                                        <p:tgtEl>
                                          <p:spTgt spid="15"/>
                                        </p:tgtEl>
                                        <p:attrNameLst>
                                          <p:attrName>r</p:attrName>
                                        </p:attrNameLst>
                                      </p:cBhvr>
                                    </p:animRot>
                                  </p:childTnLst>
                                </p:cTn>
                              </p:par>
                              <p:par>
                                <p:cTn id="177" presetID="8" presetClass="emph" presetSubtype="0" autoRev="1" fill="hold" nodeType="withEffect">
                                  <p:stCondLst>
                                    <p:cond delay="0"/>
                                  </p:stCondLst>
                                  <p:childTnLst>
                                    <p:animRot by="-21600000">
                                      <p:cBhvr>
                                        <p:cTn id="178" dur="2000" fill="hold"/>
                                        <p:tgtEl>
                                          <p:spTgt spid="16"/>
                                        </p:tgtEl>
                                        <p:attrNameLst>
                                          <p:attrName>r</p:attrName>
                                        </p:attrNameLst>
                                      </p:cBhvr>
                                    </p:animRot>
                                  </p:childTnLst>
                                </p:cTn>
                              </p:par>
                              <p:par>
                                <p:cTn id="179" presetID="8" presetClass="emph" presetSubtype="0" autoRev="1" fill="hold" nodeType="withEffect">
                                  <p:stCondLst>
                                    <p:cond delay="0"/>
                                  </p:stCondLst>
                                  <p:childTnLst>
                                    <p:animRot by="-21600000">
                                      <p:cBhvr>
                                        <p:cTn id="180" dur="2000" fill="hold"/>
                                        <p:tgtEl>
                                          <p:spTgt spid="17"/>
                                        </p:tgtEl>
                                        <p:attrNameLst>
                                          <p:attrName>r</p:attrName>
                                        </p:attrNameLst>
                                      </p:cBhvr>
                                    </p:animRot>
                                  </p:childTnLst>
                                </p:cTn>
                              </p:par>
                              <p:par>
                                <p:cTn id="181" presetID="8" presetClass="emph" presetSubtype="0" autoRev="1" fill="hold" nodeType="withEffect">
                                  <p:stCondLst>
                                    <p:cond delay="0"/>
                                  </p:stCondLst>
                                  <p:childTnLst>
                                    <p:animRot by="-21600000">
                                      <p:cBhvr>
                                        <p:cTn id="182" dur="2000" fill="hold"/>
                                        <p:tgtEl>
                                          <p:spTgt spid="18"/>
                                        </p:tgtEl>
                                        <p:attrNameLst>
                                          <p:attrName>r</p:attrName>
                                        </p:attrNameLst>
                                      </p:cBhvr>
                                    </p:animRot>
                                  </p:childTnLst>
                                </p:cTn>
                              </p:par>
                              <p:par>
                                <p:cTn id="183" presetID="8" presetClass="emph" presetSubtype="0" autoRev="1" fill="hold" nodeType="withEffect">
                                  <p:stCondLst>
                                    <p:cond delay="0"/>
                                  </p:stCondLst>
                                  <p:childTnLst>
                                    <p:animRot by="-21600000">
                                      <p:cBhvr>
                                        <p:cTn id="184" dur="2000" fill="hold"/>
                                        <p:tgtEl>
                                          <p:spTgt spid="27"/>
                                        </p:tgtEl>
                                        <p:attrNameLst>
                                          <p:attrName>r</p:attrName>
                                        </p:attrNameLst>
                                      </p:cBhvr>
                                    </p:animRot>
                                  </p:childTnLst>
                                </p:cTn>
                              </p:par>
                              <p:par>
                                <p:cTn id="185" presetID="8" presetClass="emph" presetSubtype="0" autoRev="1" fill="hold" nodeType="withEffect">
                                  <p:stCondLst>
                                    <p:cond delay="0"/>
                                  </p:stCondLst>
                                  <p:childTnLst>
                                    <p:animRot by="-21600000">
                                      <p:cBhvr>
                                        <p:cTn id="186" dur="2000" fill="hold"/>
                                        <p:tgtEl>
                                          <p:spTgt spid="28"/>
                                        </p:tgtEl>
                                        <p:attrNameLst>
                                          <p:attrName>r</p:attrName>
                                        </p:attrNameLst>
                                      </p:cBhvr>
                                    </p:animRot>
                                  </p:childTnLst>
                                </p:cTn>
                              </p:par>
                              <p:par>
                                <p:cTn id="187" presetID="8" presetClass="emph" presetSubtype="0" autoRev="1" fill="hold" nodeType="withEffect">
                                  <p:stCondLst>
                                    <p:cond delay="0"/>
                                  </p:stCondLst>
                                  <p:childTnLst>
                                    <p:animRot by="-21600000">
                                      <p:cBhvr>
                                        <p:cTn id="188" dur="2000" fill="hold"/>
                                        <p:tgtEl>
                                          <p:spTgt spid="29"/>
                                        </p:tgtEl>
                                        <p:attrNameLst>
                                          <p:attrName>r</p:attrName>
                                        </p:attrNameLst>
                                      </p:cBhvr>
                                    </p:animRot>
                                  </p:childTnLst>
                                </p:cTn>
                              </p:par>
                              <p:par>
                                <p:cTn id="189" presetID="8" presetClass="emph" presetSubtype="0" autoRev="1" fill="hold" nodeType="withEffect">
                                  <p:stCondLst>
                                    <p:cond delay="0"/>
                                  </p:stCondLst>
                                  <p:childTnLst>
                                    <p:animRot by="-21600000">
                                      <p:cBhvr>
                                        <p:cTn id="190" dur="2000" fill="hold"/>
                                        <p:tgtEl>
                                          <p:spTgt spid="30"/>
                                        </p:tgtEl>
                                        <p:attrNameLst>
                                          <p:attrName>r</p:attrName>
                                        </p:attrNameLst>
                                      </p:cBhvr>
                                    </p:animRot>
                                  </p:childTnLst>
                                </p:cTn>
                              </p:par>
                              <p:par>
                                <p:cTn id="191" presetID="8" presetClass="emph" presetSubtype="0" autoRev="1" fill="hold" nodeType="withEffect">
                                  <p:stCondLst>
                                    <p:cond delay="0"/>
                                  </p:stCondLst>
                                  <p:childTnLst>
                                    <p:animRot by="-21600000">
                                      <p:cBhvr>
                                        <p:cTn id="192" dur="2000" fill="hold"/>
                                        <p:tgtEl>
                                          <p:spTgt spid="31"/>
                                        </p:tgtEl>
                                        <p:attrNameLst>
                                          <p:attrName>r</p:attrName>
                                        </p:attrNameLst>
                                      </p:cBhvr>
                                    </p:animRot>
                                  </p:childTnLst>
                                </p:cTn>
                              </p:par>
                              <p:par>
                                <p:cTn id="193" presetID="8" presetClass="emph" presetSubtype="0" autoRev="1" fill="hold" nodeType="withEffect">
                                  <p:stCondLst>
                                    <p:cond delay="0"/>
                                  </p:stCondLst>
                                  <p:childTnLst>
                                    <p:animRot by="-21600000">
                                      <p:cBhvr>
                                        <p:cTn id="194" dur="2000" fill="hold"/>
                                        <p:tgtEl>
                                          <p:spTgt spid="32"/>
                                        </p:tgtEl>
                                        <p:attrNameLst>
                                          <p:attrName>r</p:attrName>
                                        </p:attrNameLst>
                                      </p:cBhvr>
                                    </p:animRot>
                                  </p:childTnLst>
                                </p:cTn>
                              </p:par>
                              <p:par>
                                <p:cTn id="195" presetID="8" presetClass="emph" presetSubtype="0" autoRev="1" fill="hold" nodeType="withEffect">
                                  <p:stCondLst>
                                    <p:cond delay="0"/>
                                  </p:stCondLst>
                                  <p:childTnLst>
                                    <p:animRot by="-21600000">
                                      <p:cBhvr>
                                        <p:cTn id="196" dur="2000" fill="hold"/>
                                        <p:tgtEl>
                                          <p:spTgt spid="33"/>
                                        </p:tgtEl>
                                        <p:attrNameLst>
                                          <p:attrName>r</p:attrName>
                                        </p:attrNameLst>
                                      </p:cBhvr>
                                    </p:animRot>
                                  </p:childTnLst>
                                </p:cTn>
                              </p:par>
                              <p:par>
                                <p:cTn id="197" presetID="8" presetClass="emph" presetSubtype="0" autoRev="1" fill="hold" nodeType="withEffect">
                                  <p:stCondLst>
                                    <p:cond delay="0"/>
                                  </p:stCondLst>
                                  <p:childTnLst>
                                    <p:animRot by="-21600000">
                                      <p:cBhvr>
                                        <p:cTn id="198" dur="2000" fill="hold"/>
                                        <p:tgtEl>
                                          <p:spTgt spid="34"/>
                                        </p:tgtEl>
                                        <p:attrNameLst>
                                          <p:attrName>r</p:attrName>
                                        </p:attrNameLst>
                                      </p:cBhvr>
                                    </p:animRot>
                                  </p:childTnLst>
                                </p:cTn>
                              </p:par>
                            </p:childTnLst>
                          </p:cTn>
                        </p:par>
                        <p:par>
                          <p:cTn id="199" fill="hold">
                            <p:stCondLst>
                              <p:cond delay="4000"/>
                            </p:stCondLst>
                            <p:childTnLst>
                              <p:par>
                                <p:cTn id="200" presetID="2" presetClass="exit" presetSubtype="6" fill="hold" nodeType="afterEffect">
                                  <p:stCondLst>
                                    <p:cond delay="0"/>
                                  </p:stCondLst>
                                  <p:childTnLst>
                                    <p:anim calcmode="lin" valueType="num">
                                      <p:cBhvr additive="base">
                                        <p:cTn id="201" dur="2000"/>
                                        <p:tgtEl>
                                          <p:spTgt spid="3"/>
                                        </p:tgtEl>
                                        <p:attrNameLst>
                                          <p:attrName>ppt_x</p:attrName>
                                        </p:attrNameLst>
                                      </p:cBhvr>
                                      <p:tavLst>
                                        <p:tav tm="0">
                                          <p:val>
                                            <p:strVal val="ppt_x"/>
                                          </p:val>
                                        </p:tav>
                                        <p:tav tm="100000">
                                          <p:val>
                                            <p:strVal val="1+ppt_w/2"/>
                                          </p:val>
                                        </p:tav>
                                      </p:tavLst>
                                    </p:anim>
                                    <p:anim calcmode="lin" valueType="num">
                                      <p:cBhvr additive="base">
                                        <p:cTn id="202" dur="2000"/>
                                        <p:tgtEl>
                                          <p:spTgt spid="3"/>
                                        </p:tgtEl>
                                        <p:attrNameLst>
                                          <p:attrName>ppt_y</p:attrName>
                                        </p:attrNameLst>
                                      </p:cBhvr>
                                      <p:tavLst>
                                        <p:tav tm="0">
                                          <p:val>
                                            <p:strVal val="ppt_y"/>
                                          </p:val>
                                        </p:tav>
                                        <p:tav tm="100000">
                                          <p:val>
                                            <p:strVal val="1+ppt_h/2"/>
                                          </p:val>
                                        </p:tav>
                                      </p:tavLst>
                                    </p:anim>
                                    <p:set>
                                      <p:cBhvr>
                                        <p:cTn id="203" dur="1" fill="hold">
                                          <p:stCondLst>
                                            <p:cond delay="1999"/>
                                          </p:stCondLst>
                                        </p:cTn>
                                        <p:tgtEl>
                                          <p:spTgt spid="3"/>
                                        </p:tgtEl>
                                        <p:attrNameLst>
                                          <p:attrName>style.visibility</p:attrName>
                                        </p:attrNameLst>
                                      </p:cBhvr>
                                      <p:to>
                                        <p:strVal val="hidden"/>
                                      </p:to>
                                    </p:set>
                                  </p:childTnLst>
                                </p:cTn>
                              </p:par>
                              <p:par>
                                <p:cTn id="204" presetID="2" presetClass="exit" presetSubtype="6" fill="hold" nodeType="withEffect">
                                  <p:stCondLst>
                                    <p:cond delay="0"/>
                                  </p:stCondLst>
                                  <p:childTnLst>
                                    <p:anim calcmode="lin" valueType="num">
                                      <p:cBhvr additive="base">
                                        <p:cTn id="205" dur="2000"/>
                                        <p:tgtEl>
                                          <p:spTgt spid="4"/>
                                        </p:tgtEl>
                                        <p:attrNameLst>
                                          <p:attrName>ppt_x</p:attrName>
                                        </p:attrNameLst>
                                      </p:cBhvr>
                                      <p:tavLst>
                                        <p:tav tm="0">
                                          <p:val>
                                            <p:strVal val="ppt_x"/>
                                          </p:val>
                                        </p:tav>
                                        <p:tav tm="100000">
                                          <p:val>
                                            <p:strVal val="1+ppt_w/2"/>
                                          </p:val>
                                        </p:tav>
                                      </p:tavLst>
                                    </p:anim>
                                    <p:anim calcmode="lin" valueType="num">
                                      <p:cBhvr additive="base">
                                        <p:cTn id="206" dur="2000"/>
                                        <p:tgtEl>
                                          <p:spTgt spid="4"/>
                                        </p:tgtEl>
                                        <p:attrNameLst>
                                          <p:attrName>ppt_y</p:attrName>
                                        </p:attrNameLst>
                                      </p:cBhvr>
                                      <p:tavLst>
                                        <p:tav tm="0">
                                          <p:val>
                                            <p:strVal val="ppt_y"/>
                                          </p:val>
                                        </p:tav>
                                        <p:tav tm="100000">
                                          <p:val>
                                            <p:strVal val="1+ppt_h/2"/>
                                          </p:val>
                                        </p:tav>
                                      </p:tavLst>
                                    </p:anim>
                                    <p:set>
                                      <p:cBhvr>
                                        <p:cTn id="207" dur="1" fill="hold">
                                          <p:stCondLst>
                                            <p:cond delay="1999"/>
                                          </p:stCondLst>
                                        </p:cTn>
                                        <p:tgtEl>
                                          <p:spTgt spid="4"/>
                                        </p:tgtEl>
                                        <p:attrNameLst>
                                          <p:attrName>style.visibility</p:attrName>
                                        </p:attrNameLst>
                                      </p:cBhvr>
                                      <p:to>
                                        <p:strVal val="hidden"/>
                                      </p:to>
                                    </p:set>
                                  </p:childTnLst>
                                </p:cTn>
                              </p:par>
                              <p:par>
                                <p:cTn id="208" presetID="2" presetClass="exit" presetSubtype="6" fill="hold" nodeType="withEffect">
                                  <p:stCondLst>
                                    <p:cond delay="0"/>
                                  </p:stCondLst>
                                  <p:childTnLst>
                                    <p:anim calcmode="lin" valueType="num">
                                      <p:cBhvr additive="base">
                                        <p:cTn id="209" dur="2000"/>
                                        <p:tgtEl>
                                          <p:spTgt spid="5"/>
                                        </p:tgtEl>
                                        <p:attrNameLst>
                                          <p:attrName>ppt_x</p:attrName>
                                        </p:attrNameLst>
                                      </p:cBhvr>
                                      <p:tavLst>
                                        <p:tav tm="0">
                                          <p:val>
                                            <p:strVal val="ppt_x"/>
                                          </p:val>
                                        </p:tav>
                                        <p:tav tm="100000">
                                          <p:val>
                                            <p:strVal val="1+ppt_w/2"/>
                                          </p:val>
                                        </p:tav>
                                      </p:tavLst>
                                    </p:anim>
                                    <p:anim calcmode="lin" valueType="num">
                                      <p:cBhvr additive="base">
                                        <p:cTn id="210" dur="2000"/>
                                        <p:tgtEl>
                                          <p:spTgt spid="5"/>
                                        </p:tgtEl>
                                        <p:attrNameLst>
                                          <p:attrName>ppt_y</p:attrName>
                                        </p:attrNameLst>
                                      </p:cBhvr>
                                      <p:tavLst>
                                        <p:tav tm="0">
                                          <p:val>
                                            <p:strVal val="ppt_y"/>
                                          </p:val>
                                        </p:tav>
                                        <p:tav tm="100000">
                                          <p:val>
                                            <p:strVal val="1+ppt_h/2"/>
                                          </p:val>
                                        </p:tav>
                                      </p:tavLst>
                                    </p:anim>
                                    <p:set>
                                      <p:cBhvr>
                                        <p:cTn id="211" dur="1" fill="hold">
                                          <p:stCondLst>
                                            <p:cond delay="1999"/>
                                          </p:stCondLst>
                                        </p:cTn>
                                        <p:tgtEl>
                                          <p:spTgt spid="5"/>
                                        </p:tgtEl>
                                        <p:attrNameLst>
                                          <p:attrName>style.visibility</p:attrName>
                                        </p:attrNameLst>
                                      </p:cBhvr>
                                      <p:to>
                                        <p:strVal val="hidden"/>
                                      </p:to>
                                    </p:set>
                                  </p:childTnLst>
                                </p:cTn>
                              </p:par>
                              <p:par>
                                <p:cTn id="212" presetID="2" presetClass="exit" presetSubtype="6" fill="hold" nodeType="withEffect">
                                  <p:stCondLst>
                                    <p:cond delay="0"/>
                                  </p:stCondLst>
                                  <p:childTnLst>
                                    <p:anim calcmode="lin" valueType="num">
                                      <p:cBhvr additive="base">
                                        <p:cTn id="213" dur="2000"/>
                                        <p:tgtEl>
                                          <p:spTgt spid="6"/>
                                        </p:tgtEl>
                                        <p:attrNameLst>
                                          <p:attrName>ppt_x</p:attrName>
                                        </p:attrNameLst>
                                      </p:cBhvr>
                                      <p:tavLst>
                                        <p:tav tm="0">
                                          <p:val>
                                            <p:strVal val="ppt_x"/>
                                          </p:val>
                                        </p:tav>
                                        <p:tav tm="100000">
                                          <p:val>
                                            <p:strVal val="1+ppt_w/2"/>
                                          </p:val>
                                        </p:tav>
                                      </p:tavLst>
                                    </p:anim>
                                    <p:anim calcmode="lin" valueType="num">
                                      <p:cBhvr additive="base">
                                        <p:cTn id="214" dur="2000"/>
                                        <p:tgtEl>
                                          <p:spTgt spid="6"/>
                                        </p:tgtEl>
                                        <p:attrNameLst>
                                          <p:attrName>ppt_y</p:attrName>
                                        </p:attrNameLst>
                                      </p:cBhvr>
                                      <p:tavLst>
                                        <p:tav tm="0">
                                          <p:val>
                                            <p:strVal val="ppt_y"/>
                                          </p:val>
                                        </p:tav>
                                        <p:tav tm="100000">
                                          <p:val>
                                            <p:strVal val="1+ppt_h/2"/>
                                          </p:val>
                                        </p:tav>
                                      </p:tavLst>
                                    </p:anim>
                                    <p:set>
                                      <p:cBhvr>
                                        <p:cTn id="215" dur="1" fill="hold">
                                          <p:stCondLst>
                                            <p:cond delay="1999"/>
                                          </p:stCondLst>
                                        </p:cTn>
                                        <p:tgtEl>
                                          <p:spTgt spid="6"/>
                                        </p:tgtEl>
                                        <p:attrNameLst>
                                          <p:attrName>style.visibility</p:attrName>
                                        </p:attrNameLst>
                                      </p:cBhvr>
                                      <p:to>
                                        <p:strVal val="hidden"/>
                                      </p:to>
                                    </p:set>
                                  </p:childTnLst>
                                </p:cTn>
                              </p:par>
                              <p:par>
                                <p:cTn id="216" presetID="2" presetClass="exit" presetSubtype="6" fill="hold" nodeType="withEffect">
                                  <p:stCondLst>
                                    <p:cond delay="0"/>
                                  </p:stCondLst>
                                  <p:childTnLst>
                                    <p:anim calcmode="lin" valueType="num">
                                      <p:cBhvr additive="base">
                                        <p:cTn id="217" dur="2000"/>
                                        <p:tgtEl>
                                          <p:spTgt spid="7"/>
                                        </p:tgtEl>
                                        <p:attrNameLst>
                                          <p:attrName>ppt_x</p:attrName>
                                        </p:attrNameLst>
                                      </p:cBhvr>
                                      <p:tavLst>
                                        <p:tav tm="0">
                                          <p:val>
                                            <p:strVal val="ppt_x"/>
                                          </p:val>
                                        </p:tav>
                                        <p:tav tm="100000">
                                          <p:val>
                                            <p:strVal val="1+ppt_w/2"/>
                                          </p:val>
                                        </p:tav>
                                      </p:tavLst>
                                    </p:anim>
                                    <p:anim calcmode="lin" valueType="num">
                                      <p:cBhvr additive="base">
                                        <p:cTn id="218" dur="2000"/>
                                        <p:tgtEl>
                                          <p:spTgt spid="7"/>
                                        </p:tgtEl>
                                        <p:attrNameLst>
                                          <p:attrName>ppt_y</p:attrName>
                                        </p:attrNameLst>
                                      </p:cBhvr>
                                      <p:tavLst>
                                        <p:tav tm="0">
                                          <p:val>
                                            <p:strVal val="ppt_y"/>
                                          </p:val>
                                        </p:tav>
                                        <p:tav tm="100000">
                                          <p:val>
                                            <p:strVal val="1+ppt_h/2"/>
                                          </p:val>
                                        </p:tav>
                                      </p:tavLst>
                                    </p:anim>
                                    <p:set>
                                      <p:cBhvr>
                                        <p:cTn id="219" dur="1" fill="hold">
                                          <p:stCondLst>
                                            <p:cond delay="1999"/>
                                          </p:stCondLst>
                                        </p:cTn>
                                        <p:tgtEl>
                                          <p:spTgt spid="7"/>
                                        </p:tgtEl>
                                        <p:attrNameLst>
                                          <p:attrName>style.visibility</p:attrName>
                                        </p:attrNameLst>
                                      </p:cBhvr>
                                      <p:to>
                                        <p:strVal val="hidden"/>
                                      </p:to>
                                    </p:set>
                                  </p:childTnLst>
                                </p:cTn>
                              </p:par>
                              <p:par>
                                <p:cTn id="220" presetID="2" presetClass="exit" presetSubtype="6" fill="hold" nodeType="withEffect">
                                  <p:stCondLst>
                                    <p:cond delay="0"/>
                                  </p:stCondLst>
                                  <p:childTnLst>
                                    <p:anim calcmode="lin" valueType="num">
                                      <p:cBhvr additive="base">
                                        <p:cTn id="221" dur="2000"/>
                                        <p:tgtEl>
                                          <p:spTgt spid="8"/>
                                        </p:tgtEl>
                                        <p:attrNameLst>
                                          <p:attrName>ppt_x</p:attrName>
                                        </p:attrNameLst>
                                      </p:cBhvr>
                                      <p:tavLst>
                                        <p:tav tm="0">
                                          <p:val>
                                            <p:strVal val="ppt_x"/>
                                          </p:val>
                                        </p:tav>
                                        <p:tav tm="100000">
                                          <p:val>
                                            <p:strVal val="1+ppt_w/2"/>
                                          </p:val>
                                        </p:tav>
                                      </p:tavLst>
                                    </p:anim>
                                    <p:anim calcmode="lin" valueType="num">
                                      <p:cBhvr additive="base">
                                        <p:cTn id="222" dur="2000"/>
                                        <p:tgtEl>
                                          <p:spTgt spid="8"/>
                                        </p:tgtEl>
                                        <p:attrNameLst>
                                          <p:attrName>ppt_y</p:attrName>
                                        </p:attrNameLst>
                                      </p:cBhvr>
                                      <p:tavLst>
                                        <p:tav tm="0">
                                          <p:val>
                                            <p:strVal val="ppt_y"/>
                                          </p:val>
                                        </p:tav>
                                        <p:tav tm="100000">
                                          <p:val>
                                            <p:strVal val="1+ppt_h/2"/>
                                          </p:val>
                                        </p:tav>
                                      </p:tavLst>
                                    </p:anim>
                                    <p:set>
                                      <p:cBhvr>
                                        <p:cTn id="223" dur="1" fill="hold">
                                          <p:stCondLst>
                                            <p:cond delay="1999"/>
                                          </p:stCondLst>
                                        </p:cTn>
                                        <p:tgtEl>
                                          <p:spTgt spid="8"/>
                                        </p:tgtEl>
                                        <p:attrNameLst>
                                          <p:attrName>style.visibility</p:attrName>
                                        </p:attrNameLst>
                                      </p:cBhvr>
                                      <p:to>
                                        <p:strVal val="hidden"/>
                                      </p:to>
                                    </p:set>
                                  </p:childTnLst>
                                </p:cTn>
                              </p:par>
                              <p:par>
                                <p:cTn id="224" presetID="2" presetClass="exit" presetSubtype="6" fill="hold" nodeType="withEffect">
                                  <p:stCondLst>
                                    <p:cond delay="0"/>
                                  </p:stCondLst>
                                  <p:childTnLst>
                                    <p:anim calcmode="lin" valueType="num">
                                      <p:cBhvr additive="base">
                                        <p:cTn id="225" dur="2000"/>
                                        <p:tgtEl>
                                          <p:spTgt spid="9"/>
                                        </p:tgtEl>
                                        <p:attrNameLst>
                                          <p:attrName>ppt_x</p:attrName>
                                        </p:attrNameLst>
                                      </p:cBhvr>
                                      <p:tavLst>
                                        <p:tav tm="0">
                                          <p:val>
                                            <p:strVal val="ppt_x"/>
                                          </p:val>
                                        </p:tav>
                                        <p:tav tm="100000">
                                          <p:val>
                                            <p:strVal val="1+ppt_w/2"/>
                                          </p:val>
                                        </p:tav>
                                      </p:tavLst>
                                    </p:anim>
                                    <p:anim calcmode="lin" valueType="num">
                                      <p:cBhvr additive="base">
                                        <p:cTn id="226" dur="2000"/>
                                        <p:tgtEl>
                                          <p:spTgt spid="9"/>
                                        </p:tgtEl>
                                        <p:attrNameLst>
                                          <p:attrName>ppt_y</p:attrName>
                                        </p:attrNameLst>
                                      </p:cBhvr>
                                      <p:tavLst>
                                        <p:tav tm="0">
                                          <p:val>
                                            <p:strVal val="ppt_y"/>
                                          </p:val>
                                        </p:tav>
                                        <p:tav tm="100000">
                                          <p:val>
                                            <p:strVal val="1+ppt_h/2"/>
                                          </p:val>
                                        </p:tav>
                                      </p:tavLst>
                                    </p:anim>
                                    <p:set>
                                      <p:cBhvr>
                                        <p:cTn id="227" dur="1" fill="hold">
                                          <p:stCondLst>
                                            <p:cond delay="1999"/>
                                          </p:stCondLst>
                                        </p:cTn>
                                        <p:tgtEl>
                                          <p:spTgt spid="9"/>
                                        </p:tgtEl>
                                        <p:attrNameLst>
                                          <p:attrName>style.visibility</p:attrName>
                                        </p:attrNameLst>
                                      </p:cBhvr>
                                      <p:to>
                                        <p:strVal val="hidden"/>
                                      </p:to>
                                    </p:set>
                                  </p:childTnLst>
                                </p:cTn>
                              </p:par>
                              <p:par>
                                <p:cTn id="228" presetID="2" presetClass="exit" presetSubtype="6" fill="hold" nodeType="withEffect">
                                  <p:stCondLst>
                                    <p:cond delay="0"/>
                                  </p:stCondLst>
                                  <p:childTnLst>
                                    <p:anim calcmode="lin" valueType="num">
                                      <p:cBhvr additive="base">
                                        <p:cTn id="229" dur="2000"/>
                                        <p:tgtEl>
                                          <p:spTgt spid="10"/>
                                        </p:tgtEl>
                                        <p:attrNameLst>
                                          <p:attrName>ppt_x</p:attrName>
                                        </p:attrNameLst>
                                      </p:cBhvr>
                                      <p:tavLst>
                                        <p:tav tm="0">
                                          <p:val>
                                            <p:strVal val="ppt_x"/>
                                          </p:val>
                                        </p:tav>
                                        <p:tav tm="100000">
                                          <p:val>
                                            <p:strVal val="1+ppt_w/2"/>
                                          </p:val>
                                        </p:tav>
                                      </p:tavLst>
                                    </p:anim>
                                    <p:anim calcmode="lin" valueType="num">
                                      <p:cBhvr additive="base">
                                        <p:cTn id="230" dur="2000"/>
                                        <p:tgtEl>
                                          <p:spTgt spid="10"/>
                                        </p:tgtEl>
                                        <p:attrNameLst>
                                          <p:attrName>ppt_y</p:attrName>
                                        </p:attrNameLst>
                                      </p:cBhvr>
                                      <p:tavLst>
                                        <p:tav tm="0">
                                          <p:val>
                                            <p:strVal val="ppt_y"/>
                                          </p:val>
                                        </p:tav>
                                        <p:tav tm="100000">
                                          <p:val>
                                            <p:strVal val="1+ppt_h/2"/>
                                          </p:val>
                                        </p:tav>
                                      </p:tavLst>
                                    </p:anim>
                                    <p:set>
                                      <p:cBhvr>
                                        <p:cTn id="231" dur="1" fill="hold">
                                          <p:stCondLst>
                                            <p:cond delay="1999"/>
                                          </p:stCondLst>
                                        </p:cTn>
                                        <p:tgtEl>
                                          <p:spTgt spid="10"/>
                                        </p:tgtEl>
                                        <p:attrNameLst>
                                          <p:attrName>style.visibility</p:attrName>
                                        </p:attrNameLst>
                                      </p:cBhvr>
                                      <p:to>
                                        <p:strVal val="hidden"/>
                                      </p:to>
                                    </p:set>
                                  </p:childTnLst>
                                </p:cTn>
                              </p:par>
                              <p:par>
                                <p:cTn id="232" presetID="2" presetClass="exit" presetSubtype="6" fill="hold" nodeType="withEffect">
                                  <p:stCondLst>
                                    <p:cond delay="0"/>
                                  </p:stCondLst>
                                  <p:childTnLst>
                                    <p:anim calcmode="lin" valueType="num">
                                      <p:cBhvr additive="base">
                                        <p:cTn id="233" dur="2000"/>
                                        <p:tgtEl>
                                          <p:spTgt spid="19"/>
                                        </p:tgtEl>
                                        <p:attrNameLst>
                                          <p:attrName>ppt_x</p:attrName>
                                        </p:attrNameLst>
                                      </p:cBhvr>
                                      <p:tavLst>
                                        <p:tav tm="0">
                                          <p:val>
                                            <p:strVal val="ppt_x"/>
                                          </p:val>
                                        </p:tav>
                                        <p:tav tm="100000">
                                          <p:val>
                                            <p:strVal val="1+ppt_w/2"/>
                                          </p:val>
                                        </p:tav>
                                      </p:tavLst>
                                    </p:anim>
                                    <p:anim calcmode="lin" valueType="num">
                                      <p:cBhvr additive="base">
                                        <p:cTn id="234" dur="2000"/>
                                        <p:tgtEl>
                                          <p:spTgt spid="19"/>
                                        </p:tgtEl>
                                        <p:attrNameLst>
                                          <p:attrName>ppt_y</p:attrName>
                                        </p:attrNameLst>
                                      </p:cBhvr>
                                      <p:tavLst>
                                        <p:tav tm="0">
                                          <p:val>
                                            <p:strVal val="ppt_y"/>
                                          </p:val>
                                        </p:tav>
                                        <p:tav tm="100000">
                                          <p:val>
                                            <p:strVal val="1+ppt_h/2"/>
                                          </p:val>
                                        </p:tav>
                                      </p:tavLst>
                                    </p:anim>
                                    <p:set>
                                      <p:cBhvr>
                                        <p:cTn id="235" dur="1" fill="hold">
                                          <p:stCondLst>
                                            <p:cond delay="1999"/>
                                          </p:stCondLst>
                                        </p:cTn>
                                        <p:tgtEl>
                                          <p:spTgt spid="19"/>
                                        </p:tgtEl>
                                        <p:attrNameLst>
                                          <p:attrName>style.visibility</p:attrName>
                                        </p:attrNameLst>
                                      </p:cBhvr>
                                      <p:to>
                                        <p:strVal val="hidden"/>
                                      </p:to>
                                    </p:set>
                                  </p:childTnLst>
                                </p:cTn>
                              </p:par>
                              <p:par>
                                <p:cTn id="236" presetID="2" presetClass="exit" presetSubtype="6" fill="hold" nodeType="withEffect">
                                  <p:stCondLst>
                                    <p:cond delay="0"/>
                                  </p:stCondLst>
                                  <p:childTnLst>
                                    <p:anim calcmode="lin" valueType="num">
                                      <p:cBhvr additive="base">
                                        <p:cTn id="237" dur="2000"/>
                                        <p:tgtEl>
                                          <p:spTgt spid="20"/>
                                        </p:tgtEl>
                                        <p:attrNameLst>
                                          <p:attrName>ppt_x</p:attrName>
                                        </p:attrNameLst>
                                      </p:cBhvr>
                                      <p:tavLst>
                                        <p:tav tm="0">
                                          <p:val>
                                            <p:strVal val="ppt_x"/>
                                          </p:val>
                                        </p:tav>
                                        <p:tav tm="100000">
                                          <p:val>
                                            <p:strVal val="1+ppt_w/2"/>
                                          </p:val>
                                        </p:tav>
                                      </p:tavLst>
                                    </p:anim>
                                    <p:anim calcmode="lin" valueType="num">
                                      <p:cBhvr additive="base">
                                        <p:cTn id="238" dur="2000"/>
                                        <p:tgtEl>
                                          <p:spTgt spid="20"/>
                                        </p:tgtEl>
                                        <p:attrNameLst>
                                          <p:attrName>ppt_y</p:attrName>
                                        </p:attrNameLst>
                                      </p:cBhvr>
                                      <p:tavLst>
                                        <p:tav tm="0">
                                          <p:val>
                                            <p:strVal val="ppt_y"/>
                                          </p:val>
                                        </p:tav>
                                        <p:tav tm="100000">
                                          <p:val>
                                            <p:strVal val="1+ppt_h/2"/>
                                          </p:val>
                                        </p:tav>
                                      </p:tavLst>
                                    </p:anim>
                                    <p:set>
                                      <p:cBhvr>
                                        <p:cTn id="239" dur="1" fill="hold">
                                          <p:stCondLst>
                                            <p:cond delay="1999"/>
                                          </p:stCondLst>
                                        </p:cTn>
                                        <p:tgtEl>
                                          <p:spTgt spid="20"/>
                                        </p:tgtEl>
                                        <p:attrNameLst>
                                          <p:attrName>style.visibility</p:attrName>
                                        </p:attrNameLst>
                                      </p:cBhvr>
                                      <p:to>
                                        <p:strVal val="hidden"/>
                                      </p:to>
                                    </p:set>
                                  </p:childTnLst>
                                </p:cTn>
                              </p:par>
                              <p:par>
                                <p:cTn id="240" presetID="2" presetClass="exit" presetSubtype="6" fill="hold" nodeType="withEffect">
                                  <p:stCondLst>
                                    <p:cond delay="0"/>
                                  </p:stCondLst>
                                  <p:childTnLst>
                                    <p:anim calcmode="lin" valueType="num">
                                      <p:cBhvr additive="base">
                                        <p:cTn id="241" dur="2000"/>
                                        <p:tgtEl>
                                          <p:spTgt spid="21"/>
                                        </p:tgtEl>
                                        <p:attrNameLst>
                                          <p:attrName>ppt_x</p:attrName>
                                        </p:attrNameLst>
                                      </p:cBhvr>
                                      <p:tavLst>
                                        <p:tav tm="0">
                                          <p:val>
                                            <p:strVal val="ppt_x"/>
                                          </p:val>
                                        </p:tav>
                                        <p:tav tm="100000">
                                          <p:val>
                                            <p:strVal val="1+ppt_w/2"/>
                                          </p:val>
                                        </p:tav>
                                      </p:tavLst>
                                    </p:anim>
                                    <p:anim calcmode="lin" valueType="num">
                                      <p:cBhvr additive="base">
                                        <p:cTn id="242" dur="2000"/>
                                        <p:tgtEl>
                                          <p:spTgt spid="21"/>
                                        </p:tgtEl>
                                        <p:attrNameLst>
                                          <p:attrName>ppt_y</p:attrName>
                                        </p:attrNameLst>
                                      </p:cBhvr>
                                      <p:tavLst>
                                        <p:tav tm="0">
                                          <p:val>
                                            <p:strVal val="ppt_y"/>
                                          </p:val>
                                        </p:tav>
                                        <p:tav tm="100000">
                                          <p:val>
                                            <p:strVal val="1+ppt_h/2"/>
                                          </p:val>
                                        </p:tav>
                                      </p:tavLst>
                                    </p:anim>
                                    <p:set>
                                      <p:cBhvr>
                                        <p:cTn id="243" dur="1" fill="hold">
                                          <p:stCondLst>
                                            <p:cond delay="1999"/>
                                          </p:stCondLst>
                                        </p:cTn>
                                        <p:tgtEl>
                                          <p:spTgt spid="21"/>
                                        </p:tgtEl>
                                        <p:attrNameLst>
                                          <p:attrName>style.visibility</p:attrName>
                                        </p:attrNameLst>
                                      </p:cBhvr>
                                      <p:to>
                                        <p:strVal val="hidden"/>
                                      </p:to>
                                    </p:set>
                                  </p:childTnLst>
                                </p:cTn>
                              </p:par>
                              <p:par>
                                <p:cTn id="244" presetID="2" presetClass="exit" presetSubtype="6" fill="hold" nodeType="withEffect">
                                  <p:stCondLst>
                                    <p:cond delay="0"/>
                                  </p:stCondLst>
                                  <p:childTnLst>
                                    <p:anim calcmode="lin" valueType="num">
                                      <p:cBhvr additive="base">
                                        <p:cTn id="245" dur="2000"/>
                                        <p:tgtEl>
                                          <p:spTgt spid="22"/>
                                        </p:tgtEl>
                                        <p:attrNameLst>
                                          <p:attrName>ppt_x</p:attrName>
                                        </p:attrNameLst>
                                      </p:cBhvr>
                                      <p:tavLst>
                                        <p:tav tm="0">
                                          <p:val>
                                            <p:strVal val="ppt_x"/>
                                          </p:val>
                                        </p:tav>
                                        <p:tav tm="100000">
                                          <p:val>
                                            <p:strVal val="1+ppt_w/2"/>
                                          </p:val>
                                        </p:tav>
                                      </p:tavLst>
                                    </p:anim>
                                    <p:anim calcmode="lin" valueType="num">
                                      <p:cBhvr additive="base">
                                        <p:cTn id="246" dur="2000"/>
                                        <p:tgtEl>
                                          <p:spTgt spid="22"/>
                                        </p:tgtEl>
                                        <p:attrNameLst>
                                          <p:attrName>ppt_y</p:attrName>
                                        </p:attrNameLst>
                                      </p:cBhvr>
                                      <p:tavLst>
                                        <p:tav tm="0">
                                          <p:val>
                                            <p:strVal val="ppt_y"/>
                                          </p:val>
                                        </p:tav>
                                        <p:tav tm="100000">
                                          <p:val>
                                            <p:strVal val="1+ppt_h/2"/>
                                          </p:val>
                                        </p:tav>
                                      </p:tavLst>
                                    </p:anim>
                                    <p:set>
                                      <p:cBhvr>
                                        <p:cTn id="247" dur="1" fill="hold">
                                          <p:stCondLst>
                                            <p:cond delay="1999"/>
                                          </p:stCondLst>
                                        </p:cTn>
                                        <p:tgtEl>
                                          <p:spTgt spid="22"/>
                                        </p:tgtEl>
                                        <p:attrNameLst>
                                          <p:attrName>style.visibility</p:attrName>
                                        </p:attrNameLst>
                                      </p:cBhvr>
                                      <p:to>
                                        <p:strVal val="hidden"/>
                                      </p:to>
                                    </p:set>
                                  </p:childTnLst>
                                </p:cTn>
                              </p:par>
                              <p:par>
                                <p:cTn id="248" presetID="2" presetClass="exit" presetSubtype="6" fill="hold" nodeType="withEffect">
                                  <p:stCondLst>
                                    <p:cond delay="0"/>
                                  </p:stCondLst>
                                  <p:childTnLst>
                                    <p:anim calcmode="lin" valueType="num">
                                      <p:cBhvr additive="base">
                                        <p:cTn id="249" dur="2000"/>
                                        <p:tgtEl>
                                          <p:spTgt spid="23"/>
                                        </p:tgtEl>
                                        <p:attrNameLst>
                                          <p:attrName>ppt_x</p:attrName>
                                        </p:attrNameLst>
                                      </p:cBhvr>
                                      <p:tavLst>
                                        <p:tav tm="0">
                                          <p:val>
                                            <p:strVal val="ppt_x"/>
                                          </p:val>
                                        </p:tav>
                                        <p:tav tm="100000">
                                          <p:val>
                                            <p:strVal val="1+ppt_w/2"/>
                                          </p:val>
                                        </p:tav>
                                      </p:tavLst>
                                    </p:anim>
                                    <p:anim calcmode="lin" valueType="num">
                                      <p:cBhvr additive="base">
                                        <p:cTn id="250" dur="2000"/>
                                        <p:tgtEl>
                                          <p:spTgt spid="23"/>
                                        </p:tgtEl>
                                        <p:attrNameLst>
                                          <p:attrName>ppt_y</p:attrName>
                                        </p:attrNameLst>
                                      </p:cBhvr>
                                      <p:tavLst>
                                        <p:tav tm="0">
                                          <p:val>
                                            <p:strVal val="ppt_y"/>
                                          </p:val>
                                        </p:tav>
                                        <p:tav tm="100000">
                                          <p:val>
                                            <p:strVal val="1+ppt_h/2"/>
                                          </p:val>
                                        </p:tav>
                                      </p:tavLst>
                                    </p:anim>
                                    <p:set>
                                      <p:cBhvr>
                                        <p:cTn id="251" dur="1" fill="hold">
                                          <p:stCondLst>
                                            <p:cond delay="1999"/>
                                          </p:stCondLst>
                                        </p:cTn>
                                        <p:tgtEl>
                                          <p:spTgt spid="23"/>
                                        </p:tgtEl>
                                        <p:attrNameLst>
                                          <p:attrName>style.visibility</p:attrName>
                                        </p:attrNameLst>
                                      </p:cBhvr>
                                      <p:to>
                                        <p:strVal val="hidden"/>
                                      </p:to>
                                    </p:set>
                                  </p:childTnLst>
                                </p:cTn>
                              </p:par>
                              <p:par>
                                <p:cTn id="252" presetID="2" presetClass="exit" presetSubtype="6" fill="hold" nodeType="withEffect">
                                  <p:stCondLst>
                                    <p:cond delay="0"/>
                                  </p:stCondLst>
                                  <p:childTnLst>
                                    <p:anim calcmode="lin" valueType="num">
                                      <p:cBhvr additive="base">
                                        <p:cTn id="253" dur="2000"/>
                                        <p:tgtEl>
                                          <p:spTgt spid="24"/>
                                        </p:tgtEl>
                                        <p:attrNameLst>
                                          <p:attrName>ppt_x</p:attrName>
                                        </p:attrNameLst>
                                      </p:cBhvr>
                                      <p:tavLst>
                                        <p:tav tm="0">
                                          <p:val>
                                            <p:strVal val="ppt_x"/>
                                          </p:val>
                                        </p:tav>
                                        <p:tav tm="100000">
                                          <p:val>
                                            <p:strVal val="1+ppt_w/2"/>
                                          </p:val>
                                        </p:tav>
                                      </p:tavLst>
                                    </p:anim>
                                    <p:anim calcmode="lin" valueType="num">
                                      <p:cBhvr additive="base">
                                        <p:cTn id="254" dur="2000"/>
                                        <p:tgtEl>
                                          <p:spTgt spid="24"/>
                                        </p:tgtEl>
                                        <p:attrNameLst>
                                          <p:attrName>ppt_y</p:attrName>
                                        </p:attrNameLst>
                                      </p:cBhvr>
                                      <p:tavLst>
                                        <p:tav tm="0">
                                          <p:val>
                                            <p:strVal val="ppt_y"/>
                                          </p:val>
                                        </p:tav>
                                        <p:tav tm="100000">
                                          <p:val>
                                            <p:strVal val="1+ppt_h/2"/>
                                          </p:val>
                                        </p:tav>
                                      </p:tavLst>
                                    </p:anim>
                                    <p:set>
                                      <p:cBhvr>
                                        <p:cTn id="255" dur="1" fill="hold">
                                          <p:stCondLst>
                                            <p:cond delay="1999"/>
                                          </p:stCondLst>
                                        </p:cTn>
                                        <p:tgtEl>
                                          <p:spTgt spid="24"/>
                                        </p:tgtEl>
                                        <p:attrNameLst>
                                          <p:attrName>style.visibility</p:attrName>
                                        </p:attrNameLst>
                                      </p:cBhvr>
                                      <p:to>
                                        <p:strVal val="hidden"/>
                                      </p:to>
                                    </p:set>
                                  </p:childTnLst>
                                </p:cTn>
                              </p:par>
                              <p:par>
                                <p:cTn id="256" presetID="2" presetClass="exit" presetSubtype="6" fill="hold" nodeType="withEffect">
                                  <p:stCondLst>
                                    <p:cond delay="0"/>
                                  </p:stCondLst>
                                  <p:childTnLst>
                                    <p:anim calcmode="lin" valueType="num">
                                      <p:cBhvr additive="base">
                                        <p:cTn id="257" dur="2000"/>
                                        <p:tgtEl>
                                          <p:spTgt spid="25"/>
                                        </p:tgtEl>
                                        <p:attrNameLst>
                                          <p:attrName>ppt_x</p:attrName>
                                        </p:attrNameLst>
                                      </p:cBhvr>
                                      <p:tavLst>
                                        <p:tav tm="0">
                                          <p:val>
                                            <p:strVal val="ppt_x"/>
                                          </p:val>
                                        </p:tav>
                                        <p:tav tm="100000">
                                          <p:val>
                                            <p:strVal val="1+ppt_w/2"/>
                                          </p:val>
                                        </p:tav>
                                      </p:tavLst>
                                    </p:anim>
                                    <p:anim calcmode="lin" valueType="num">
                                      <p:cBhvr additive="base">
                                        <p:cTn id="258" dur="2000"/>
                                        <p:tgtEl>
                                          <p:spTgt spid="25"/>
                                        </p:tgtEl>
                                        <p:attrNameLst>
                                          <p:attrName>ppt_y</p:attrName>
                                        </p:attrNameLst>
                                      </p:cBhvr>
                                      <p:tavLst>
                                        <p:tav tm="0">
                                          <p:val>
                                            <p:strVal val="ppt_y"/>
                                          </p:val>
                                        </p:tav>
                                        <p:tav tm="100000">
                                          <p:val>
                                            <p:strVal val="1+ppt_h/2"/>
                                          </p:val>
                                        </p:tav>
                                      </p:tavLst>
                                    </p:anim>
                                    <p:set>
                                      <p:cBhvr>
                                        <p:cTn id="259" dur="1" fill="hold">
                                          <p:stCondLst>
                                            <p:cond delay="1999"/>
                                          </p:stCondLst>
                                        </p:cTn>
                                        <p:tgtEl>
                                          <p:spTgt spid="25"/>
                                        </p:tgtEl>
                                        <p:attrNameLst>
                                          <p:attrName>style.visibility</p:attrName>
                                        </p:attrNameLst>
                                      </p:cBhvr>
                                      <p:to>
                                        <p:strVal val="hidden"/>
                                      </p:to>
                                    </p:set>
                                  </p:childTnLst>
                                </p:cTn>
                              </p:par>
                              <p:par>
                                <p:cTn id="260" presetID="2" presetClass="exit" presetSubtype="6" fill="hold" nodeType="withEffect">
                                  <p:stCondLst>
                                    <p:cond delay="0"/>
                                  </p:stCondLst>
                                  <p:childTnLst>
                                    <p:anim calcmode="lin" valueType="num">
                                      <p:cBhvr additive="base">
                                        <p:cTn id="261" dur="2000"/>
                                        <p:tgtEl>
                                          <p:spTgt spid="26"/>
                                        </p:tgtEl>
                                        <p:attrNameLst>
                                          <p:attrName>ppt_x</p:attrName>
                                        </p:attrNameLst>
                                      </p:cBhvr>
                                      <p:tavLst>
                                        <p:tav tm="0">
                                          <p:val>
                                            <p:strVal val="ppt_x"/>
                                          </p:val>
                                        </p:tav>
                                        <p:tav tm="100000">
                                          <p:val>
                                            <p:strVal val="1+ppt_w/2"/>
                                          </p:val>
                                        </p:tav>
                                      </p:tavLst>
                                    </p:anim>
                                    <p:anim calcmode="lin" valueType="num">
                                      <p:cBhvr additive="base">
                                        <p:cTn id="262" dur="2000"/>
                                        <p:tgtEl>
                                          <p:spTgt spid="26"/>
                                        </p:tgtEl>
                                        <p:attrNameLst>
                                          <p:attrName>ppt_y</p:attrName>
                                        </p:attrNameLst>
                                      </p:cBhvr>
                                      <p:tavLst>
                                        <p:tav tm="0">
                                          <p:val>
                                            <p:strVal val="ppt_y"/>
                                          </p:val>
                                        </p:tav>
                                        <p:tav tm="100000">
                                          <p:val>
                                            <p:strVal val="1+ppt_h/2"/>
                                          </p:val>
                                        </p:tav>
                                      </p:tavLst>
                                    </p:anim>
                                    <p:set>
                                      <p:cBhvr>
                                        <p:cTn id="263" dur="1" fill="hold">
                                          <p:stCondLst>
                                            <p:cond delay="1999"/>
                                          </p:stCondLst>
                                        </p:cTn>
                                        <p:tgtEl>
                                          <p:spTgt spid="26"/>
                                        </p:tgtEl>
                                        <p:attrNameLst>
                                          <p:attrName>style.visibility</p:attrName>
                                        </p:attrNameLst>
                                      </p:cBhvr>
                                      <p:to>
                                        <p:strVal val="hidden"/>
                                      </p:to>
                                    </p:set>
                                  </p:childTnLst>
                                </p:cTn>
                              </p:par>
                              <p:par>
                                <p:cTn id="264" presetID="2" presetClass="exit" presetSubtype="12" fill="hold" nodeType="withEffect">
                                  <p:stCondLst>
                                    <p:cond delay="0"/>
                                  </p:stCondLst>
                                  <p:childTnLst>
                                    <p:anim calcmode="lin" valueType="num">
                                      <p:cBhvr additive="base">
                                        <p:cTn id="265" dur="2000"/>
                                        <p:tgtEl>
                                          <p:spTgt spid="11"/>
                                        </p:tgtEl>
                                        <p:attrNameLst>
                                          <p:attrName>ppt_x</p:attrName>
                                        </p:attrNameLst>
                                      </p:cBhvr>
                                      <p:tavLst>
                                        <p:tav tm="0">
                                          <p:val>
                                            <p:strVal val="ppt_x"/>
                                          </p:val>
                                        </p:tav>
                                        <p:tav tm="100000">
                                          <p:val>
                                            <p:strVal val="0-ppt_w/2"/>
                                          </p:val>
                                        </p:tav>
                                      </p:tavLst>
                                    </p:anim>
                                    <p:anim calcmode="lin" valueType="num">
                                      <p:cBhvr additive="base">
                                        <p:cTn id="266" dur="2000"/>
                                        <p:tgtEl>
                                          <p:spTgt spid="11"/>
                                        </p:tgtEl>
                                        <p:attrNameLst>
                                          <p:attrName>ppt_y</p:attrName>
                                        </p:attrNameLst>
                                      </p:cBhvr>
                                      <p:tavLst>
                                        <p:tav tm="0">
                                          <p:val>
                                            <p:strVal val="ppt_y"/>
                                          </p:val>
                                        </p:tav>
                                        <p:tav tm="100000">
                                          <p:val>
                                            <p:strVal val="1+ppt_h/2"/>
                                          </p:val>
                                        </p:tav>
                                      </p:tavLst>
                                    </p:anim>
                                    <p:set>
                                      <p:cBhvr>
                                        <p:cTn id="267" dur="1" fill="hold">
                                          <p:stCondLst>
                                            <p:cond delay="1999"/>
                                          </p:stCondLst>
                                        </p:cTn>
                                        <p:tgtEl>
                                          <p:spTgt spid="11"/>
                                        </p:tgtEl>
                                        <p:attrNameLst>
                                          <p:attrName>style.visibility</p:attrName>
                                        </p:attrNameLst>
                                      </p:cBhvr>
                                      <p:to>
                                        <p:strVal val="hidden"/>
                                      </p:to>
                                    </p:set>
                                  </p:childTnLst>
                                </p:cTn>
                              </p:par>
                              <p:par>
                                <p:cTn id="268" presetID="2" presetClass="exit" presetSubtype="12" fill="hold" nodeType="withEffect">
                                  <p:stCondLst>
                                    <p:cond delay="0"/>
                                  </p:stCondLst>
                                  <p:childTnLst>
                                    <p:anim calcmode="lin" valueType="num">
                                      <p:cBhvr additive="base">
                                        <p:cTn id="269" dur="2000"/>
                                        <p:tgtEl>
                                          <p:spTgt spid="12"/>
                                        </p:tgtEl>
                                        <p:attrNameLst>
                                          <p:attrName>ppt_x</p:attrName>
                                        </p:attrNameLst>
                                      </p:cBhvr>
                                      <p:tavLst>
                                        <p:tav tm="0">
                                          <p:val>
                                            <p:strVal val="ppt_x"/>
                                          </p:val>
                                        </p:tav>
                                        <p:tav tm="100000">
                                          <p:val>
                                            <p:strVal val="0-ppt_w/2"/>
                                          </p:val>
                                        </p:tav>
                                      </p:tavLst>
                                    </p:anim>
                                    <p:anim calcmode="lin" valueType="num">
                                      <p:cBhvr additive="base">
                                        <p:cTn id="270" dur="2000"/>
                                        <p:tgtEl>
                                          <p:spTgt spid="12"/>
                                        </p:tgtEl>
                                        <p:attrNameLst>
                                          <p:attrName>ppt_y</p:attrName>
                                        </p:attrNameLst>
                                      </p:cBhvr>
                                      <p:tavLst>
                                        <p:tav tm="0">
                                          <p:val>
                                            <p:strVal val="ppt_y"/>
                                          </p:val>
                                        </p:tav>
                                        <p:tav tm="100000">
                                          <p:val>
                                            <p:strVal val="1+ppt_h/2"/>
                                          </p:val>
                                        </p:tav>
                                      </p:tavLst>
                                    </p:anim>
                                    <p:set>
                                      <p:cBhvr>
                                        <p:cTn id="271" dur="1" fill="hold">
                                          <p:stCondLst>
                                            <p:cond delay="1999"/>
                                          </p:stCondLst>
                                        </p:cTn>
                                        <p:tgtEl>
                                          <p:spTgt spid="12"/>
                                        </p:tgtEl>
                                        <p:attrNameLst>
                                          <p:attrName>style.visibility</p:attrName>
                                        </p:attrNameLst>
                                      </p:cBhvr>
                                      <p:to>
                                        <p:strVal val="hidden"/>
                                      </p:to>
                                    </p:set>
                                  </p:childTnLst>
                                </p:cTn>
                              </p:par>
                              <p:par>
                                <p:cTn id="272" presetID="2" presetClass="exit" presetSubtype="12" fill="hold" nodeType="withEffect">
                                  <p:stCondLst>
                                    <p:cond delay="0"/>
                                  </p:stCondLst>
                                  <p:childTnLst>
                                    <p:anim calcmode="lin" valueType="num">
                                      <p:cBhvr additive="base">
                                        <p:cTn id="273" dur="2000"/>
                                        <p:tgtEl>
                                          <p:spTgt spid="13"/>
                                        </p:tgtEl>
                                        <p:attrNameLst>
                                          <p:attrName>ppt_x</p:attrName>
                                        </p:attrNameLst>
                                      </p:cBhvr>
                                      <p:tavLst>
                                        <p:tav tm="0">
                                          <p:val>
                                            <p:strVal val="ppt_x"/>
                                          </p:val>
                                        </p:tav>
                                        <p:tav tm="100000">
                                          <p:val>
                                            <p:strVal val="0-ppt_w/2"/>
                                          </p:val>
                                        </p:tav>
                                      </p:tavLst>
                                    </p:anim>
                                    <p:anim calcmode="lin" valueType="num">
                                      <p:cBhvr additive="base">
                                        <p:cTn id="274" dur="2000"/>
                                        <p:tgtEl>
                                          <p:spTgt spid="13"/>
                                        </p:tgtEl>
                                        <p:attrNameLst>
                                          <p:attrName>ppt_y</p:attrName>
                                        </p:attrNameLst>
                                      </p:cBhvr>
                                      <p:tavLst>
                                        <p:tav tm="0">
                                          <p:val>
                                            <p:strVal val="ppt_y"/>
                                          </p:val>
                                        </p:tav>
                                        <p:tav tm="100000">
                                          <p:val>
                                            <p:strVal val="1+ppt_h/2"/>
                                          </p:val>
                                        </p:tav>
                                      </p:tavLst>
                                    </p:anim>
                                    <p:set>
                                      <p:cBhvr>
                                        <p:cTn id="275" dur="1" fill="hold">
                                          <p:stCondLst>
                                            <p:cond delay="1999"/>
                                          </p:stCondLst>
                                        </p:cTn>
                                        <p:tgtEl>
                                          <p:spTgt spid="13"/>
                                        </p:tgtEl>
                                        <p:attrNameLst>
                                          <p:attrName>style.visibility</p:attrName>
                                        </p:attrNameLst>
                                      </p:cBhvr>
                                      <p:to>
                                        <p:strVal val="hidden"/>
                                      </p:to>
                                    </p:set>
                                  </p:childTnLst>
                                </p:cTn>
                              </p:par>
                              <p:par>
                                <p:cTn id="276" presetID="2" presetClass="exit" presetSubtype="12" fill="hold" nodeType="withEffect">
                                  <p:stCondLst>
                                    <p:cond delay="0"/>
                                  </p:stCondLst>
                                  <p:childTnLst>
                                    <p:anim calcmode="lin" valueType="num">
                                      <p:cBhvr additive="base">
                                        <p:cTn id="277" dur="2000"/>
                                        <p:tgtEl>
                                          <p:spTgt spid="14"/>
                                        </p:tgtEl>
                                        <p:attrNameLst>
                                          <p:attrName>ppt_x</p:attrName>
                                        </p:attrNameLst>
                                      </p:cBhvr>
                                      <p:tavLst>
                                        <p:tav tm="0">
                                          <p:val>
                                            <p:strVal val="ppt_x"/>
                                          </p:val>
                                        </p:tav>
                                        <p:tav tm="100000">
                                          <p:val>
                                            <p:strVal val="0-ppt_w/2"/>
                                          </p:val>
                                        </p:tav>
                                      </p:tavLst>
                                    </p:anim>
                                    <p:anim calcmode="lin" valueType="num">
                                      <p:cBhvr additive="base">
                                        <p:cTn id="278" dur="2000"/>
                                        <p:tgtEl>
                                          <p:spTgt spid="14"/>
                                        </p:tgtEl>
                                        <p:attrNameLst>
                                          <p:attrName>ppt_y</p:attrName>
                                        </p:attrNameLst>
                                      </p:cBhvr>
                                      <p:tavLst>
                                        <p:tav tm="0">
                                          <p:val>
                                            <p:strVal val="ppt_y"/>
                                          </p:val>
                                        </p:tav>
                                        <p:tav tm="100000">
                                          <p:val>
                                            <p:strVal val="1+ppt_h/2"/>
                                          </p:val>
                                        </p:tav>
                                      </p:tavLst>
                                    </p:anim>
                                    <p:set>
                                      <p:cBhvr>
                                        <p:cTn id="279" dur="1" fill="hold">
                                          <p:stCondLst>
                                            <p:cond delay="1999"/>
                                          </p:stCondLst>
                                        </p:cTn>
                                        <p:tgtEl>
                                          <p:spTgt spid="14"/>
                                        </p:tgtEl>
                                        <p:attrNameLst>
                                          <p:attrName>style.visibility</p:attrName>
                                        </p:attrNameLst>
                                      </p:cBhvr>
                                      <p:to>
                                        <p:strVal val="hidden"/>
                                      </p:to>
                                    </p:set>
                                  </p:childTnLst>
                                </p:cTn>
                              </p:par>
                              <p:par>
                                <p:cTn id="280" presetID="2" presetClass="exit" presetSubtype="12" fill="hold" nodeType="withEffect">
                                  <p:stCondLst>
                                    <p:cond delay="0"/>
                                  </p:stCondLst>
                                  <p:childTnLst>
                                    <p:anim calcmode="lin" valueType="num">
                                      <p:cBhvr additive="base">
                                        <p:cTn id="281" dur="2000"/>
                                        <p:tgtEl>
                                          <p:spTgt spid="15"/>
                                        </p:tgtEl>
                                        <p:attrNameLst>
                                          <p:attrName>ppt_x</p:attrName>
                                        </p:attrNameLst>
                                      </p:cBhvr>
                                      <p:tavLst>
                                        <p:tav tm="0">
                                          <p:val>
                                            <p:strVal val="ppt_x"/>
                                          </p:val>
                                        </p:tav>
                                        <p:tav tm="100000">
                                          <p:val>
                                            <p:strVal val="0-ppt_w/2"/>
                                          </p:val>
                                        </p:tav>
                                      </p:tavLst>
                                    </p:anim>
                                    <p:anim calcmode="lin" valueType="num">
                                      <p:cBhvr additive="base">
                                        <p:cTn id="282" dur="2000"/>
                                        <p:tgtEl>
                                          <p:spTgt spid="15"/>
                                        </p:tgtEl>
                                        <p:attrNameLst>
                                          <p:attrName>ppt_y</p:attrName>
                                        </p:attrNameLst>
                                      </p:cBhvr>
                                      <p:tavLst>
                                        <p:tav tm="0">
                                          <p:val>
                                            <p:strVal val="ppt_y"/>
                                          </p:val>
                                        </p:tav>
                                        <p:tav tm="100000">
                                          <p:val>
                                            <p:strVal val="1+ppt_h/2"/>
                                          </p:val>
                                        </p:tav>
                                      </p:tavLst>
                                    </p:anim>
                                    <p:set>
                                      <p:cBhvr>
                                        <p:cTn id="283" dur="1" fill="hold">
                                          <p:stCondLst>
                                            <p:cond delay="1999"/>
                                          </p:stCondLst>
                                        </p:cTn>
                                        <p:tgtEl>
                                          <p:spTgt spid="15"/>
                                        </p:tgtEl>
                                        <p:attrNameLst>
                                          <p:attrName>style.visibility</p:attrName>
                                        </p:attrNameLst>
                                      </p:cBhvr>
                                      <p:to>
                                        <p:strVal val="hidden"/>
                                      </p:to>
                                    </p:set>
                                  </p:childTnLst>
                                </p:cTn>
                              </p:par>
                              <p:par>
                                <p:cTn id="284" presetID="2" presetClass="exit" presetSubtype="12" fill="hold" nodeType="withEffect">
                                  <p:stCondLst>
                                    <p:cond delay="0"/>
                                  </p:stCondLst>
                                  <p:childTnLst>
                                    <p:anim calcmode="lin" valueType="num">
                                      <p:cBhvr additive="base">
                                        <p:cTn id="285" dur="2000"/>
                                        <p:tgtEl>
                                          <p:spTgt spid="16"/>
                                        </p:tgtEl>
                                        <p:attrNameLst>
                                          <p:attrName>ppt_x</p:attrName>
                                        </p:attrNameLst>
                                      </p:cBhvr>
                                      <p:tavLst>
                                        <p:tav tm="0">
                                          <p:val>
                                            <p:strVal val="ppt_x"/>
                                          </p:val>
                                        </p:tav>
                                        <p:tav tm="100000">
                                          <p:val>
                                            <p:strVal val="0-ppt_w/2"/>
                                          </p:val>
                                        </p:tav>
                                      </p:tavLst>
                                    </p:anim>
                                    <p:anim calcmode="lin" valueType="num">
                                      <p:cBhvr additive="base">
                                        <p:cTn id="286" dur="2000"/>
                                        <p:tgtEl>
                                          <p:spTgt spid="16"/>
                                        </p:tgtEl>
                                        <p:attrNameLst>
                                          <p:attrName>ppt_y</p:attrName>
                                        </p:attrNameLst>
                                      </p:cBhvr>
                                      <p:tavLst>
                                        <p:tav tm="0">
                                          <p:val>
                                            <p:strVal val="ppt_y"/>
                                          </p:val>
                                        </p:tav>
                                        <p:tav tm="100000">
                                          <p:val>
                                            <p:strVal val="1+ppt_h/2"/>
                                          </p:val>
                                        </p:tav>
                                      </p:tavLst>
                                    </p:anim>
                                    <p:set>
                                      <p:cBhvr>
                                        <p:cTn id="287" dur="1" fill="hold">
                                          <p:stCondLst>
                                            <p:cond delay="1999"/>
                                          </p:stCondLst>
                                        </p:cTn>
                                        <p:tgtEl>
                                          <p:spTgt spid="16"/>
                                        </p:tgtEl>
                                        <p:attrNameLst>
                                          <p:attrName>style.visibility</p:attrName>
                                        </p:attrNameLst>
                                      </p:cBhvr>
                                      <p:to>
                                        <p:strVal val="hidden"/>
                                      </p:to>
                                    </p:set>
                                  </p:childTnLst>
                                </p:cTn>
                              </p:par>
                              <p:par>
                                <p:cTn id="288" presetID="2" presetClass="exit" presetSubtype="12" fill="hold" nodeType="withEffect">
                                  <p:stCondLst>
                                    <p:cond delay="0"/>
                                  </p:stCondLst>
                                  <p:childTnLst>
                                    <p:anim calcmode="lin" valueType="num">
                                      <p:cBhvr additive="base">
                                        <p:cTn id="289" dur="2000"/>
                                        <p:tgtEl>
                                          <p:spTgt spid="17"/>
                                        </p:tgtEl>
                                        <p:attrNameLst>
                                          <p:attrName>ppt_x</p:attrName>
                                        </p:attrNameLst>
                                      </p:cBhvr>
                                      <p:tavLst>
                                        <p:tav tm="0">
                                          <p:val>
                                            <p:strVal val="ppt_x"/>
                                          </p:val>
                                        </p:tav>
                                        <p:tav tm="100000">
                                          <p:val>
                                            <p:strVal val="0-ppt_w/2"/>
                                          </p:val>
                                        </p:tav>
                                      </p:tavLst>
                                    </p:anim>
                                    <p:anim calcmode="lin" valueType="num">
                                      <p:cBhvr additive="base">
                                        <p:cTn id="290" dur="2000"/>
                                        <p:tgtEl>
                                          <p:spTgt spid="17"/>
                                        </p:tgtEl>
                                        <p:attrNameLst>
                                          <p:attrName>ppt_y</p:attrName>
                                        </p:attrNameLst>
                                      </p:cBhvr>
                                      <p:tavLst>
                                        <p:tav tm="0">
                                          <p:val>
                                            <p:strVal val="ppt_y"/>
                                          </p:val>
                                        </p:tav>
                                        <p:tav tm="100000">
                                          <p:val>
                                            <p:strVal val="1+ppt_h/2"/>
                                          </p:val>
                                        </p:tav>
                                      </p:tavLst>
                                    </p:anim>
                                    <p:set>
                                      <p:cBhvr>
                                        <p:cTn id="291" dur="1" fill="hold">
                                          <p:stCondLst>
                                            <p:cond delay="1999"/>
                                          </p:stCondLst>
                                        </p:cTn>
                                        <p:tgtEl>
                                          <p:spTgt spid="17"/>
                                        </p:tgtEl>
                                        <p:attrNameLst>
                                          <p:attrName>style.visibility</p:attrName>
                                        </p:attrNameLst>
                                      </p:cBhvr>
                                      <p:to>
                                        <p:strVal val="hidden"/>
                                      </p:to>
                                    </p:set>
                                  </p:childTnLst>
                                </p:cTn>
                              </p:par>
                              <p:par>
                                <p:cTn id="292" presetID="2" presetClass="exit" presetSubtype="12" fill="hold" nodeType="withEffect">
                                  <p:stCondLst>
                                    <p:cond delay="0"/>
                                  </p:stCondLst>
                                  <p:childTnLst>
                                    <p:anim calcmode="lin" valueType="num">
                                      <p:cBhvr additive="base">
                                        <p:cTn id="293" dur="2000"/>
                                        <p:tgtEl>
                                          <p:spTgt spid="18"/>
                                        </p:tgtEl>
                                        <p:attrNameLst>
                                          <p:attrName>ppt_x</p:attrName>
                                        </p:attrNameLst>
                                      </p:cBhvr>
                                      <p:tavLst>
                                        <p:tav tm="0">
                                          <p:val>
                                            <p:strVal val="ppt_x"/>
                                          </p:val>
                                        </p:tav>
                                        <p:tav tm="100000">
                                          <p:val>
                                            <p:strVal val="0-ppt_w/2"/>
                                          </p:val>
                                        </p:tav>
                                      </p:tavLst>
                                    </p:anim>
                                    <p:anim calcmode="lin" valueType="num">
                                      <p:cBhvr additive="base">
                                        <p:cTn id="294" dur="2000"/>
                                        <p:tgtEl>
                                          <p:spTgt spid="18"/>
                                        </p:tgtEl>
                                        <p:attrNameLst>
                                          <p:attrName>ppt_y</p:attrName>
                                        </p:attrNameLst>
                                      </p:cBhvr>
                                      <p:tavLst>
                                        <p:tav tm="0">
                                          <p:val>
                                            <p:strVal val="ppt_y"/>
                                          </p:val>
                                        </p:tav>
                                        <p:tav tm="100000">
                                          <p:val>
                                            <p:strVal val="1+ppt_h/2"/>
                                          </p:val>
                                        </p:tav>
                                      </p:tavLst>
                                    </p:anim>
                                    <p:set>
                                      <p:cBhvr>
                                        <p:cTn id="295" dur="1" fill="hold">
                                          <p:stCondLst>
                                            <p:cond delay="1999"/>
                                          </p:stCondLst>
                                        </p:cTn>
                                        <p:tgtEl>
                                          <p:spTgt spid="18"/>
                                        </p:tgtEl>
                                        <p:attrNameLst>
                                          <p:attrName>style.visibility</p:attrName>
                                        </p:attrNameLst>
                                      </p:cBhvr>
                                      <p:to>
                                        <p:strVal val="hidden"/>
                                      </p:to>
                                    </p:set>
                                  </p:childTnLst>
                                </p:cTn>
                              </p:par>
                              <p:par>
                                <p:cTn id="296" presetID="2" presetClass="exit" presetSubtype="12" fill="hold" nodeType="withEffect">
                                  <p:stCondLst>
                                    <p:cond delay="0"/>
                                  </p:stCondLst>
                                  <p:childTnLst>
                                    <p:anim calcmode="lin" valueType="num">
                                      <p:cBhvr additive="base">
                                        <p:cTn id="297" dur="2000"/>
                                        <p:tgtEl>
                                          <p:spTgt spid="27"/>
                                        </p:tgtEl>
                                        <p:attrNameLst>
                                          <p:attrName>ppt_x</p:attrName>
                                        </p:attrNameLst>
                                      </p:cBhvr>
                                      <p:tavLst>
                                        <p:tav tm="0">
                                          <p:val>
                                            <p:strVal val="ppt_x"/>
                                          </p:val>
                                        </p:tav>
                                        <p:tav tm="100000">
                                          <p:val>
                                            <p:strVal val="0-ppt_w/2"/>
                                          </p:val>
                                        </p:tav>
                                      </p:tavLst>
                                    </p:anim>
                                    <p:anim calcmode="lin" valueType="num">
                                      <p:cBhvr additive="base">
                                        <p:cTn id="298" dur="2000"/>
                                        <p:tgtEl>
                                          <p:spTgt spid="27"/>
                                        </p:tgtEl>
                                        <p:attrNameLst>
                                          <p:attrName>ppt_y</p:attrName>
                                        </p:attrNameLst>
                                      </p:cBhvr>
                                      <p:tavLst>
                                        <p:tav tm="0">
                                          <p:val>
                                            <p:strVal val="ppt_y"/>
                                          </p:val>
                                        </p:tav>
                                        <p:tav tm="100000">
                                          <p:val>
                                            <p:strVal val="1+ppt_h/2"/>
                                          </p:val>
                                        </p:tav>
                                      </p:tavLst>
                                    </p:anim>
                                    <p:set>
                                      <p:cBhvr>
                                        <p:cTn id="299" dur="1" fill="hold">
                                          <p:stCondLst>
                                            <p:cond delay="1999"/>
                                          </p:stCondLst>
                                        </p:cTn>
                                        <p:tgtEl>
                                          <p:spTgt spid="27"/>
                                        </p:tgtEl>
                                        <p:attrNameLst>
                                          <p:attrName>style.visibility</p:attrName>
                                        </p:attrNameLst>
                                      </p:cBhvr>
                                      <p:to>
                                        <p:strVal val="hidden"/>
                                      </p:to>
                                    </p:set>
                                  </p:childTnLst>
                                </p:cTn>
                              </p:par>
                              <p:par>
                                <p:cTn id="300" presetID="2" presetClass="exit" presetSubtype="12" fill="hold" nodeType="withEffect">
                                  <p:stCondLst>
                                    <p:cond delay="0"/>
                                  </p:stCondLst>
                                  <p:childTnLst>
                                    <p:anim calcmode="lin" valueType="num">
                                      <p:cBhvr additive="base">
                                        <p:cTn id="301" dur="2000"/>
                                        <p:tgtEl>
                                          <p:spTgt spid="28"/>
                                        </p:tgtEl>
                                        <p:attrNameLst>
                                          <p:attrName>ppt_x</p:attrName>
                                        </p:attrNameLst>
                                      </p:cBhvr>
                                      <p:tavLst>
                                        <p:tav tm="0">
                                          <p:val>
                                            <p:strVal val="ppt_x"/>
                                          </p:val>
                                        </p:tav>
                                        <p:tav tm="100000">
                                          <p:val>
                                            <p:strVal val="0-ppt_w/2"/>
                                          </p:val>
                                        </p:tav>
                                      </p:tavLst>
                                    </p:anim>
                                    <p:anim calcmode="lin" valueType="num">
                                      <p:cBhvr additive="base">
                                        <p:cTn id="302" dur="2000"/>
                                        <p:tgtEl>
                                          <p:spTgt spid="28"/>
                                        </p:tgtEl>
                                        <p:attrNameLst>
                                          <p:attrName>ppt_y</p:attrName>
                                        </p:attrNameLst>
                                      </p:cBhvr>
                                      <p:tavLst>
                                        <p:tav tm="0">
                                          <p:val>
                                            <p:strVal val="ppt_y"/>
                                          </p:val>
                                        </p:tav>
                                        <p:tav tm="100000">
                                          <p:val>
                                            <p:strVal val="1+ppt_h/2"/>
                                          </p:val>
                                        </p:tav>
                                      </p:tavLst>
                                    </p:anim>
                                    <p:set>
                                      <p:cBhvr>
                                        <p:cTn id="303" dur="1" fill="hold">
                                          <p:stCondLst>
                                            <p:cond delay="1999"/>
                                          </p:stCondLst>
                                        </p:cTn>
                                        <p:tgtEl>
                                          <p:spTgt spid="28"/>
                                        </p:tgtEl>
                                        <p:attrNameLst>
                                          <p:attrName>style.visibility</p:attrName>
                                        </p:attrNameLst>
                                      </p:cBhvr>
                                      <p:to>
                                        <p:strVal val="hidden"/>
                                      </p:to>
                                    </p:set>
                                  </p:childTnLst>
                                </p:cTn>
                              </p:par>
                              <p:par>
                                <p:cTn id="304" presetID="2" presetClass="exit" presetSubtype="12" fill="hold" nodeType="withEffect">
                                  <p:stCondLst>
                                    <p:cond delay="0"/>
                                  </p:stCondLst>
                                  <p:childTnLst>
                                    <p:anim calcmode="lin" valueType="num">
                                      <p:cBhvr additive="base">
                                        <p:cTn id="305" dur="2000"/>
                                        <p:tgtEl>
                                          <p:spTgt spid="29"/>
                                        </p:tgtEl>
                                        <p:attrNameLst>
                                          <p:attrName>ppt_x</p:attrName>
                                        </p:attrNameLst>
                                      </p:cBhvr>
                                      <p:tavLst>
                                        <p:tav tm="0">
                                          <p:val>
                                            <p:strVal val="ppt_x"/>
                                          </p:val>
                                        </p:tav>
                                        <p:tav tm="100000">
                                          <p:val>
                                            <p:strVal val="0-ppt_w/2"/>
                                          </p:val>
                                        </p:tav>
                                      </p:tavLst>
                                    </p:anim>
                                    <p:anim calcmode="lin" valueType="num">
                                      <p:cBhvr additive="base">
                                        <p:cTn id="306" dur="2000"/>
                                        <p:tgtEl>
                                          <p:spTgt spid="29"/>
                                        </p:tgtEl>
                                        <p:attrNameLst>
                                          <p:attrName>ppt_y</p:attrName>
                                        </p:attrNameLst>
                                      </p:cBhvr>
                                      <p:tavLst>
                                        <p:tav tm="0">
                                          <p:val>
                                            <p:strVal val="ppt_y"/>
                                          </p:val>
                                        </p:tav>
                                        <p:tav tm="100000">
                                          <p:val>
                                            <p:strVal val="1+ppt_h/2"/>
                                          </p:val>
                                        </p:tav>
                                      </p:tavLst>
                                    </p:anim>
                                    <p:set>
                                      <p:cBhvr>
                                        <p:cTn id="307" dur="1" fill="hold">
                                          <p:stCondLst>
                                            <p:cond delay="1999"/>
                                          </p:stCondLst>
                                        </p:cTn>
                                        <p:tgtEl>
                                          <p:spTgt spid="29"/>
                                        </p:tgtEl>
                                        <p:attrNameLst>
                                          <p:attrName>style.visibility</p:attrName>
                                        </p:attrNameLst>
                                      </p:cBhvr>
                                      <p:to>
                                        <p:strVal val="hidden"/>
                                      </p:to>
                                    </p:set>
                                  </p:childTnLst>
                                </p:cTn>
                              </p:par>
                              <p:par>
                                <p:cTn id="308" presetID="2" presetClass="exit" presetSubtype="12" fill="hold" nodeType="withEffect">
                                  <p:stCondLst>
                                    <p:cond delay="0"/>
                                  </p:stCondLst>
                                  <p:childTnLst>
                                    <p:anim calcmode="lin" valueType="num">
                                      <p:cBhvr additive="base">
                                        <p:cTn id="309" dur="2000"/>
                                        <p:tgtEl>
                                          <p:spTgt spid="30"/>
                                        </p:tgtEl>
                                        <p:attrNameLst>
                                          <p:attrName>ppt_x</p:attrName>
                                        </p:attrNameLst>
                                      </p:cBhvr>
                                      <p:tavLst>
                                        <p:tav tm="0">
                                          <p:val>
                                            <p:strVal val="ppt_x"/>
                                          </p:val>
                                        </p:tav>
                                        <p:tav tm="100000">
                                          <p:val>
                                            <p:strVal val="0-ppt_w/2"/>
                                          </p:val>
                                        </p:tav>
                                      </p:tavLst>
                                    </p:anim>
                                    <p:anim calcmode="lin" valueType="num">
                                      <p:cBhvr additive="base">
                                        <p:cTn id="310" dur="2000"/>
                                        <p:tgtEl>
                                          <p:spTgt spid="30"/>
                                        </p:tgtEl>
                                        <p:attrNameLst>
                                          <p:attrName>ppt_y</p:attrName>
                                        </p:attrNameLst>
                                      </p:cBhvr>
                                      <p:tavLst>
                                        <p:tav tm="0">
                                          <p:val>
                                            <p:strVal val="ppt_y"/>
                                          </p:val>
                                        </p:tav>
                                        <p:tav tm="100000">
                                          <p:val>
                                            <p:strVal val="1+ppt_h/2"/>
                                          </p:val>
                                        </p:tav>
                                      </p:tavLst>
                                    </p:anim>
                                    <p:set>
                                      <p:cBhvr>
                                        <p:cTn id="311" dur="1" fill="hold">
                                          <p:stCondLst>
                                            <p:cond delay="1999"/>
                                          </p:stCondLst>
                                        </p:cTn>
                                        <p:tgtEl>
                                          <p:spTgt spid="30"/>
                                        </p:tgtEl>
                                        <p:attrNameLst>
                                          <p:attrName>style.visibility</p:attrName>
                                        </p:attrNameLst>
                                      </p:cBhvr>
                                      <p:to>
                                        <p:strVal val="hidden"/>
                                      </p:to>
                                    </p:set>
                                  </p:childTnLst>
                                </p:cTn>
                              </p:par>
                              <p:par>
                                <p:cTn id="312" presetID="2" presetClass="exit" presetSubtype="12" fill="hold" nodeType="withEffect">
                                  <p:stCondLst>
                                    <p:cond delay="0"/>
                                  </p:stCondLst>
                                  <p:childTnLst>
                                    <p:anim calcmode="lin" valueType="num">
                                      <p:cBhvr additive="base">
                                        <p:cTn id="313" dur="2000"/>
                                        <p:tgtEl>
                                          <p:spTgt spid="31"/>
                                        </p:tgtEl>
                                        <p:attrNameLst>
                                          <p:attrName>ppt_x</p:attrName>
                                        </p:attrNameLst>
                                      </p:cBhvr>
                                      <p:tavLst>
                                        <p:tav tm="0">
                                          <p:val>
                                            <p:strVal val="ppt_x"/>
                                          </p:val>
                                        </p:tav>
                                        <p:tav tm="100000">
                                          <p:val>
                                            <p:strVal val="0-ppt_w/2"/>
                                          </p:val>
                                        </p:tav>
                                      </p:tavLst>
                                    </p:anim>
                                    <p:anim calcmode="lin" valueType="num">
                                      <p:cBhvr additive="base">
                                        <p:cTn id="314" dur="2000"/>
                                        <p:tgtEl>
                                          <p:spTgt spid="31"/>
                                        </p:tgtEl>
                                        <p:attrNameLst>
                                          <p:attrName>ppt_y</p:attrName>
                                        </p:attrNameLst>
                                      </p:cBhvr>
                                      <p:tavLst>
                                        <p:tav tm="0">
                                          <p:val>
                                            <p:strVal val="ppt_y"/>
                                          </p:val>
                                        </p:tav>
                                        <p:tav tm="100000">
                                          <p:val>
                                            <p:strVal val="1+ppt_h/2"/>
                                          </p:val>
                                        </p:tav>
                                      </p:tavLst>
                                    </p:anim>
                                    <p:set>
                                      <p:cBhvr>
                                        <p:cTn id="315" dur="1" fill="hold">
                                          <p:stCondLst>
                                            <p:cond delay="1999"/>
                                          </p:stCondLst>
                                        </p:cTn>
                                        <p:tgtEl>
                                          <p:spTgt spid="31"/>
                                        </p:tgtEl>
                                        <p:attrNameLst>
                                          <p:attrName>style.visibility</p:attrName>
                                        </p:attrNameLst>
                                      </p:cBhvr>
                                      <p:to>
                                        <p:strVal val="hidden"/>
                                      </p:to>
                                    </p:set>
                                  </p:childTnLst>
                                </p:cTn>
                              </p:par>
                              <p:par>
                                <p:cTn id="316" presetID="2" presetClass="exit" presetSubtype="12" fill="hold" nodeType="withEffect">
                                  <p:stCondLst>
                                    <p:cond delay="0"/>
                                  </p:stCondLst>
                                  <p:childTnLst>
                                    <p:anim calcmode="lin" valueType="num">
                                      <p:cBhvr additive="base">
                                        <p:cTn id="317" dur="2000"/>
                                        <p:tgtEl>
                                          <p:spTgt spid="32"/>
                                        </p:tgtEl>
                                        <p:attrNameLst>
                                          <p:attrName>ppt_x</p:attrName>
                                        </p:attrNameLst>
                                      </p:cBhvr>
                                      <p:tavLst>
                                        <p:tav tm="0">
                                          <p:val>
                                            <p:strVal val="ppt_x"/>
                                          </p:val>
                                        </p:tav>
                                        <p:tav tm="100000">
                                          <p:val>
                                            <p:strVal val="0-ppt_w/2"/>
                                          </p:val>
                                        </p:tav>
                                      </p:tavLst>
                                    </p:anim>
                                    <p:anim calcmode="lin" valueType="num">
                                      <p:cBhvr additive="base">
                                        <p:cTn id="318" dur="2000"/>
                                        <p:tgtEl>
                                          <p:spTgt spid="32"/>
                                        </p:tgtEl>
                                        <p:attrNameLst>
                                          <p:attrName>ppt_y</p:attrName>
                                        </p:attrNameLst>
                                      </p:cBhvr>
                                      <p:tavLst>
                                        <p:tav tm="0">
                                          <p:val>
                                            <p:strVal val="ppt_y"/>
                                          </p:val>
                                        </p:tav>
                                        <p:tav tm="100000">
                                          <p:val>
                                            <p:strVal val="1+ppt_h/2"/>
                                          </p:val>
                                        </p:tav>
                                      </p:tavLst>
                                    </p:anim>
                                    <p:set>
                                      <p:cBhvr>
                                        <p:cTn id="319" dur="1" fill="hold">
                                          <p:stCondLst>
                                            <p:cond delay="1999"/>
                                          </p:stCondLst>
                                        </p:cTn>
                                        <p:tgtEl>
                                          <p:spTgt spid="32"/>
                                        </p:tgtEl>
                                        <p:attrNameLst>
                                          <p:attrName>style.visibility</p:attrName>
                                        </p:attrNameLst>
                                      </p:cBhvr>
                                      <p:to>
                                        <p:strVal val="hidden"/>
                                      </p:to>
                                    </p:set>
                                  </p:childTnLst>
                                </p:cTn>
                              </p:par>
                              <p:par>
                                <p:cTn id="320" presetID="2" presetClass="exit" presetSubtype="12" fill="hold" nodeType="withEffect">
                                  <p:stCondLst>
                                    <p:cond delay="0"/>
                                  </p:stCondLst>
                                  <p:childTnLst>
                                    <p:anim calcmode="lin" valueType="num">
                                      <p:cBhvr additive="base">
                                        <p:cTn id="321" dur="2000"/>
                                        <p:tgtEl>
                                          <p:spTgt spid="33"/>
                                        </p:tgtEl>
                                        <p:attrNameLst>
                                          <p:attrName>ppt_x</p:attrName>
                                        </p:attrNameLst>
                                      </p:cBhvr>
                                      <p:tavLst>
                                        <p:tav tm="0">
                                          <p:val>
                                            <p:strVal val="ppt_x"/>
                                          </p:val>
                                        </p:tav>
                                        <p:tav tm="100000">
                                          <p:val>
                                            <p:strVal val="0-ppt_w/2"/>
                                          </p:val>
                                        </p:tav>
                                      </p:tavLst>
                                    </p:anim>
                                    <p:anim calcmode="lin" valueType="num">
                                      <p:cBhvr additive="base">
                                        <p:cTn id="322" dur="2000"/>
                                        <p:tgtEl>
                                          <p:spTgt spid="33"/>
                                        </p:tgtEl>
                                        <p:attrNameLst>
                                          <p:attrName>ppt_y</p:attrName>
                                        </p:attrNameLst>
                                      </p:cBhvr>
                                      <p:tavLst>
                                        <p:tav tm="0">
                                          <p:val>
                                            <p:strVal val="ppt_y"/>
                                          </p:val>
                                        </p:tav>
                                        <p:tav tm="100000">
                                          <p:val>
                                            <p:strVal val="1+ppt_h/2"/>
                                          </p:val>
                                        </p:tav>
                                      </p:tavLst>
                                    </p:anim>
                                    <p:set>
                                      <p:cBhvr>
                                        <p:cTn id="323" dur="1" fill="hold">
                                          <p:stCondLst>
                                            <p:cond delay="1999"/>
                                          </p:stCondLst>
                                        </p:cTn>
                                        <p:tgtEl>
                                          <p:spTgt spid="33"/>
                                        </p:tgtEl>
                                        <p:attrNameLst>
                                          <p:attrName>style.visibility</p:attrName>
                                        </p:attrNameLst>
                                      </p:cBhvr>
                                      <p:to>
                                        <p:strVal val="hidden"/>
                                      </p:to>
                                    </p:set>
                                  </p:childTnLst>
                                </p:cTn>
                              </p:par>
                              <p:par>
                                <p:cTn id="324" presetID="2" presetClass="exit" presetSubtype="12" fill="hold" nodeType="withEffect">
                                  <p:stCondLst>
                                    <p:cond delay="0"/>
                                  </p:stCondLst>
                                  <p:childTnLst>
                                    <p:anim calcmode="lin" valueType="num">
                                      <p:cBhvr additive="base">
                                        <p:cTn id="325" dur="2000"/>
                                        <p:tgtEl>
                                          <p:spTgt spid="34"/>
                                        </p:tgtEl>
                                        <p:attrNameLst>
                                          <p:attrName>ppt_x</p:attrName>
                                        </p:attrNameLst>
                                      </p:cBhvr>
                                      <p:tavLst>
                                        <p:tav tm="0">
                                          <p:val>
                                            <p:strVal val="ppt_x"/>
                                          </p:val>
                                        </p:tav>
                                        <p:tav tm="100000">
                                          <p:val>
                                            <p:strVal val="0-ppt_w/2"/>
                                          </p:val>
                                        </p:tav>
                                      </p:tavLst>
                                    </p:anim>
                                    <p:anim calcmode="lin" valueType="num">
                                      <p:cBhvr additive="base">
                                        <p:cTn id="326" dur="2000"/>
                                        <p:tgtEl>
                                          <p:spTgt spid="34"/>
                                        </p:tgtEl>
                                        <p:attrNameLst>
                                          <p:attrName>ppt_y</p:attrName>
                                        </p:attrNameLst>
                                      </p:cBhvr>
                                      <p:tavLst>
                                        <p:tav tm="0">
                                          <p:val>
                                            <p:strVal val="ppt_y"/>
                                          </p:val>
                                        </p:tav>
                                        <p:tav tm="100000">
                                          <p:val>
                                            <p:strVal val="1+ppt_h/2"/>
                                          </p:val>
                                        </p:tav>
                                      </p:tavLst>
                                    </p:anim>
                                    <p:set>
                                      <p:cBhvr>
                                        <p:cTn id="327" dur="1" fill="hold">
                                          <p:stCondLst>
                                            <p:cond delay="1999"/>
                                          </p:stCondLst>
                                        </p:cTn>
                                        <p:tgtEl>
                                          <p:spTgt spid="34"/>
                                        </p:tgtEl>
                                        <p:attrNameLst>
                                          <p:attrName>style.visibility</p:attrName>
                                        </p:attrNameLst>
                                      </p:cBhvr>
                                      <p:to>
                                        <p:strVal val="hidden"/>
                                      </p:to>
                                    </p:set>
                                  </p:childTnLst>
                                </p:cTn>
                              </p:par>
                              <p:par>
                                <p:cTn id="328" presetID="8" presetClass="emph" presetSubtype="0" autoRev="1" fill="hold" nodeType="withEffect">
                                  <p:stCondLst>
                                    <p:cond delay="0"/>
                                  </p:stCondLst>
                                  <p:childTnLst>
                                    <p:animRot by="-21600000">
                                      <p:cBhvr>
                                        <p:cTn id="329" dur="2000" fill="hold"/>
                                        <p:tgtEl>
                                          <p:spTgt spid="11"/>
                                        </p:tgtEl>
                                        <p:attrNameLst>
                                          <p:attrName>r</p:attrName>
                                        </p:attrNameLst>
                                      </p:cBhvr>
                                    </p:animRot>
                                  </p:childTnLst>
                                </p:cTn>
                              </p:par>
                              <p:par>
                                <p:cTn id="330" presetID="8" presetClass="emph" presetSubtype="0" autoRev="1" fill="hold" nodeType="withEffect">
                                  <p:stCondLst>
                                    <p:cond delay="0"/>
                                  </p:stCondLst>
                                  <p:childTnLst>
                                    <p:animRot by="-21600000">
                                      <p:cBhvr>
                                        <p:cTn id="331" dur="2000" fill="hold"/>
                                        <p:tgtEl>
                                          <p:spTgt spid="12"/>
                                        </p:tgtEl>
                                        <p:attrNameLst>
                                          <p:attrName>r</p:attrName>
                                        </p:attrNameLst>
                                      </p:cBhvr>
                                    </p:animRot>
                                  </p:childTnLst>
                                </p:cTn>
                              </p:par>
                              <p:par>
                                <p:cTn id="332" presetID="8" presetClass="emph" presetSubtype="0" autoRev="1" fill="hold" nodeType="withEffect">
                                  <p:stCondLst>
                                    <p:cond delay="0"/>
                                  </p:stCondLst>
                                  <p:childTnLst>
                                    <p:animRot by="-21600000">
                                      <p:cBhvr>
                                        <p:cTn id="333" dur="2000" fill="hold"/>
                                        <p:tgtEl>
                                          <p:spTgt spid="13"/>
                                        </p:tgtEl>
                                        <p:attrNameLst>
                                          <p:attrName>r</p:attrName>
                                        </p:attrNameLst>
                                      </p:cBhvr>
                                    </p:animRot>
                                  </p:childTnLst>
                                </p:cTn>
                              </p:par>
                              <p:par>
                                <p:cTn id="334" presetID="8" presetClass="emph" presetSubtype="0" autoRev="1" fill="hold" nodeType="withEffect">
                                  <p:stCondLst>
                                    <p:cond delay="0"/>
                                  </p:stCondLst>
                                  <p:childTnLst>
                                    <p:animRot by="-21600000">
                                      <p:cBhvr>
                                        <p:cTn id="335" dur="2000" fill="hold"/>
                                        <p:tgtEl>
                                          <p:spTgt spid="14"/>
                                        </p:tgtEl>
                                        <p:attrNameLst>
                                          <p:attrName>r</p:attrName>
                                        </p:attrNameLst>
                                      </p:cBhvr>
                                    </p:animRot>
                                  </p:childTnLst>
                                </p:cTn>
                              </p:par>
                              <p:par>
                                <p:cTn id="336" presetID="8" presetClass="emph" presetSubtype="0" autoRev="1" fill="hold" nodeType="withEffect">
                                  <p:stCondLst>
                                    <p:cond delay="0"/>
                                  </p:stCondLst>
                                  <p:childTnLst>
                                    <p:animRot by="-21600000">
                                      <p:cBhvr>
                                        <p:cTn id="337" dur="2000" fill="hold"/>
                                        <p:tgtEl>
                                          <p:spTgt spid="15"/>
                                        </p:tgtEl>
                                        <p:attrNameLst>
                                          <p:attrName>r</p:attrName>
                                        </p:attrNameLst>
                                      </p:cBhvr>
                                    </p:animRot>
                                  </p:childTnLst>
                                </p:cTn>
                              </p:par>
                              <p:par>
                                <p:cTn id="338" presetID="8" presetClass="emph" presetSubtype="0" autoRev="1" fill="hold" nodeType="withEffect">
                                  <p:stCondLst>
                                    <p:cond delay="0"/>
                                  </p:stCondLst>
                                  <p:childTnLst>
                                    <p:animRot by="-21600000">
                                      <p:cBhvr>
                                        <p:cTn id="339" dur="2000" fill="hold"/>
                                        <p:tgtEl>
                                          <p:spTgt spid="16"/>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17"/>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18"/>
                                        </p:tgtEl>
                                        <p:attrNameLst>
                                          <p:attrName>r</p:attrName>
                                        </p:attrNameLst>
                                      </p:cBhvr>
                                    </p:animRot>
                                  </p:childTnLst>
                                </p:cTn>
                              </p:par>
                              <p:par>
                                <p:cTn id="344" presetID="8" presetClass="emph" presetSubtype="0" autoRev="1" fill="hold" nodeType="withEffect">
                                  <p:stCondLst>
                                    <p:cond delay="0"/>
                                  </p:stCondLst>
                                  <p:childTnLst>
                                    <p:animRot by="-21600000">
                                      <p:cBhvr>
                                        <p:cTn id="345" dur="2000" fill="hold"/>
                                        <p:tgtEl>
                                          <p:spTgt spid="27"/>
                                        </p:tgtEl>
                                        <p:attrNameLst>
                                          <p:attrName>r</p:attrName>
                                        </p:attrNameLst>
                                      </p:cBhvr>
                                    </p:animRot>
                                  </p:childTnLst>
                                </p:cTn>
                              </p:par>
                              <p:par>
                                <p:cTn id="346" presetID="8" presetClass="emph" presetSubtype="0" autoRev="1" fill="hold" nodeType="withEffect">
                                  <p:stCondLst>
                                    <p:cond delay="0"/>
                                  </p:stCondLst>
                                  <p:childTnLst>
                                    <p:animRot by="-21600000">
                                      <p:cBhvr>
                                        <p:cTn id="347" dur="2000" fill="hold"/>
                                        <p:tgtEl>
                                          <p:spTgt spid="28"/>
                                        </p:tgtEl>
                                        <p:attrNameLst>
                                          <p:attrName>r</p:attrName>
                                        </p:attrNameLst>
                                      </p:cBhvr>
                                    </p:animRot>
                                  </p:childTnLst>
                                </p:cTn>
                              </p:par>
                              <p:par>
                                <p:cTn id="348" presetID="8" presetClass="emph" presetSubtype="0" autoRev="1" fill="hold" nodeType="withEffect">
                                  <p:stCondLst>
                                    <p:cond delay="0"/>
                                  </p:stCondLst>
                                  <p:childTnLst>
                                    <p:animRot by="-21600000">
                                      <p:cBhvr>
                                        <p:cTn id="349" dur="2000" fill="hold"/>
                                        <p:tgtEl>
                                          <p:spTgt spid="29"/>
                                        </p:tgtEl>
                                        <p:attrNameLst>
                                          <p:attrName>r</p:attrName>
                                        </p:attrNameLst>
                                      </p:cBhvr>
                                    </p:animRot>
                                  </p:childTnLst>
                                </p:cTn>
                              </p:par>
                              <p:par>
                                <p:cTn id="350" presetID="8" presetClass="emph" presetSubtype="0" autoRev="1" fill="hold" nodeType="withEffect">
                                  <p:stCondLst>
                                    <p:cond delay="0"/>
                                  </p:stCondLst>
                                  <p:childTnLst>
                                    <p:animRot by="-21600000">
                                      <p:cBhvr>
                                        <p:cTn id="351" dur="2000" fill="hold"/>
                                        <p:tgtEl>
                                          <p:spTgt spid="30"/>
                                        </p:tgtEl>
                                        <p:attrNameLst>
                                          <p:attrName>r</p:attrName>
                                        </p:attrNameLst>
                                      </p:cBhvr>
                                    </p:animRot>
                                  </p:childTnLst>
                                </p:cTn>
                              </p:par>
                              <p:par>
                                <p:cTn id="352" presetID="8" presetClass="emph" presetSubtype="0" autoRev="1" fill="hold" nodeType="withEffect">
                                  <p:stCondLst>
                                    <p:cond delay="0"/>
                                  </p:stCondLst>
                                  <p:childTnLst>
                                    <p:animRot by="-21600000">
                                      <p:cBhvr>
                                        <p:cTn id="353" dur="2000" fill="hold"/>
                                        <p:tgtEl>
                                          <p:spTgt spid="31"/>
                                        </p:tgtEl>
                                        <p:attrNameLst>
                                          <p:attrName>r</p:attrName>
                                        </p:attrNameLst>
                                      </p:cBhvr>
                                    </p:animRot>
                                  </p:childTnLst>
                                </p:cTn>
                              </p:par>
                              <p:par>
                                <p:cTn id="354" presetID="8" presetClass="emph" presetSubtype="0" autoRev="1" fill="hold" nodeType="withEffect">
                                  <p:stCondLst>
                                    <p:cond delay="0"/>
                                  </p:stCondLst>
                                  <p:childTnLst>
                                    <p:animRot by="-21600000">
                                      <p:cBhvr>
                                        <p:cTn id="355" dur="2000" fill="hold"/>
                                        <p:tgtEl>
                                          <p:spTgt spid="32"/>
                                        </p:tgtEl>
                                        <p:attrNameLst>
                                          <p:attrName>r</p:attrName>
                                        </p:attrNameLst>
                                      </p:cBhvr>
                                    </p:animRot>
                                  </p:childTnLst>
                                </p:cTn>
                              </p:par>
                              <p:par>
                                <p:cTn id="356" presetID="8" presetClass="emph" presetSubtype="0" autoRev="1" fill="hold" nodeType="withEffect">
                                  <p:stCondLst>
                                    <p:cond delay="0"/>
                                  </p:stCondLst>
                                  <p:childTnLst>
                                    <p:animRot by="-21600000">
                                      <p:cBhvr>
                                        <p:cTn id="357" dur="2000" fill="hold"/>
                                        <p:tgtEl>
                                          <p:spTgt spid="33"/>
                                        </p:tgtEl>
                                        <p:attrNameLst>
                                          <p:attrName>r</p:attrName>
                                        </p:attrNameLst>
                                      </p:cBhvr>
                                    </p:animRot>
                                  </p:childTnLst>
                                </p:cTn>
                              </p:par>
                              <p:par>
                                <p:cTn id="358" presetID="8" presetClass="emph" presetSubtype="0" autoRev="1" fill="hold" nodeType="withEffect">
                                  <p:stCondLst>
                                    <p:cond delay="0"/>
                                  </p:stCondLst>
                                  <p:childTnLst>
                                    <p:animRot by="-21600000">
                                      <p:cBhvr>
                                        <p:cTn id="359" dur="2000" fill="hold"/>
                                        <p:tgtEl>
                                          <p:spTgt spid="34"/>
                                        </p:tgtEl>
                                        <p:attrNameLst>
                                          <p:attrName>r</p:attrName>
                                        </p:attrNameLst>
                                      </p:cBhvr>
                                    </p:animRot>
                                  </p:childTnLst>
                                </p:cTn>
                              </p:par>
                              <p:par>
                                <p:cTn id="360" presetID="8" presetClass="emph" presetSubtype="0" autoRev="1" fill="hold" nodeType="withEffect">
                                  <p:stCondLst>
                                    <p:cond delay="0"/>
                                  </p:stCondLst>
                                  <p:childTnLst>
                                    <p:animRot by="21600000">
                                      <p:cBhvr>
                                        <p:cTn id="361" dur="2000" fill="hold"/>
                                        <p:tgtEl>
                                          <p:spTgt spid="3"/>
                                        </p:tgtEl>
                                        <p:attrNameLst>
                                          <p:attrName>r</p:attrName>
                                        </p:attrNameLst>
                                      </p:cBhvr>
                                    </p:animRot>
                                  </p:childTnLst>
                                </p:cTn>
                              </p:par>
                              <p:par>
                                <p:cTn id="362" presetID="8" presetClass="emph" presetSubtype="0" autoRev="1" fill="hold" nodeType="withEffect">
                                  <p:stCondLst>
                                    <p:cond delay="0"/>
                                  </p:stCondLst>
                                  <p:childTnLst>
                                    <p:animRot by="21600000">
                                      <p:cBhvr>
                                        <p:cTn id="363" dur="2000" fill="hold"/>
                                        <p:tgtEl>
                                          <p:spTgt spid="4"/>
                                        </p:tgtEl>
                                        <p:attrNameLst>
                                          <p:attrName>r</p:attrName>
                                        </p:attrNameLst>
                                      </p:cBhvr>
                                    </p:animRot>
                                  </p:childTnLst>
                                </p:cTn>
                              </p:par>
                              <p:par>
                                <p:cTn id="364" presetID="8" presetClass="emph" presetSubtype="0" autoRev="1" fill="hold" nodeType="withEffect">
                                  <p:stCondLst>
                                    <p:cond delay="0"/>
                                  </p:stCondLst>
                                  <p:childTnLst>
                                    <p:animRot by="21600000">
                                      <p:cBhvr>
                                        <p:cTn id="365" dur="2000" fill="hold"/>
                                        <p:tgtEl>
                                          <p:spTgt spid="5"/>
                                        </p:tgtEl>
                                        <p:attrNameLst>
                                          <p:attrName>r</p:attrName>
                                        </p:attrNameLst>
                                      </p:cBhvr>
                                    </p:animRot>
                                  </p:childTnLst>
                                </p:cTn>
                              </p:par>
                              <p:par>
                                <p:cTn id="366" presetID="8" presetClass="emph" presetSubtype="0" autoRev="1" fill="hold" nodeType="withEffect">
                                  <p:stCondLst>
                                    <p:cond delay="0"/>
                                  </p:stCondLst>
                                  <p:childTnLst>
                                    <p:animRot by="21600000">
                                      <p:cBhvr>
                                        <p:cTn id="367" dur="2000" fill="hold"/>
                                        <p:tgtEl>
                                          <p:spTgt spid="6"/>
                                        </p:tgtEl>
                                        <p:attrNameLst>
                                          <p:attrName>r</p:attrName>
                                        </p:attrNameLst>
                                      </p:cBhvr>
                                    </p:animRot>
                                  </p:childTnLst>
                                </p:cTn>
                              </p:par>
                              <p:par>
                                <p:cTn id="368" presetID="8" presetClass="emph" presetSubtype="0" autoRev="1" fill="hold" nodeType="withEffect">
                                  <p:stCondLst>
                                    <p:cond delay="0"/>
                                  </p:stCondLst>
                                  <p:childTnLst>
                                    <p:animRot by="21600000">
                                      <p:cBhvr>
                                        <p:cTn id="369" dur="2000" fill="hold"/>
                                        <p:tgtEl>
                                          <p:spTgt spid="7"/>
                                        </p:tgtEl>
                                        <p:attrNameLst>
                                          <p:attrName>r</p:attrName>
                                        </p:attrNameLst>
                                      </p:cBhvr>
                                    </p:animRot>
                                  </p:childTnLst>
                                </p:cTn>
                              </p:par>
                              <p:par>
                                <p:cTn id="370" presetID="8" presetClass="emph" presetSubtype="0" autoRev="1" fill="hold" nodeType="withEffect">
                                  <p:stCondLst>
                                    <p:cond delay="0"/>
                                  </p:stCondLst>
                                  <p:childTnLst>
                                    <p:animRot by="21600000">
                                      <p:cBhvr>
                                        <p:cTn id="371" dur="2000" fill="hold"/>
                                        <p:tgtEl>
                                          <p:spTgt spid="8"/>
                                        </p:tgtEl>
                                        <p:attrNameLst>
                                          <p:attrName>r</p:attrName>
                                        </p:attrNameLst>
                                      </p:cBhvr>
                                    </p:animRot>
                                  </p:childTnLst>
                                </p:cTn>
                              </p:par>
                              <p:par>
                                <p:cTn id="372" presetID="8" presetClass="emph" presetSubtype="0" autoRev="1" fill="hold" nodeType="withEffect">
                                  <p:stCondLst>
                                    <p:cond delay="0"/>
                                  </p:stCondLst>
                                  <p:childTnLst>
                                    <p:animRot by="21600000">
                                      <p:cBhvr>
                                        <p:cTn id="373" dur="2000" fill="hold"/>
                                        <p:tgtEl>
                                          <p:spTgt spid="9"/>
                                        </p:tgtEl>
                                        <p:attrNameLst>
                                          <p:attrName>r</p:attrName>
                                        </p:attrNameLst>
                                      </p:cBhvr>
                                    </p:animRot>
                                  </p:childTnLst>
                                </p:cTn>
                              </p:par>
                              <p:par>
                                <p:cTn id="374" presetID="8" presetClass="emph" presetSubtype="0" autoRev="1" fill="hold" nodeType="withEffect">
                                  <p:stCondLst>
                                    <p:cond delay="0"/>
                                  </p:stCondLst>
                                  <p:childTnLst>
                                    <p:animRot by="21600000">
                                      <p:cBhvr>
                                        <p:cTn id="375" dur="2000" fill="hold"/>
                                        <p:tgtEl>
                                          <p:spTgt spid="10"/>
                                        </p:tgtEl>
                                        <p:attrNameLst>
                                          <p:attrName>r</p:attrName>
                                        </p:attrNameLst>
                                      </p:cBhvr>
                                    </p:animRot>
                                  </p:childTnLst>
                                </p:cTn>
                              </p:par>
                              <p:par>
                                <p:cTn id="376" presetID="8" presetClass="emph" presetSubtype="0" autoRev="1" fill="hold" nodeType="withEffect">
                                  <p:stCondLst>
                                    <p:cond delay="0"/>
                                  </p:stCondLst>
                                  <p:childTnLst>
                                    <p:animRot by="21600000">
                                      <p:cBhvr>
                                        <p:cTn id="377" dur="2000" fill="hold"/>
                                        <p:tgtEl>
                                          <p:spTgt spid="19"/>
                                        </p:tgtEl>
                                        <p:attrNameLst>
                                          <p:attrName>r</p:attrName>
                                        </p:attrNameLst>
                                      </p:cBhvr>
                                    </p:animRot>
                                  </p:childTnLst>
                                </p:cTn>
                              </p:par>
                              <p:par>
                                <p:cTn id="378" presetID="8" presetClass="emph" presetSubtype="0" autoRev="1" fill="hold" nodeType="withEffect">
                                  <p:stCondLst>
                                    <p:cond delay="0"/>
                                  </p:stCondLst>
                                  <p:childTnLst>
                                    <p:animRot by="21600000">
                                      <p:cBhvr>
                                        <p:cTn id="379" dur="2000" fill="hold"/>
                                        <p:tgtEl>
                                          <p:spTgt spid="20"/>
                                        </p:tgtEl>
                                        <p:attrNameLst>
                                          <p:attrName>r</p:attrName>
                                        </p:attrNameLst>
                                      </p:cBhvr>
                                    </p:animRot>
                                  </p:childTnLst>
                                </p:cTn>
                              </p:par>
                              <p:par>
                                <p:cTn id="380" presetID="8" presetClass="emph" presetSubtype="0" autoRev="1" fill="hold" nodeType="withEffect">
                                  <p:stCondLst>
                                    <p:cond delay="0"/>
                                  </p:stCondLst>
                                  <p:childTnLst>
                                    <p:animRot by="21600000">
                                      <p:cBhvr>
                                        <p:cTn id="381" dur="2000" fill="hold"/>
                                        <p:tgtEl>
                                          <p:spTgt spid="21"/>
                                        </p:tgtEl>
                                        <p:attrNameLst>
                                          <p:attrName>r</p:attrName>
                                        </p:attrNameLst>
                                      </p:cBhvr>
                                    </p:animRot>
                                  </p:childTnLst>
                                </p:cTn>
                              </p:par>
                              <p:par>
                                <p:cTn id="382" presetID="8" presetClass="emph" presetSubtype="0" autoRev="1" fill="hold" nodeType="withEffect">
                                  <p:stCondLst>
                                    <p:cond delay="0"/>
                                  </p:stCondLst>
                                  <p:childTnLst>
                                    <p:animRot by="21600000">
                                      <p:cBhvr>
                                        <p:cTn id="383" dur="2000" fill="hold"/>
                                        <p:tgtEl>
                                          <p:spTgt spid="22"/>
                                        </p:tgtEl>
                                        <p:attrNameLst>
                                          <p:attrName>r</p:attrName>
                                        </p:attrNameLst>
                                      </p:cBhvr>
                                    </p:animRot>
                                  </p:childTnLst>
                                </p:cTn>
                              </p:par>
                              <p:par>
                                <p:cTn id="384" presetID="8" presetClass="emph" presetSubtype="0" autoRev="1" fill="hold" nodeType="withEffect">
                                  <p:stCondLst>
                                    <p:cond delay="0"/>
                                  </p:stCondLst>
                                  <p:childTnLst>
                                    <p:animRot by="21600000">
                                      <p:cBhvr>
                                        <p:cTn id="385" dur="2000" fill="hold"/>
                                        <p:tgtEl>
                                          <p:spTgt spid="23"/>
                                        </p:tgtEl>
                                        <p:attrNameLst>
                                          <p:attrName>r</p:attrName>
                                        </p:attrNameLst>
                                      </p:cBhvr>
                                    </p:animRot>
                                  </p:childTnLst>
                                </p:cTn>
                              </p:par>
                              <p:par>
                                <p:cTn id="386" presetID="8" presetClass="emph" presetSubtype="0" autoRev="1" fill="hold" nodeType="withEffect">
                                  <p:stCondLst>
                                    <p:cond delay="0"/>
                                  </p:stCondLst>
                                  <p:childTnLst>
                                    <p:animRot by="21600000">
                                      <p:cBhvr>
                                        <p:cTn id="387" dur="2000" fill="hold"/>
                                        <p:tgtEl>
                                          <p:spTgt spid="24"/>
                                        </p:tgtEl>
                                        <p:attrNameLst>
                                          <p:attrName>r</p:attrName>
                                        </p:attrNameLst>
                                      </p:cBhvr>
                                    </p:animRot>
                                  </p:childTnLst>
                                </p:cTn>
                              </p:par>
                              <p:par>
                                <p:cTn id="388" presetID="8" presetClass="emph" presetSubtype="0" autoRev="1" fill="hold" nodeType="withEffect">
                                  <p:stCondLst>
                                    <p:cond delay="0"/>
                                  </p:stCondLst>
                                  <p:childTnLst>
                                    <p:animRot by="21600000">
                                      <p:cBhvr>
                                        <p:cTn id="389" dur="2000" fill="hold"/>
                                        <p:tgtEl>
                                          <p:spTgt spid="25"/>
                                        </p:tgtEl>
                                        <p:attrNameLst>
                                          <p:attrName>r</p:attrName>
                                        </p:attrNameLst>
                                      </p:cBhvr>
                                    </p:animRot>
                                  </p:childTnLst>
                                </p:cTn>
                              </p:par>
                              <p:par>
                                <p:cTn id="390" presetID="8" presetClass="emph" presetSubtype="0" autoRev="1" fill="hold" nodeType="withEffect">
                                  <p:stCondLst>
                                    <p:cond delay="0"/>
                                  </p:stCondLst>
                                  <p:childTnLst>
                                    <p:animRot by="21600000">
                                      <p:cBhvr>
                                        <p:cTn id="391" dur="2000" fill="hold"/>
                                        <p:tgtEl>
                                          <p:spTgt spid="26"/>
                                        </p:tgtEl>
                                        <p:attrNameLst>
                                          <p:attrName>r</p:attrName>
                                        </p:attrNameLst>
                                      </p:cBhvr>
                                    </p:animRot>
                                  </p:childTnLst>
                                </p:cTn>
                              </p:par>
                              <p:par>
                                <p:cTn id="392" presetID="17" presetClass="entr" presetSubtype="1" fill="hold" nodeType="withEffect">
                                  <p:stCondLst>
                                    <p:cond delay="0"/>
                                  </p:stCondLst>
                                  <p:childTnLst>
                                    <p:set>
                                      <p:cBhvr>
                                        <p:cTn id="393" dur="1" fill="hold">
                                          <p:stCondLst>
                                            <p:cond delay="0"/>
                                          </p:stCondLst>
                                        </p:cTn>
                                        <p:tgtEl>
                                          <p:spTgt spid="2"/>
                                        </p:tgtEl>
                                        <p:attrNameLst>
                                          <p:attrName>style.visibility</p:attrName>
                                        </p:attrNameLst>
                                      </p:cBhvr>
                                      <p:to>
                                        <p:strVal val="visible"/>
                                      </p:to>
                                    </p:set>
                                    <p:anim calcmode="lin" valueType="num">
                                      <p:cBhvr>
                                        <p:cTn id="394" dur="2000" fill="hold"/>
                                        <p:tgtEl>
                                          <p:spTgt spid="2"/>
                                        </p:tgtEl>
                                        <p:attrNameLst>
                                          <p:attrName>ppt_x</p:attrName>
                                        </p:attrNameLst>
                                      </p:cBhvr>
                                      <p:tavLst>
                                        <p:tav tm="0">
                                          <p:val>
                                            <p:strVal val="#ppt_x"/>
                                          </p:val>
                                        </p:tav>
                                        <p:tav tm="100000">
                                          <p:val>
                                            <p:strVal val="#ppt_x"/>
                                          </p:val>
                                        </p:tav>
                                      </p:tavLst>
                                    </p:anim>
                                    <p:anim calcmode="lin" valueType="num">
                                      <p:cBhvr>
                                        <p:cTn id="395" dur="2000" fill="hold"/>
                                        <p:tgtEl>
                                          <p:spTgt spid="2"/>
                                        </p:tgtEl>
                                        <p:attrNameLst>
                                          <p:attrName>ppt_y</p:attrName>
                                        </p:attrNameLst>
                                      </p:cBhvr>
                                      <p:tavLst>
                                        <p:tav tm="0">
                                          <p:val>
                                            <p:strVal val="#ppt_y-#ppt_h/2"/>
                                          </p:val>
                                        </p:tav>
                                        <p:tav tm="100000">
                                          <p:val>
                                            <p:strVal val="#ppt_y"/>
                                          </p:val>
                                        </p:tav>
                                      </p:tavLst>
                                    </p:anim>
                                    <p:anim calcmode="lin" valueType="num">
                                      <p:cBhvr>
                                        <p:cTn id="396" dur="2000" fill="hold"/>
                                        <p:tgtEl>
                                          <p:spTgt spid="2"/>
                                        </p:tgtEl>
                                        <p:attrNameLst>
                                          <p:attrName>ppt_w</p:attrName>
                                        </p:attrNameLst>
                                      </p:cBhvr>
                                      <p:tavLst>
                                        <p:tav tm="0">
                                          <p:val>
                                            <p:strVal val="#ppt_w"/>
                                          </p:val>
                                        </p:tav>
                                        <p:tav tm="100000">
                                          <p:val>
                                            <p:strVal val="#ppt_w"/>
                                          </p:val>
                                        </p:tav>
                                      </p:tavLst>
                                    </p:anim>
                                    <p:anim calcmode="lin" valueType="num">
                                      <p:cBhvr>
                                        <p:cTn id="397" dur="2000" fill="hold"/>
                                        <p:tgtEl>
                                          <p:spTgt spid="2"/>
                                        </p:tgtEl>
                                        <p:attrNameLst>
                                          <p:attrName>ppt_h</p:attrName>
                                        </p:attrNameLst>
                                      </p:cBhvr>
                                      <p:tavLst>
                                        <p:tav tm="0">
                                          <p:val>
                                            <p:fltVal val="0"/>
                                          </p:val>
                                        </p:tav>
                                        <p:tav tm="100000">
                                          <p:val>
                                            <p:strVal val="#ppt_h"/>
                                          </p:val>
                                        </p:tav>
                                      </p:tavLst>
                                    </p:anim>
                                  </p:childTnLst>
                                </p:cTn>
                              </p:par>
                              <p:par>
                                <p:cTn id="398" presetID="16" presetClass="entr" presetSubtype="37" fill="hold" nodeType="withEffect">
                                  <p:stCondLst>
                                    <p:cond delay="0"/>
                                  </p:stCondLst>
                                  <p:childTnLst>
                                    <p:set>
                                      <p:cBhvr>
                                        <p:cTn id="399" dur="1" fill="hold">
                                          <p:stCondLst>
                                            <p:cond delay="0"/>
                                          </p:stCondLst>
                                        </p:cTn>
                                        <p:tgtEl>
                                          <p:spTgt spid="2"/>
                                        </p:tgtEl>
                                        <p:attrNameLst>
                                          <p:attrName>style.visibility</p:attrName>
                                        </p:attrNameLst>
                                      </p:cBhvr>
                                      <p:to>
                                        <p:strVal val="visible"/>
                                      </p:to>
                                    </p:set>
                                    <p:animEffect transition="in" filter="barn(outVertical)">
                                      <p:cBhvr>
                                        <p:cTn id="40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flip="none" rotWithShape="1">
          <a:gsLst>
            <a:gs pos="12000">
              <a:schemeClr val="tx1"/>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stock-photo-5888964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512px-Darktable_icon.svg.png"/>
          <p:cNvPicPr>
            <a:picLocks noChangeAspect="1"/>
          </p:cNvPicPr>
          <p:nvPr/>
        </p:nvPicPr>
        <p:blipFill>
          <a:blip r:embed="rId3">
            <a:duotone>
              <a:prstClr val="black"/>
              <a:schemeClr val="accent6">
                <a:tint val="45000"/>
                <a:satMod val="400000"/>
              </a:schemeClr>
            </a:duotone>
            <a:lum bright="20000" contrast="30000"/>
          </a:blip>
          <a:stretch>
            <a:fillRect/>
          </a:stretch>
        </p:blipFill>
        <p:spPr>
          <a:xfrm>
            <a:off x="0" y="0"/>
            <a:ext cx="857238" cy="857238"/>
          </a:xfrm>
          <a:prstGeom prst="rect">
            <a:avLst/>
          </a:prstGeom>
        </p:spPr>
      </p:pic>
      <p:pic>
        <p:nvPicPr>
          <p:cNvPr id="5" name="4 Imagen" descr="512px-Darktable_icon.svg.png"/>
          <p:cNvPicPr>
            <a:picLocks noChangeAspect="1"/>
          </p:cNvPicPr>
          <p:nvPr/>
        </p:nvPicPr>
        <p:blipFill>
          <a:blip r:embed="rId3">
            <a:duotone>
              <a:prstClr val="black"/>
              <a:schemeClr val="accent6">
                <a:tint val="45000"/>
                <a:satMod val="400000"/>
              </a:schemeClr>
            </a:duotone>
            <a:lum bright="20000" contrast="30000"/>
          </a:blip>
          <a:stretch>
            <a:fillRect/>
          </a:stretch>
        </p:blipFill>
        <p:spPr>
          <a:xfrm>
            <a:off x="785786" y="428610"/>
            <a:ext cx="857238" cy="857238"/>
          </a:xfrm>
          <a:prstGeom prst="rect">
            <a:avLst/>
          </a:prstGeom>
        </p:spPr>
      </p:pic>
      <p:pic>
        <p:nvPicPr>
          <p:cNvPr id="6" name="5 Imagen" descr="512px-Darktable_icon.svg.png"/>
          <p:cNvPicPr>
            <a:picLocks noChangeAspect="1"/>
          </p:cNvPicPr>
          <p:nvPr/>
        </p:nvPicPr>
        <p:blipFill>
          <a:blip r:embed="rId3">
            <a:duotone>
              <a:prstClr val="black"/>
              <a:schemeClr val="accent6">
                <a:tint val="45000"/>
                <a:satMod val="400000"/>
              </a:schemeClr>
            </a:duotone>
            <a:lum bright="20000" contrast="30000"/>
          </a:blip>
          <a:stretch>
            <a:fillRect/>
          </a:stretch>
        </p:blipFill>
        <p:spPr>
          <a:xfrm>
            <a:off x="3714744" y="4286262"/>
            <a:ext cx="857238" cy="857238"/>
          </a:xfrm>
          <a:prstGeom prst="rect">
            <a:avLst/>
          </a:prstGeom>
        </p:spPr>
      </p:pic>
      <p:pic>
        <p:nvPicPr>
          <p:cNvPr id="7" name="6 Imagen" descr="512px-Darktable_icon.svg.png"/>
          <p:cNvPicPr>
            <a:picLocks noChangeAspect="1"/>
          </p:cNvPicPr>
          <p:nvPr/>
        </p:nvPicPr>
        <p:blipFill>
          <a:blip r:embed="rId4" cstate="print">
            <a:duotone>
              <a:prstClr val="black"/>
              <a:schemeClr val="accent6">
                <a:tint val="45000"/>
                <a:satMod val="400000"/>
              </a:schemeClr>
            </a:duotone>
            <a:lum bright="20000" contrast="30000"/>
          </a:blip>
          <a:stretch>
            <a:fillRect/>
          </a:stretch>
        </p:blipFill>
        <p:spPr>
          <a:xfrm flipH="1">
            <a:off x="4572000" y="4357700"/>
            <a:ext cx="785833" cy="785800"/>
          </a:xfrm>
          <a:prstGeom prst="rect">
            <a:avLst/>
          </a:prstGeom>
        </p:spPr>
      </p:pic>
      <p:pic>
        <p:nvPicPr>
          <p:cNvPr id="8" name="7 Imagen" descr="512px-Darktable_icon.svg.png"/>
          <p:cNvPicPr>
            <a:picLocks noChangeAspect="1"/>
          </p:cNvPicPr>
          <p:nvPr/>
        </p:nvPicPr>
        <p:blipFill>
          <a:blip r:embed="rId3">
            <a:duotone>
              <a:prstClr val="black"/>
              <a:schemeClr val="accent6">
                <a:tint val="45000"/>
                <a:satMod val="400000"/>
              </a:schemeClr>
            </a:duotone>
            <a:lum bright="20000" contrast="30000"/>
          </a:blip>
          <a:stretch>
            <a:fillRect/>
          </a:stretch>
        </p:blipFill>
        <p:spPr>
          <a:xfrm>
            <a:off x="1500166" y="928676"/>
            <a:ext cx="857238" cy="857238"/>
          </a:xfrm>
          <a:prstGeom prst="rect">
            <a:avLst/>
          </a:prstGeom>
        </p:spPr>
      </p:pic>
      <p:pic>
        <p:nvPicPr>
          <p:cNvPr id="9" name="8 Imagen" descr="512px-Darktable_icon.svg.png"/>
          <p:cNvPicPr>
            <a:picLocks noChangeAspect="1"/>
          </p:cNvPicPr>
          <p:nvPr/>
        </p:nvPicPr>
        <p:blipFill>
          <a:blip r:embed="rId3">
            <a:duotone>
              <a:prstClr val="black"/>
              <a:schemeClr val="accent6">
                <a:tint val="45000"/>
                <a:satMod val="400000"/>
              </a:schemeClr>
            </a:duotone>
            <a:lum bright="20000" contrast="30000"/>
          </a:blip>
          <a:stretch>
            <a:fillRect/>
          </a:stretch>
        </p:blipFill>
        <p:spPr>
          <a:xfrm>
            <a:off x="2143108" y="1571618"/>
            <a:ext cx="857238" cy="857238"/>
          </a:xfrm>
          <a:prstGeom prst="rect">
            <a:avLst/>
          </a:prstGeom>
        </p:spPr>
      </p:pic>
      <p:pic>
        <p:nvPicPr>
          <p:cNvPr id="10" name="9 Imagen" descr="512px-Darktable_icon.svg.png"/>
          <p:cNvPicPr>
            <a:picLocks noChangeAspect="1"/>
          </p:cNvPicPr>
          <p:nvPr/>
        </p:nvPicPr>
        <p:blipFill>
          <a:blip r:embed="rId3">
            <a:duotone>
              <a:prstClr val="black"/>
              <a:schemeClr val="accent6">
                <a:tint val="45000"/>
                <a:satMod val="400000"/>
              </a:schemeClr>
            </a:duotone>
            <a:lum bright="20000" contrast="30000"/>
          </a:blip>
          <a:stretch>
            <a:fillRect/>
          </a:stretch>
        </p:blipFill>
        <p:spPr>
          <a:xfrm>
            <a:off x="2714612" y="2143122"/>
            <a:ext cx="857238" cy="857238"/>
          </a:xfrm>
          <a:prstGeom prst="rect">
            <a:avLst/>
          </a:prstGeom>
        </p:spPr>
      </p:pic>
      <p:pic>
        <p:nvPicPr>
          <p:cNvPr id="11" name="10 Imagen" descr="512px-Darktable_icon.svg.png"/>
          <p:cNvPicPr>
            <a:picLocks noChangeAspect="1"/>
          </p:cNvPicPr>
          <p:nvPr/>
        </p:nvPicPr>
        <p:blipFill>
          <a:blip r:embed="rId3">
            <a:duotone>
              <a:prstClr val="black"/>
              <a:schemeClr val="accent6">
                <a:tint val="45000"/>
                <a:satMod val="400000"/>
              </a:schemeClr>
            </a:duotone>
            <a:lum bright="20000" contrast="30000"/>
          </a:blip>
          <a:stretch>
            <a:fillRect/>
          </a:stretch>
        </p:blipFill>
        <p:spPr>
          <a:xfrm>
            <a:off x="3214678" y="2786064"/>
            <a:ext cx="857238" cy="857238"/>
          </a:xfrm>
          <a:prstGeom prst="rect">
            <a:avLst/>
          </a:prstGeom>
        </p:spPr>
      </p:pic>
      <p:pic>
        <p:nvPicPr>
          <p:cNvPr id="12" name="11 Imagen" descr="512px-Darktable_icon.svg.png"/>
          <p:cNvPicPr>
            <a:picLocks noChangeAspect="1"/>
          </p:cNvPicPr>
          <p:nvPr/>
        </p:nvPicPr>
        <p:blipFill>
          <a:blip r:embed="rId3">
            <a:duotone>
              <a:prstClr val="black"/>
              <a:schemeClr val="accent6">
                <a:tint val="45000"/>
                <a:satMod val="400000"/>
              </a:schemeClr>
            </a:duotone>
            <a:lum bright="20000" contrast="30000"/>
          </a:blip>
          <a:stretch>
            <a:fillRect/>
          </a:stretch>
        </p:blipFill>
        <p:spPr>
          <a:xfrm>
            <a:off x="3643306" y="3500444"/>
            <a:ext cx="857238" cy="857238"/>
          </a:xfrm>
          <a:prstGeom prst="rect">
            <a:avLst/>
          </a:prstGeom>
        </p:spPr>
      </p:pic>
      <p:pic>
        <p:nvPicPr>
          <p:cNvPr id="13" name="12 Imagen" descr="512px-Darktable_icon.svg.png"/>
          <p:cNvPicPr>
            <a:picLocks noChangeAspect="1"/>
          </p:cNvPicPr>
          <p:nvPr/>
        </p:nvPicPr>
        <p:blipFill>
          <a:blip r:embed="rId4" cstate="print">
            <a:duotone>
              <a:prstClr val="black"/>
              <a:schemeClr val="accent6">
                <a:tint val="45000"/>
                <a:satMod val="400000"/>
              </a:schemeClr>
            </a:duotone>
            <a:lum bright="20000" contrast="30000"/>
          </a:blip>
          <a:stretch>
            <a:fillRect/>
          </a:stretch>
        </p:blipFill>
        <p:spPr>
          <a:xfrm flipH="1">
            <a:off x="8358167" y="0"/>
            <a:ext cx="785833" cy="785800"/>
          </a:xfrm>
          <a:prstGeom prst="rect">
            <a:avLst/>
          </a:prstGeom>
        </p:spPr>
      </p:pic>
      <p:pic>
        <p:nvPicPr>
          <p:cNvPr id="14" name="13 Imagen" descr="512px-Darktable_icon.svg.png"/>
          <p:cNvPicPr>
            <a:picLocks noChangeAspect="1"/>
          </p:cNvPicPr>
          <p:nvPr/>
        </p:nvPicPr>
        <p:blipFill>
          <a:blip r:embed="rId4" cstate="print">
            <a:duotone>
              <a:prstClr val="black"/>
              <a:schemeClr val="accent6">
                <a:tint val="45000"/>
                <a:satMod val="400000"/>
              </a:schemeClr>
            </a:duotone>
            <a:lum bright="20000" contrast="30000"/>
          </a:blip>
          <a:stretch>
            <a:fillRect/>
          </a:stretch>
        </p:blipFill>
        <p:spPr>
          <a:xfrm flipH="1">
            <a:off x="7715272" y="357172"/>
            <a:ext cx="785833" cy="785800"/>
          </a:xfrm>
          <a:prstGeom prst="rect">
            <a:avLst/>
          </a:prstGeom>
        </p:spPr>
      </p:pic>
      <p:pic>
        <p:nvPicPr>
          <p:cNvPr id="15" name="14 Imagen" descr="512px-Darktable_icon.svg.png"/>
          <p:cNvPicPr>
            <a:picLocks noChangeAspect="1"/>
          </p:cNvPicPr>
          <p:nvPr/>
        </p:nvPicPr>
        <p:blipFill>
          <a:blip r:embed="rId4" cstate="print">
            <a:duotone>
              <a:prstClr val="black"/>
              <a:schemeClr val="accent6">
                <a:tint val="45000"/>
                <a:satMod val="400000"/>
              </a:schemeClr>
            </a:duotone>
            <a:lum bright="20000" contrast="30000"/>
          </a:blip>
          <a:stretch>
            <a:fillRect/>
          </a:stretch>
        </p:blipFill>
        <p:spPr>
          <a:xfrm flipH="1">
            <a:off x="7000892" y="928676"/>
            <a:ext cx="785833" cy="785800"/>
          </a:xfrm>
          <a:prstGeom prst="rect">
            <a:avLst/>
          </a:prstGeom>
        </p:spPr>
      </p:pic>
      <p:pic>
        <p:nvPicPr>
          <p:cNvPr id="16" name="15 Imagen" descr="512px-Darktable_icon.svg.png"/>
          <p:cNvPicPr>
            <a:picLocks noChangeAspect="1"/>
          </p:cNvPicPr>
          <p:nvPr/>
        </p:nvPicPr>
        <p:blipFill>
          <a:blip r:embed="rId4" cstate="print">
            <a:duotone>
              <a:prstClr val="black"/>
              <a:schemeClr val="accent6">
                <a:tint val="45000"/>
                <a:satMod val="400000"/>
              </a:schemeClr>
            </a:duotone>
            <a:lum bright="20000" contrast="30000"/>
          </a:blip>
          <a:stretch>
            <a:fillRect/>
          </a:stretch>
        </p:blipFill>
        <p:spPr>
          <a:xfrm flipH="1">
            <a:off x="6357950" y="1428742"/>
            <a:ext cx="785833" cy="785800"/>
          </a:xfrm>
          <a:prstGeom prst="rect">
            <a:avLst/>
          </a:prstGeom>
        </p:spPr>
      </p:pic>
      <p:pic>
        <p:nvPicPr>
          <p:cNvPr id="17" name="16 Imagen" descr="512px-Darktable_icon.svg.png"/>
          <p:cNvPicPr>
            <a:picLocks noChangeAspect="1"/>
          </p:cNvPicPr>
          <p:nvPr/>
        </p:nvPicPr>
        <p:blipFill>
          <a:blip r:embed="rId4" cstate="print">
            <a:duotone>
              <a:prstClr val="black"/>
              <a:schemeClr val="accent6">
                <a:tint val="45000"/>
                <a:satMod val="400000"/>
              </a:schemeClr>
            </a:duotone>
            <a:lum bright="20000" contrast="30000"/>
          </a:blip>
          <a:stretch>
            <a:fillRect/>
          </a:stretch>
        </p:blipFill>
        <p:spPr>
          <a:xfrm flipH="1">
            <a:off x="5786446" y="2071684"/>
            <a:ext cx="785833" cy="785800"/>
          </a:xfrm>
          <a:prstGeom prst="rect">
            <a:avLst/>
          </a:prstGeom>
        </p:spPr>
      </p:pic>
      <p:pic>
        <p:nvPicPr>
          <p:cNvPr id="18" name="17 Imagen" descr="512px-Darktable_icon.svg.png"/>
          <p:cNvPicPr>
            <a:picLocks noChangeAspect="1"/>
          </p:cNvPicPr>
          <p:nvPr/>
        </p:nvPicPr>
        <p:blipFill>
          <a:blip r:embed="rId4" cstate="print">
            <a:duotone>
              <a:prstClr val="black"/>
              <a:schemeClr val="accent6">
                <a:tint val="45000"/>
                <a:satMod val="400000"/>
              </a:schemeClr>
            </a:duotone>
            <a:lum bright="20000" contrast="30000"/>
          </a:blip>
          <a:stretch>
            <a:fillRect/>
          </a:stretch>
        </p:blipFill>
        <p:spPr>
          <a:xfrm flipH="1">
            <a:off x="5357818" y="2714626"/>
            <a:ext cx="785833" cy="785800"/>
          </a:xfrm>
          <a:prstGeom prst="rect">
            <a:avLst/>
          </a:prstGeom>
        </p:spPr>
      </p:pic>
      <p:pic>
        <p:nvPicPr>
          <p:cNvPr id="19" name="18 Imagen" descr="512px-Darktable_icon.svg.png"/>
          <p:cNvPicPr>
            <a:picLocks noChangeAspect="1"/>
          </p:cNvPicPr>
          <p:nvPr/>
        </p:nvPicPr>
        <p:blipFill>
          <a:blip r:embed="rId4" cstate="print">
            <a:duotone>
              <a:prstClr val="black"/>
              <a:schemeClr val="accent6">
                <a:tint val="45000"/>
                <a:satMod val="400000"/>
              </a:schemeClr>
            </a:duotone>
            <a:lum bright="20000" contrast="30000"/>
          </a:blip>
          <a:stretch>
            <a:fillRect/>
          </a:stretch>
        </p:blipFill>
        <p:spPr>
          <a:xfrm flipH="1">
            <a:off x="4929190" y="3500444"/>
            <a:ext cx="785833" cy="785800"/>
          </a:xfrm>
          <a:prstGeom prst="rect">
            <a:avLst/>
          </a:prstGeom>
        </p:spPr>
      </p:pic>
      <p:sp>
        <p:nvSpPr>
          <p:cNvPr id="20" name="19 Rectángulo"/>
          <p:cNvSpPr/>
          <p:nvPr/>
        </p:nvSpPr>
        <p:spPr>
          <a:xfrm>
            <a:off x="-428660" y="-285770"/>
            <a:ext cx="9858444" cy="5643602"/>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1+#ppt_w/2"/>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1+#ppt_w/2"/>
                                          </p:val>
                                        </p:tav>
                                        <p:tav tm="100000">
                                          <p:val>
                                            <p:strVal val="#ppt_x"/>
                                          </p:val>
                                        </p:tav>
                                      </p:tavLst>
                                    </p:anim>
                                    <p:anim calcmode="lin" valueType="num">
                                      <p:cBhvr additive="base">
                                        <p:cTn id="26" dur="2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1+#ppt_w/2"/>
                                          </p:val>
                                        </p:tav>
                                        <p:tav tm="100000">
                                          <p:val>
                                            <p:strVal val="#ppt_x"/>
                                          </p:val>
                                        </p:tav>
                                      </p:tavLst>
                                    </p:anim>
                                    <p:anim calcmode="lin" valueType="num">
                                      <p:cBhvr additive="base">
                                        <p:cTn id="30" dur="20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1+#ppt_w/2"/>
                                          </p:val>
                                        </p:tav>
                                        <p:tav tm="100000">
                                          <p:val>
                                            <p:strVal val="#ppt_x"/>
                                          </p:val>
                                        </p:tav>
                                      </p:tavLst>
                                    </p:anim>
                                    <p:anim calcmode="lin" valueType="num">
                                      <p:cBhvr additive="base">
                                        <p:cTn id="34" dur="2000" fill="hold"/>
                                        <p:tgtEl>
                                          <p:spTgt spid="11"/>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1+#ppt_w/2"/>
                                          </p:val>
                                        </p:tav>
                                        <p:tav tm="100000">
                                          <p:val>
                                            <p:strVal val="#ppt_x"/>
                                          </p:val>
                                        </p:tav>
                                      </p:tavLst>
                                    </p:anim>
                                    <p:anim calcmode="lin" valueType="num">
                                      <p:cBhvr additive="base">
                                        <p:cTn id="38" dur="2000" fill="hold"/>
                                        <p:tgtEl>
                                          <p:spTgt spid="12"/>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2000" fill="hold"/>
                                        <p:tgtEl>
                                          <p:spTgt spid="7"/>
                                        </p:tgtEl>
                                        <p:attrNameLst>
                                          <p:attrName>ppt_x</p:attrName>
                                        </p:attrNameLst>
                                      </p:cBhvr>
                                      <p:tavLst>
                                        <p:tav tm="0">
                                          <p:val>
                                            <p:strVal val="0-#ppt_w/2"/>
                                          </p:val>
                                        </p:tav>
                                        <p:tav tm="100000">
                                          <p:val>
                                            <p:strVal val="#ppt_x"/>
                                          </p:val>
                                        </p:tav>
                                      </p:tavLst>
                                    </p:anim>
                                    <p:anim calcmode="lin" valueType="num">
                                      <p:cBhvr additive="base">
                                        <p:cTn id="42" dur="2000" fill="hold"/>
                                        <p:tgtEl>
                                          <p:spTgt spid="7"/>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7"/>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3"/>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4"/>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5"/>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6"/>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7"/>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8"/>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9"/>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5"/>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6"/>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8"/>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9"/>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0"/>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1"/>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2"/>
                                        </p:tgtEl>
                                        <p:attrNameLst>
                                          <p:attrName>r</p:attrName>
                                        </p:attrNameLst>
                                      </p:cBhvr>
                                    </p:animRot>
                                  </p:childTnLst>
                                </p:cTn>
                              </p:par>
                            </p:childTnLst>
                          </p:cTn>
                        </p:par>
                        <p:par>
                          <p:cTn id="103" fill="hold">
                            <p:stCondLst>
                              <p:cond delay="4000"/>
                            </p:stCondLst>
                            <p:childTnLst>
                              <p:par>
                                <p:cTn id="104" presetID="2" presetClass="exit" presetSubtype="6" fill="hold" nodeType="after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1+ppt_w/2"/>
                                          </p:val>
                                        </p:tav>
                                      </p:tavLst>
                                    </p:anim>
                                    <p:anim calcmode="lin" valueType="num">
                                      <p:cBhvr additive="base">
                                        <p:cTn id="106" dur="2000"/>
                                        <p:tgtEl>
                                          <p:spTgt spid="4"/>
                                        </p:tgtEl>
                                        <p:attrNameLst>
                                          <p:attrName>ppt_y</p:attrName>
                                        </p:attrNameLst>
                                      </p:cBhvr>
                                      <p:tavLst>
                                        <p:tav tm="0">
                                          <p:val>
                                            <p:strVal val="ppt_y"/>
                                          </p:val>
                                        </p:tav>
                                        <p:tav tm="100000">
                                          <p:val>
                                            <p:strVal val="1+ppt_h/2"/>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5"/>
                                        </p:tgtEl>
                                        <p:attrNameLst>
                                          <p:attrName>ppt_x</p:attrName>
                                        </p:attrNameLst>
                                      </p:cBhvr>
                                      <p:tavLst>
                                        <p:tav tm="0">
                                          <p:val>
                                            <p:strVal val="ppt_x"/>
                                          </p:val>
                                        </p:tav>
                                        <p:tav tm="100000">
                                          <p:val>
                                            <p:strVal val="1+ppt_w/2"/>
                                          </p:val>
                                        </p:tav>
                                      </p:tavLst>
                                    </p:anim>
                                    <p:anim calcmode="lin" valueType="num">
                                      <p:cBhvr additive="base">
                                        <p:cTn id="110" dur="2000"/>
                                        <p:tgtEl>
                                          <p:spTgt spid="5"/>
                                        </p:tgtEl>
                                        <p:attrNameLst>
                                          <p:attrName>ppt_y</p:attrName>
                                        </p:attrNameLst>
                                      </p:cBhvr>
                                      <p:tavLst>
                                        <p:tav tm="0">
                                          <p:val>
                                            <p:strVal val="ppt_y"/>
                                          </p:val>
                                        </p:tav>
                                        <p:tav tm="100000">
                                          <p:val>
                                            <p:strVal val="1+ppt_h/2"/>
                                          </p:val>
                                        </p:tav>
                                      </p:tavLst>
                                    </p:anim>
                                    <p:set>
                                      <p:cBhvr>
                                        <p:cTn id="111" dur="1" fill="hold">
                                          <p:stCondLst>
                                            <p:cond delay="1999"/>
                                          </p:stCondLst>
                                        </p:cTn>
                                        <p:tgtEl>
                                          <p:spTgt spid="5"/>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6"/>
                                        </p:tgtEl>
                                        <p:attrNameLst>
                                          <p:attrName>ppt_x</p:attrName>
                                        </p:attrNameLst>
                                      </p:cBhvr>
                                      <p:tavLst>
                                        <p:tav tm="0">
                                          <p:val>
                                            <p:strVal val="ppt_x"/>
                                          </p:val>
                                        </p:tav>
                                        <p:tav tm="100000">
                                          <p:val>
                                            <p:strVal val="1+ppt_w/2"/>
                                          </p:val>
                                        </p:tav>
                                      </p:tavLst>
                                    </p:anim>
                                    <p:anim calcmode="lin" valueType="num">
                                      <p:cBhvr additive="base">
                                        <p:cTn id="114" dur="2000"/>
                                        <p:tgtEl>
                                          <p:spTgt spid="6"/>
                                        </p:tgtEl>
                                        <p:attrNameLst>
                                          <p:attrName>ppt_y</p:attrName>
                                        </p:attrNameLst>
                                      </p:cBhvr>
                                      <p:tavLst>
                                        <p:tav tm="0">
                                          <p:val>
                                            <p:strVal val="ppt_y"/>
                                          </p:val>
                                        </p:tav>
                                        <p:tav tm="100000">
                                          <p:val>
                                            <p:strVal val="1+ppt_h/2"/>
                                          </p:val>
                                        </p:tav>
                                      </p:tavLst>
                                    </p:anim>
                                    <p:set>
                                      <p:cBhvr>
                                        <p:cTn id="115" dur="1" fill="hold">
                                          <p:stCondLst>
                                            <p:cond delay="1999"/>
                                          </p:stCondLst>
                                        </p:cTn>
                                        <p:tgtEl>
                                          <p:spTgt spid="6"/>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8"/>
                                        </p:tgtEl>
                                        <p:attrNameLst>
                                          <p:attrName>ppt_x</p:attrName>
                                        </p:attrNameLst>
                                      </p:cBhvr>
                                      <p:tavLst>
                                        <p:tav tm="0">
                                          <p:val>
                                            <p:strVal val="ppt_x"/>
                                          </p:val>
                                        </p:tav>
                                        <p:tav tm="100000">
                                          <p:val>
                                            <p:strVal val="1+ppt_w/2"/>
                                          </p:val>
                                        </p:tav>
                                      </p:tavLst>
                                    </p:anim>
                                    <p:anim calcmode="lin" valueType="num">
                                      <p:cBhvr additive="base">
                                        <p:cTn id="118" dur="2000"/>
                                        <p:tgtEl>
                                          <p:spTgt spid="8"/>
                                        </p:tgtEl>
                                        <p:attrNameLst>
                                          <p:attrName>ppt_y</p:attrName>
                                        </p:attrNameLst>
                                      </p:cBhvr>
                                      <p:tavLst>
                                        <p:tav tm="0">
                                          <p:val>
                                            <p:strVal val="ppt_y"/>
                                          </p:val>
                                        </p:tav>
                                        <p:tav tm="100000">
                                          <p:val>
                                            <p:strVal val="1+ppt_h/2"/>
                                          </p:val>
                                        </p:tav>
                                      </p:tavLst>
                                    </p:anim>
                                    <p:set>
                                      <p:cBhvr>
                                        <p:cTn id="119" dur="1" fill="hold">
                                          <p:stCondLst>
                                            <p:cond delay="1999"/>
                                          </p:stCondLst>
                                        </p:cTn>
                                        <p:tgtEl>
                                          <p:spTgt spid="8"/>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9"/>
                                        </p:tgtEl>
                                        <p:attrNameLst>
                                          <p:attrName>ppt_x</p:attrName>
                                        </p:attrNameLst>
                                      </p:cBhvr>
                                      <p:tavLst>
                                        <p:tav tm="0">
                                          <p:val>
                                            <p:strVal val="ppt_x"/>
                                          </p:val>
                                        </p:tav>
                                        <p:tav tm="100000">
                                          <p:val>
                                            <p:strVal val="1+ppt_w/2"/>
                                          </p:val>
                                        </p:tav>
                                      </p:tavLst>
                                    </p:anim>
                                    <p:anim calcmode="lin" valueType="num">
                                      <p:cBhvr additive="base">
                                        <p:cTn id="122" dur="2000"/>
                                        <p:tgtEl>
                                          <p:spTgt spid="9"/>
                                        </p:tgtEl>
                                        <p:attrNameLst>
                                          <p:attrName>ppt_y</p:attrName>
                                        </p:attrNameLst>
                                      </p:cBhvr>
                                      <p:tavLst>
                                        <p:tav tm="0">
                                          <p:val>
                                            <p:strVal val="ppt_y"/>
                                          </p:val>
                                        </p:tav>
                                        <p:tav tm="100000">
                                          <p:val>
                                            <p:strVal val="1+ppt_h/2"/>
                                          </p:val>
                                        </p:tav>
                                      </p:tavLst>
                                    </p:anim>
                                    <p:set>
                                      <p:cBhvr>
                                        <p:cTn id="123" dur="1" fill="hold">
                                          <p:stCondLst>
                                            <p:cond delay="1999"/>
                                          </p:stCondLst>
                                        </p:cTn>
                                        <p:tgtEl>
                                          <p:spTgt spid="9"/>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10"/>
                                        </p:tgtEl>
                                        <p:attrNameLst>
                                          <p:attrName>ppt_x</p:attrName>
                                        </p:attrNameLst>
                                      </p:cBhvr>
                                      <p:tavLst>
                                        <p:tav tm="0">
                                          <p:val>
                                            <p:strVal val="ppt_x"/>
                                          </p:val>
                                        </p:tav>
                                        <p:tav tm="100000">
                                          <p:val>
                                            <p:strVal val="1+ppt_w/2"/>
                                          </p:val>
                                        </p:tav>
                                      </p:tavLst>
                                    </p:anim>
                                    <p:anim calcmode="lin" valueType="num">
                                      <p:cBhvr additive="base">
                                        <p:cTn id="126" dur="2000"/>
                                        <p:tgtEl>
                                          <p:spTgt spid="10"/>
                                        </p:tgtEl>
                                        <p:attrNameLst>
                                          <p:attrName>ppt_y</p:attrName>
                                        </p:attrNameLst>
                                      </p:cBhvr>
                                      <p:tavLst>
                                        <p:tav tm="0">
                                          <p:val>
                                            <p:strVal val="ppt_y"/>
                                          </p:val>
                                        </p:tav>
                                        <p:tav tm="100000">
                                          <p:val>
                                            <p:strVal val="1+ppt_h/2"/>
                                          </p:val>
                                        </p:tav>
                                      </p:tavLst>
                                    </p:anim>
                                    <p:set>
                                      <p:cBhvr>
                                        <p:cTn id="127" dur="1" fill="hold">
                                          <p:stCondLst>
                                            <p:cond delay="1999"/>
                                          </p:stCondLst>
                                        </p:cTn>
                                        <p:tgtEl>
                                          <p:spTgt spid="10"/>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11"/>
                                        </p:tgtEl>
                                        <p:attrNameLst>
                                          <p:attrName>ppt_x</p:attrName>
                                        </p:attrNameLst>
                                      </p:cBhvr>
                                      <p:tavLst>
                                        <p:tav tm="0">
                                          <p:val>
                                            <p:strVal val="ppt_x"/>
                                          </p:val>
                                        </p:tav>
                                        <p:tav tm="100000">
                                          <p:val>
                                            <p:strVal val="1+ppt_w/2"/>
                                          </p:val>
                                        </p:tav>
                                      </p:tavLst>
                                    </p:anim>
                                    <p:anim calcmode="lin" valueType="num">
                                      <p:cBhvr additive="base">
                                        <p:cTn id="130" dur="2000"/>
                                        <p:tgtEl>
                                          <p:spTgt spid="11"/>
                                        </p:tgtEl>
                                        <p:attrNameLst>
                                          <p:attrName>ppt_y</p:attrName>
                                        </p:attrNameLst>
                                      </p:cBhvr>
                                      <p:tavLst>
                                        <p:tav tm="0">
                                          <p:val>
                                            <p:strVal val="ppt_y"/>
                                          </p:val>
                                        </p:tav>
                                        <p:tav tm="100000">
                                          <p:val>
                                            <p:strVal val="1+ppt_h/2"/>
                                          </p:val>
                                        </p:tav>
                                      </p:tavLst>
                                    </p:anim>
                                    <p:set>
                                      <p:cBhvr>
                                        <p:cTn id="131" dur="1" fill="hold">
                                          <p:stCondLst>
                                            <p:cond delay="1999"/>
                                          </p:stCondLst>
                                        </p:cTn>
                                        <p:tgtEl>
                                          <p:spTgt spid="11"/>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12"/>
                                        </p:tgtEl>
                                        <p:attrNameLst>
                                          <p:attrName>ppt_x</p:attrName>
                                        </p:attrNameLst>
                                      </p:cBhvr>
                                      <p:tavLst>
                                        <p:tav tm="0">
                                          <p:val>
                                            <p:strVal val="ppt_x"/>
                                          </p:val>
                                        </p:tav>
                                        <p:tav tm="100000">
                                          <p:val>
                                            <p:strVal val="1+ppt_w/2"/>
                                          </p:val>
                                        </p:tav>
                                      </p:tavLst>
                                    </p:anim>
                                    <p:anim calcmode="lin" valueType="num">
                                      <p:cBhvr additive="base">
                                        <p:cTn id="134" dur="2000"/>
                                        <p:tgtEl>
                                          <p:spTgt spid="12"/>
                                        </p:tgtEl>
                                        <p:attrNameLst>
                                          <p:attrName>ppt_y</p:attrName>
                                        </p:attrNameLst>
                                      </p:cBhvr>
                                      <p:tavLst>
                                        <p:tav tm="0">
                                          <p:val>
                                            <p:strVal val="ppt_y"/>
                                          </p:val>
                                        </p:tav>
                                        <p:tav tm="100000">
                                          <p:val>
                                            <p:strVal val="1+ppt_h/2"/>
                                          </p:val>
                                        </p:tav>
                                      </p:tavLst>
                                    </p:anim>
                                    <p:set>
                                      <p:cBhvr>
                                        <p:cTn id="135" dur="1" fill="hold">
                                          <p:stCondLst>
                                            <p:cond delay="1999"/>
                                          </p:stCondLst>
                                        </p:cTn>
                                        <p:tgtEl>
                                          <p:spTgt spid="12"/>
                                        </p:tgtEl>
                                        <p:attrNameLst>
                                          <p:attrName>style.visibility</p:attrName>
                                        </p:attrNameLst>
                                      </p:cBhvr>
                                      <p:to>
                                        <p:strVal val="hidden"/>
                                      </p:to>
                                    </p:set>
                                  </p:childTnLst>
                                </p:cTn>
                              </p:par>
                              <p:par>
                                <p:cTn id="136" presetID="2" presetClass="exit" presetSubtype="12" fill="hold" nodeType="withEffect">
                                  <p:stCondLst>
                                    <p:cond delay="0"/>
                                  </p:stCondLst>
                                  <p:childTnLst>
                                    <p:anim calcmode="lin" valueType="num">
                                      <p:cBhvr additive="base">
                                        <p:cTn id="137" dur="2000"/>
                                        <p:tgtEl>
                                          <p:spTgt spid="7"/>
                                        </p:tgtEl>
                                        <p:attrNameLst>
                                          <p:attrName>ppt_x</p:attrName>
                                        </p:attrNameLst>
                                      </p:cBhvr>
                                      <p:tavLst>
                                        <p:tav tm="0">
                                          <p:val>
                                            <p:strVal val="ppt_x"/>
                                          </p:val>
                                        </p:tav>
                                        <p:tav tm="100000">
                                          <p:val>
                                            <p:strVal val="0-ppt_w/2"/>
                                          </p:val>
                                        </p:tav>
                                      </p:tavLst>
                                    </p:anim>
                                    <p:anim calcmode="lin" valueType="num">
                                      <p:cBhvr additive="base">
                                        <p:cTn id="138" dur="2000"/>
                                        <p:tgtEl>
                                          <p:spTgt spid="7"/>
                                        </p:tgtEl>
                                        <p:attrNameLst>
                                          <p:attrName>ppt_y</p:attrName>
                                        </p:attrNameLst>
                                      </p:cBhvr>
                                      <p:tavLst>
                                        <p:tav tm="0">
                                          <p:val>
                                            <p:strVal val="ppt_y"/>
                                          </p:val>
                                        </p:tav>
                                        <p:tav tm="100000">
                                          <p:val>
                                            <p:strVal val="1+ppt_h/2"/>
                                          </p:val>
                                        </p:tav>
                                      </p:tavLst>
                                    </p:anim>
                                    <p:set>
                                      <p:cBhvr>
                                        <p:cTn id="139" dur="1" fill="hold">
                                          <p:stCondLst>
                                            <p:cond delay="1999"/>
                                          </p:stCondLst>
                                        </p:cTn>
                                        <p:tgtEl>
                                          <p:spTgt spid="7"/>
                                        </p:tgtEl>
                                        <p:attrNameLst>
                                          <p:attrName>style.visibility</p:attrName>
                                        </p:attrNameLst>
                                      </p:cBhvr>
                                      <p:to>
                                        <p:strVal val="hidden"/>
                                      </p:to>
                                    </p:set>
                                  </p:childTnLst>
                                </p:cTn>
                              </p:par>
                              <p:par>
                                <p:cTn id="140" presetID="2" presetClass="exit" presetSubtype="12" fill="hold" nodeType="withEffect">
                                  <p:stCondLst>
                                    <p:cond delay="0"/>
                                  </p:stCondLst>
                                  <p:childTnLst>
                                    <p:anim calcmode="lin" valueType="num">
                                      <p:cBhvr additive="base">
                                        <p:cTn id="141" dur="2000"/>
                                        <p:tgtEl>
                                          <p:spTgt spid="13"/>
                                        </p:tgtEl>
                                        <p:attrNameLst>
                                          <p:attrName>ppt_x</p:attrName>
                                        </p:attrNameLst>
                                      </p:cBhvr>
                                      <p:tavLst>
                                        <p:tav tm="0">
                                          <p:val>
                                            <p:strVal val="ppt_x"/>
                                          </p:val>
                                        </p:tav>
                                        <p:tav tm="100000">
                                          <p:val>
                                            <p:strVal val="0-ppt_w/2"/>
                                          </p:val>
                                        </p:tav>
                                      </p:tavLst>
                                    </p:anim>
                                    <p:anim calcmode="lin" valueType="num">
                                      <p:cBhvr additive="base">
                                        <p:cTn id="142" dur="2000"/>
                                        <p:tgtEl>
                                          <p:spTgt spid="13"/>
                                        </p:tgtEl>
                                        <p:attrNameLst>
                                          <p:attrName>ppt_y</p:attrName>
                                        </p:attrNameLst>
                                      </p:cBhvr>
                                      <p:tavLst>
                                        <p:tav tm="0">
                                          <p:val>
                                            <p:strVal val="ppt_y"/>
                                          </p:val>
                                        </p:tav>
                                        <p:tav tm="100000">
                                          <p:val>
                                            <p:strVal val="1+ppt_h/2"/>
                                          </p:val>
                                        </p:tav>
                                      </p:tavLst>
                                    </p:anim>
                                    <p:set>
                                      <p:cBhvr>
                                        <p:cTn id="143" dur="1" fill="hold">
                                          <p:stCondLst>
                                            <p:cond delay="1999"/>
                                          </p:stCondLst>
                                        </p:cTn>
                                        <p:tgtEl>
                                          <p:spTgt spid="13"/>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2000"/>
                                        <p:tgtEl>
                                          <p:spTgt spid="14"/>
                                        </p:tgtEl>
                                        <p:attrNameLst>
                                          <p:attrName>ppt_x</p:attrName>
                                        </p:attrNameLst>
                                      </p:cBhvr>
                                      <p:tavLst>
                                        <p:tav tm="0">
                                          <p:val>
                                            <p:strVal val="ppt_x"/>
                                          </p:val>
                                        </p:tav>
                                        <p:tav tm="100000">
                                          <p:val>
                                            <p:strVal val="0-ppt_w/2"/>
                                          </p:val>
                                        </p:tav>
                                      </p:tavLst>
                                    </p:anim>
                                    <p:anim calcmode="lin" valueType="num">
                                      <p:cBhvr additive="base">
                                        <p:cTn id="146" dur="2000"/>
                                        <p:tgtEl>
                                          <p:spTgt spid="14"/>
                                        </p:tgtEl>
                                        <p:attrNameLst>
                                          <p:attrName>ppt_y</p:attrName>
                                        </p:attrNameLst>
                                      </p:cBhvr>
                                      <p:tavLst>
                                        <p:tav tm="0">
                                          <p:val>
                                            <p:strVal val="ppt_y"/>
                                          </p:val>
                                        </p:tav>
                                        <p:tav tm="100000">
                                          <p:val>
                                            <p:strVal val="1+ppt_h/2"/>
                                          </p:val>
                                        </p:tav>
                                      </p:tavLst>
                                    </p:anim>
                                    <p:set>
                                      <p:cBhvr>
                                        <p:cTn id="147" dur="1" fill="hold">
                                          <p:stCondLst>
                                            <p:cond delay="1999"/>
                                          </p:stCondLst>
                                        </p:cTn>
                                        <p:tgtEl>
                                          <p:spTgt spid="14"/>
                                        </p:tgtEl>
                                        <p:attrNameLst>
                                          <p:attrName>style.visibility</p:attrName>
                                        </p:attrNameLst>
                                      </p:cBhvr>
                                      <p:to>
                                        <p:strVal val="hidden"/>
                                      </p:to>
                                    </p:set>
                                  </p:childTnLst>
                                </p:cTn>
                              </p:par>
                              <p:par>
                                <p:cTn id="148" presetID="2" presetClass="exit" presetSubtype="12" fill="hold" nodeType="withEffect">
                                  <p:stCondLst>
                                    <p:cond delay="0"/>
                                  </p:stCondLst>
                                  <p:childTnLst>
                                    <p:anim calcmode="lin" valueType="num">
                                      <p:cBhvr additive="base">
                                        <p:cTn id="149" dur="2000"/>
                                        <p:tgtEl>
                                          <p:spTgt spid="15"/>
                                        </p:tgtEl>
                                        <p:attrNameLst>
                                          <p:attrName>ppt_x</p:attrName>
                                        </p:attrNameLst>
                                      </p:cBhvr>
                                      <p:tavLst>
                                        <p:tav tm="0">
                                          <p:val>
                                            <p:strVal val="ppt_x"/>
                                          </p:val>
                                        </p:tav>
                                        <p:tav tm="100000">
                                          <p:val>
                                            <p:strVal val="0-ppt_w/2"/>
                                          </p:val>
                                        </p:tav>
                                      </p:tavLst>
                                    </p:anim>
                                    <p:anim calcmode="lin" valueType="num">
                                      <p:cBhvr additive="base">
                                        <p:cTn id="150" dur="2000"/>
                                        <p:tgtEl>
                                          <p:spTgt spid="15"/>
                                        </p:tgtEl>
                                        <p:attrNameLst>
                                          <p:attrName>ppt_y</p:attrName>
                                        </p:attrNameLst>
                                      </p:cBhvr>
                                      <p:tavLst>
                                        <p:tav tm="0">
                                          <p:val>
                                            <p:strVal val="ppt_y"/>
                                          </p:val>
                                        </p:tav>
                                        <p:tav tm="100000">
                                          <p:val>
                                            <p:strVal val="1+ppt_h/2"/>
                                          </p:val>
                                        </p:tav>
                                      </p:tavLst>
                                    </p:anim>
                                    <p:set>
                                      <p:cBhvr>
                                        <p:cTn id="151" dur="1" fill="hold">
                                          <p:stCondLst>
                                            <p:cond delay="1999"/>
                                          </p:stCondLst>
                                        </p:cTn>
                                        <p:tgtEl>
                                          <p:spTgt spid="15"/>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16"/>
                                        </p:tgtEl>
                                        <p:attrNameLst>
                                          <p:attrName>ppt_x</p:attrName>
                                        </p:attrNameLst>
                                      </p:cBhvr>
                                      <p:tavLst>
                                        <p:tav tm="0">
                                          <p:val>
                                            <p:strVal val="ppt_x"/>
                                          </p:val>
                                        </p:tav>
                                        <p:tav tm="100000">
                                          <p:val>
                                            <p:strVal val="0-ppt_w/2"/>
                                          </p:val>
                                        </p:tav>
                                      </p:tavLst>
                                    </p:anim>
                                    <p:anim calcmode="lin" valueType="num">
                                      <p:cBhvr additive="base">
                                        <p:cTn id="154" dur="2000"/>
                                        <p:tgtEl>
                                          <p:spTgt spid="16"/>
                                        </p:tgtEl>
                                        <p:attrNameLst>
                                          <p:attrName>ppt_y</p:attrName>
                                        </p:attrNameLst>
                                      </p:cBhvr>
                                      <p:tavLst>
                                        <p:tav tm="0">
                                          <p:val>
                                            <p:strVal val="ppt_y"/>
                                          </p:val>
                                        </p:tav>
                                        <p:tav tm="100000">
                                          <p:val>
                                            <p:strVal val="1+ppt_h/2"/>
                                          </p:val>
                                        </p:tav>
                                      </p:tavLst>
                                    </p:anim>
                                    <p:set>
                                      <p:cBhvr>
                                        <p:cTn id="155" dur="1" fill="hold">
                                          <p:stCondLst>
                                            <p:cond delay="1999"/>
                                          </p:stCondLst>
                                        </p:cTn>
                                        <p:tgtEl>
                                          <p:spTgt spid="16"/>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17"/>
                                        </p:tgtEl>
                                        <p:attrNameLst>
                                          <p:attrName>ppt_x</p:attrName>
                                        </p:attrNameLst>
                                      </p:cBhvr>
                                      <p:tavLst>
                                        <p:tav tm="0">
                                          <p:val>
                                            <p:strVal val="ppt_x"/>
                                          </p:val>
                                        </p:tav>
                                        <p:tav tm="100000">
                                          <p:val>
                                            <p:strVal val="0-ppt_w/2"/>
                                          </p:val>
                                        </p:tav>
                                      </p:tavLst>
                                    </p:anim>
                                    <p:anim calcmode="lin" valueType="num">
                                      <p:cBhvr additive="base">
                                        <p:cTn id="158" dur="2000"/>
                                        <p:tgtEl>
                                          <p:spTgt spid="17"/>
                                        </p:tgtEl>
                                        <p:attrNameLst>
                                          <p:attrName>ppt_y</p:attrName>
                                        </p:attrNameLst>
                                      </p:cBhvr>
                                      <p:tavLst>
                                        <p:tav tm="0">
                                          <p:val>
                                            <p:strVal val="ppt_y"/>
                                          </p:val>
                                        </p:tav>
                                        <p:tav tm="100000">
                                          <p:val>
                                            <p:strVal val="1+ppt_h/2"/>
                                          </p:val>
                                        </p:tav>
                                      </p:tavLst>
                                    </p:anim>
                                    <p:set>
                                      <p:cBhvr>
                                        <p:cTn id="159" dur="1" fill="hold">
                                          <p:stCondLst>
                                            <p:cond delay="1999"/>
                                          </p:stCondLst>
                                        </p:cTn>
                                        <p:tgtEl>
                                          <p:spTgt spid="17"/>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18"/>
                                        </p:tgtEl>
                                        <p:attrNameLst>
                                          <p:attrName>ppt_x</p:attrName>
                                        </p:attrNameLst>
                                      </p:cBhvr>
                                      <p:tavLst>
                                        <p:tav tm="0">
                                          <p:val>
                                            <p:strVal val="ppt_x"/>
                                          </p:val>
                                        </p:tav>
                                        <p:tav tm="100000">
                                          <p:val>
                                            <p:strVal val="0-ppt_w/2"/>
                                          </p:val>
                                        </p:tav>
                                      </p:tavLst>
                                    </p:anim>
                                    <p:anim calcmode="lin" valueType="num">
                                      <p:cBhvr additive="base">
                                        <p:cTn id="162" dur="2000"/>
                                        <p:tgtEl>
                                          <p:spTgt spid="18"/>
                                        </p:tgtEl>
                                        <p:attrNameLst>
                                          <p:attrName>ppt_y</p:attrName>
                                        </p:attrNameLst>
                                      </p:cBhvr>
                                      <p:tavLst>
                                        <p:tav tm="0">
                                          <p:val>
                                            <p:strVal val="ppt_y"/>
                                          </p:val>
                                        </p:tav>
                                        <p:tav tm="100000">
                                          <p:val>
                                            <p:strVal val="1+ppt_h/2"/>
                                          </p:val>
                                        </p:tav>
                                      </p:tavLst>
                                    </p:anim>
                                    <p:set>
                                      <p:cBhvr>
                                        <p:cTn id="163" dur="1" fill="hold">
                                          <p:stCondLst>
                                            <p:cond delay="1999"/>
                                          </p:stCondLst>
                                        </p:cTn>
                                        <p:tgtEl>
                                          <p:spTgt spid="18"/>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19"/>
                                        </p:tgtEl>
                                        <p:attrNameLst>
                                          <p:attrName>ppt_x</p:attrName>
                                        </p:attrNameLst>
                                      </p:cBhvr>
                                      <p:tavLst>
                                        <p:tav tm="0">
                                          <p:val>
                                            <p:strVal val="ppt_x"/>
                                          </p:val>
                                        </p:tav>
                                        <p:tav tm="100000">
                                          <p:val>
                                            <p:strVal val="0-ppt_w/2"/>
                                          </p:val>
                                        </p:tav>
                                      </p:tavLst>
                                    </p:anim>
                                    <p:anim calcmode="lin" valueType="num">
                                      <p:cBhvr additive="base">
                                        <p:cTn id="166" dur="2000"/>
                                        <p:tgtEl>
                                          <p:spTgt spid="19"/>
                                        </p:tgtEl>
                                        <p:attrNameLst>
                                          <p:attrName>ppt_y</p:attrName>
                                        </p:attrNameLst>
                                      </p:cBhvr>
                                      <p:tavLst>
                                        <p:tav tm="0">
                                          <p:val>
                                            <p:strVal val="ppt_y"/>
                                          </p:val>
                                        </p:tav>
                                        <p:tav tm="100000">
                                          <p:val>
                                            <p:strVal val="1+ppt_h/2"/>
                                          </p:val>
                                        </p:tav>
                                      </p:tavLst>
                                    </p:anim>
                                    <p:set>
                                      <p:cBhvr>
                                        <p:cTn id="167" dur="1" fill="hold">
                                          <p:stCondLst>
                                            <p:cond delay="1999"/>
                                          </p:stCondLst>
                                        </p:cTn>
                                        <p:tgtEl>
                                          <p:spTgt spid="19"/>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7"/>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13"/>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4"/>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5"/>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16"/>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17"/>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18"/>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19"/>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4"/>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5"/>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6"/>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8"/>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9"/>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0"/>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1"/>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2"/>
                                        </p:tgtEl>
                                        <p:attrNameLst>
                                          <p:attrName>r</p:attrName>
                                        </p:attrNameLst>
                                      </p:cBhvr>
                                    </p:animRot>
                                  </p:childTnLst>
                                </p:cTn>
                              </p:par>
                              <p:par>
                                <p:cTn id="200" presetID="17" presetClass="entr" presetSubtype="1"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ppt_x</p:attrName>
                                        </p:attrNameLst>
                                      </p:cBhvr>
                                      <p:tavLst>
                                        <p:tav tm="0">
                                          <p:val>
                                            <p:strVal val="#ppt_x"/>
                                          </p:val>
                                        </p:tav>
                                        <p:tav tm="100000">
                                          <p:val>
                                            <p:strVal val="#ppt_x"/>
                                          </p:val>
                                        </p:tav>
                                      </p:tavLst>
                                    </p:anim>
                                    <p:anim calcmode="lin" valueType="num">
                                      <p:cBhvr>
                                        <p:cTn id="203" dur="2000" fill="hold"/>
                                        <p:tgtEl>
                                          <p:spTgt spid="2"/>
                                        </p:tgtEl>
                                        <p:attrNameLst>
                                          <p:attrName>ppt_y</p:attrName>
                                        </p:attrNameLst>
                                      </p:cBhvr>
                                      <p:tavLst>
                                        <p:tav tm="0">
                                          <p:val>
                                            <p:strVal val="#ppt_y-#ppt_h/2"/>
                                          </p:val>
                                        </p:tav>
                                        <p:tav tm="100000">
                                          <p:val>
                                            <p:strVal val="#ppt_y"/>
                                          </p:val>
                                        </p:tav>
                                      </p:tavLst>
                                    </p:anim>
                                    <p:anim calcmode="lin" valueType="num">
                                      <p:cBhvr>
                                        <p:cTn id="204" dur="2000" fill="hold"/>
                                        <p:tgtEl>
                                          <p:spTgt spid="2"/>
                                        </p:tgtEl>
                                        <p:attrNameLst>
                                          <p:attrName>ppt_w</p:attrName>
                                        </p:attrNameLst>
                                      </p:cBhvr>
                                      <p:tavLst>
                                        <p:tav tm="0">
                                          <p:val>
                                            <p:strVal val="#ppt_w"/>
                                          </p:val>
                                        </p:tav>
                                        <p:tav tm="100000">
                                          <p:val>
                                            <p:strVal val="#ppt_w"/>
                                          </p:val>
                                        </p:tav>
                                      </p:tavLst>
                                    </p:anim>
                                    <p:anim calcmode="lin" valueType="num">
                                      <p:cBhvr>
                                        <p:cTn id="205" dur="2000" fill="hold"/>
                                        <p:tgtEl>
                                          <p:spTgt spid="2"/>
                                        </p:tgtEl>
                                        <p:attrNameLst>
                                          <p:attrName>ppt_h</p:attrName>
                                        </p:attrNameLst>
                                      </p:cBhvr>
                                      <p:tavLst>
                                        <p:tav tm="0">
                                          <p:val>
                                            <p:fltVal val="0"/>
                                          </p:val>
                                        </p:tav>
                                        <p:tav tm="100000">
                                          <p:val>
                                            <p:strVal val="#ppt_h"/>
                                          </p:val>
                                        </p:tav>
                                      </p:tavLst>
                                    </p:anim>
                                  </p:childTnLst>
                                </p:cTn>
                              </p:par>
                              <p:par>
                                <p:cTn id="206" presetID="16" presetClass="entr" presetSubtype="37" fill="hold" nodeType="withEffect">
                                  <p:stCondLst>
                                    <p:cond delay="0"/>
                                  </p:stCondLst>
                                  <p:childTnLst>
                                    <p:set>
                                      <p:cBhvr>
                                        <p:cTn id="207" dur="1" fill="hold">
                                          <p:stCondLst>
                                            <p:cond delay="0"/>
                                          </p:stCondLst>
                                        </p:cTn>
                                        <p:tgtEl>
                                          <p:spTgt spid="2"/>
                                        </p:tgtEl>
                                        <p:attrNameLst>
                                          <p:attrName>style.visibility</p:attrName>
                                        </p:attrNameLst>
                                      </p:cBhvr>
                                      <p:to>
                                        <p:strVal val="visible"/>
                                      </p:to>
                                    </p:set>
                                    <p:animEffect transition="in" filter="barn(outVertical)">
                                      <p:cBhvr>
                                        <p:cTn id="20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flip="none" rotWithShape="1">
          <a:gsLst>
            <a:gs pos="12000">
              <a:schemeClr val="tx1"/>
            </a:gs>
            <a:gs pos="30000">
              <a:srgbClr val="D49E6C"/>
            </a:gs>
            <a:gs pos="70000">
              <a:srgbClr val="A65528"/>
            </a:gs>
            <a:gs pos="100000">
              <a:srgbClr val="663012"/>
            </a:gs>
          </a:gsLst>
          <a:lin ang="5400000" scaled="1"/>
          <a:tileRect/>
        </a:gradFill>
        <a:effectLst/>
      </p:bgPr>
    </p:bg>
    <p:spTree>
      <p:nvGrpSpPr>
        <p:cNvPr id="1" name=""/>
        <p:cNvGrpSpPr/>
        <p:nvPr/>
      </p:nvGrpSpPr>
      <p:grpSpPr>
        <a:xfrm>
          <a:off x="0" y="0"/>
          <a:ext cx="0" cy="0"/>
          <a:chOff x="0" y="0"/>
          <a:chExt cx="0" cy="0"/>
        </a:xfrm>
      </p:grpSpPr>
      <p:pic>
        <p:nvPicPr>
          <p:cNvPr id="2" name="1 Imagen" descr="stock-photo-6226904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0"/>
            <a:ext cx="1143008" cy="904539"/>
          </a:xfrm>
          <a:prstGeom prst="rect">
            <a:avLst/>
          </a:prstGeom>
        </p:spPr>
      </p:pic>
      <p:pic>
        <p:nvPicPr>
          <p:cNvPr id="4" name="3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0"/>
            <a:ext cx="1071570" cy="904539"/>
          </a:xfrm>
          <a:prstGeom prst="rect">
            <a:avLst/>
          </a:prstGeom>
        </p:spPr>
      </p:pic>
      <p:pic>
        <p:nvPicPr>
          <p:cNvPr id="5" name="4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357172"/>
            <a:ext cx="1143008" cy="904539"/>
          </a:xfrm>
          <a:prstGeom prst="rect">
            <a:avLst/>
          </a:prstGeom>
        </p:spPr>
      </p:pic>
      <p:pic>
        <p:nvPicPr>
          <p:cNvPr id="6" name="5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357172"/>
            <a:ext cx="1071570" cy="904539"/>
          </a:xfrm>
          <a:prstGeom prst="rect">
            <a:avLst/>
          </a:prstGeom>
        </p:spPr>
      </p:pic>
      <p:pic>
        <p:nvPicPr>
          <p:cNvPr id="7" name="6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714380"/>
            <a:ext cx="1143008" cy="904539"/>
          </a:xfrm>
          <a:prstGeom prst="rect">
            <a:avLst/>
          </a:prstGeom>
        </p:spPr>
      </p:pic>
      <p:pic>
        <p:nvPicPr>
          <p:cNvPr id="8" name="7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714380"/>
            <a:ext cx="1071570" cy="904539"/>
          </a:xfrm>
          <a:prstGeom prst="rect">
            <a:avLst/>
          </a:prstGeom>
        </p:spPr>
      </p:pic>
      <p:pic>
        <p:nvPicPr>
          <p:cNvPr id="9" name="8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1071552"/>
            <a:ext cx="1143008" cy="904539"/>
          </a:xfrm>
          <a:prstGeom prst="rect">
            <a:avLst/>
          </a:prstGeom>
        </p:spPr>
      </p:pic>
      <p:pic>
        <p:nvPicPr>
          <p:cNvPr id="10" name="9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1071552"/>
            <a:ext cx="1071570" cy="904539"/>
          </a:xfrm>
          <a:prstGeom prst="rect">
            <a:avLst/>
          </a:prstGeom>
        </p:spPr>
      </p:pic>
      <p:pic>
        <p:nvPicPr>
          <p:cNvPr id="11" name="10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1357322"/>
            <a:ext cx="1143008" cy="904539"/>
          </a:xfrm>
          <a:prstGeom prst="rect">
            <a:avLst/>
          </a:prstGeom>
        </p:spPr>
      </p:pic>
      <p:pic>
        <p:nvPicPr>
          <p:cNvPr id="12" name="11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1357322"/>
            <a:ext cx="1071570" cy="904539"/>
          </a:xfrm>
          <a:prstGeom prst="rect">
            <a:avLst/>
          </a:prstGeom>
        </p:spPr>
      </p:pic>
      <p:pic>
        <p:nvPicPr>
          <p:cNvPr id="13" name="12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1714494"/>
            <a:ext cx="1143008" cy="904539"/>
          </a:xfrm>
          <a:prstGeom prst="rect">
            <a:avLst/>
          </a:prstGeom>
        </p:spPr>
      </p:pic>
      <p:pic>
        <p:nvPicPr>
          <p:cNvPr id="14" name="13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1714494"/>
            <a:ext cx="1071570" cy="904539"/>
          </a:xfrm>
          <a:prstGeom prst="rect">
            <a:avLst/>
          </a:prstGeom>
        </p:spPr>
      </p:pic>
      <p:pic>
        <p:nvPicPr>
          <p:cNvPr id="15" name="14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2071702"/>
            <a:ext cx="1143008" cy="904539"/>
          </a:xfrm>
          <a:prstGeom prst="rect">
            <a:avLst/>
          </a:prstGeom>
        </p:spPr>
      </p:pic>
      <p:pic>
        <p:nvPicPr>
          <p:cNvPr id="16" name="15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2071702"/>
            <a:ext cx="1071570" cy="904539"/>
          </a:xfrm>
          <a:prstGeom prst="rect">
            <a:avLst/>
          </a:prstGeom>
        </p:spPr>
      </p:pic>
      <p:pic>
        <p:nvPicPr>
          <p:cNvPr id="17" name="16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2428874"/>
            <a:ext cx="1143008" cy="904539"/>
          </a:xfrm>
          <a:prstGeom prst="rect">
            <a:avLst/>
          </a:prstGeom>
        </p:spPr>
      </p:pic>
      <p:pic>
        <p:nvPicPr>
          <p:cNvPr id="18" name="17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2428874"/>
            <a:ext cx="1071570" cy="904539"/>
          </a:xfrm>
          <a:prstGeom prst="rect">
            <a:avLst/>
          </a:prstGeom>
        </p:spPr>
      </p:pic>
      <p:pic>
        <p:nvPicPr>
          <p:cNvPr id="19" name="18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2714644"/>
            <a:ext cx="1143008" cy="904539"/>
          </a:xfrm>
          <a:prstGeom prst="rect">
            <a:avLst/>
          </a:prstGeom>
        </p:spPr>
      </p:pic>
      <p:pic>
        <p:nvPicPr>
          <p:cNvPr id="20" name="19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2714644"/>
            <a:ext cx="1071570" cy="904539"/>
          </a:xfrm>
          <a:prstGeom prst="rect">
            <a:avLst/>
          </a:prstGeom>
        </p:spPr>
      </p:pic>
      <p:pic>
        <p:nvPicPr>
          <p:cNvPr id="21" name="20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3071816"/>
            <a:ext cx="1143008" cy="904539"/>
          </a:xfrm>
          <a:prstGeom prst="rect">
            <a:avLst/>
          </a:prstGeom>
        </p:spPr>
      </p:pic>
      <p:pic>
        <p:nvPicPr>
          <p:cNvPr id="22" name="21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3071816"/>
            <a:ext cx="1071570" cy="904539"/>
          </a:xfrm>
          <a:prstGeom prst="rect">
            <a:avLst/>
          </a:prstGeom>
        </p:spPr>
      </p:pic>
      <p:pic>
        <p:nvPicPr>
          <p:cNvPr id="23" name="22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3429024"/>
            <a:ext cx="1143008" cy="904539"/>
          </a:xfrm>
          <a:prstGeom prst="rect">
            <a:avLst/>
          </a:prstGeom>
        </p:spPr>
      </p:pic>
      <p:pic>
        <p:nvPicPr>
          <p:cNvPr id="24" name="23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3429024"/>
            <a:ext cx="1071570" cy="904539"/>
          </a:xfrm>
          <a:prstGeom prst="rect">
            <a:avLst/>
          </a:prstGeom>
        </p:spPr>
      </p:pic>
      <p:pic>
        <p:nvPicPr>
          <p:cNvPr id="25" name="24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3786196"/>
            <a:ext cx="1143008" cy="904539"/>
          </a:xfrm>
          <a:prstGeom prst="rect">
            <a:avLst/>
          </a:prstGeom>
        </p:spPr>
      </p:pic>
      <p:pic>
        <p:nvPicPr>
          <p:cNvPr id="26" name="25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3786196"/>
            <a:ext cx="1071570" cy="904539"/>
          </a:xfrm>
          <a:prstGeom prst="rect">
            <a:avLst/>
          </a:prstGeom>
        </p:spPr>
      </p:pic>
      <p:pic>
        <p:nvPicPr>
          <p:cNvPr id="27" name="26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3881789"/>
            <a:ext cx="1143008" cy="904539"/>
          </a:xfrm>
          <a:prstGeom prst="rect">
            <a:avLst/>
          </a:prstGeom>
        </p:spPr>
      </p:pic>
      <p:pic>
        <p:nvPicPr>
          <p:cNvPr id="28" name="27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3881789"/>
            <a:ext cx="1071570" cy="904539"/>
          </a:xfrm>
          <a:prstGeom prst="rect">
            <a:avLst/>
          </a:prstGeom>
        </p:spPr>
      </p:pic>
      <p:pic>
        <p:nvPicPr>
          <p:cNvPr id="29" name="28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4238961"/>
            <a:ext cx="1143008" cy="904539"/>
          </a:xfrm>
          <a:prstGeom prst="rect">
            <a:avLst/>
          </a:prstGeom>
        </p:spPr>
      </p:pic>
      <p:pic>
        <p:nvPicPr>
          <p:cNvPr id="30" name="29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4238961"/>
            <a:ext cx="1071570" cy="904539"/>
          </a:xfrm>
          <a:prstGeom prst="rect">
            <a:avLst/>
          </a:prstGeom>
        </p:spPr>
      </p:pic>
      <p:sp>
        <p:nvSpPr>
          <p:cNvPr id="31" name="30 Rectángulo"/>
          <p:cNvSpPr/>
          <p:nvPr/>
        </p:nvSpPr>
        <p:spPr>
          <a:xfrm>
            <a:off x="-428660" y="-285770"/>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1"/>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1+#ppt_w/2"/>
                                          </p:val>
                                        </p:tav>
                                        <p:tav tm="100000">
                                          <p:val>
                                            <p:strVal val="#ppt_x"/>
                                          </p:val>
                                        </p:tav>
                                      </p:tavLst>
                                    </p:anim>
                                    <p:anim calcmode="lin" valueType="num">
                                      <p:cBhvr additive="base">
                                        <p:cTn id="34" dur="2000" fill="hold"/>
                                        <p:tgtEl>
                                          <p:spTgt spid="15"/>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1+#ppt_w/2"/>
                                          </p:val>
                                        </p:tav>
                                        <p:tav tm="100000">
                                          <p:val>
                                            <p:strVal val="#ppt_x"/>
                                          </p:val>
                                        </p:tav>
                                      </p:tavLst>
                                    </p:anim>
                                    <p:anim calcmode="lin" valueType="num">
                                      <p:cBhvr additive="base">
                                        <p:cTn id="38" dur="2000" fill="hold"/>
                                        <p:tgtEl>
                                          <p:spTgt spid="17"/>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1+#ppt_w/2"/>
                                          </p:val>
                                        </p:tav>
                                        <p:tav tm="100000">
                                          <p:val>
                                            <p:strVal val="#ppt_x"/>
                                          </p:val>
                                        </p:tav>
                                      </p:tavLst>
                                    </p:anim>
                                    <p:anim calcmode="lin" valueType="num">
                                      <p:cBhvr additive="base">
                                        <p:cTn id="42" dur="2000" fill="hold"/>
                                        <p:tgtEl>
                                          <p:spTgt spid="19"/>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1+#ppt_w/2"/>
                                          </p:val>
                                        </p:tav>
                                        <p:tav tm="100000">
                                          <p:val>
                                            <p:strVal val="#ppt_x"/>
                                          </p:val>
                                        </p:tav>
                                      </p:tavLst>
                                    </p:anim>
                                    <p:anim calcmode="lin" valueType="num">
                                      <p:cBhvr additive="base">
                                        <p:cTn id="46" dur="2000" fill="hold"/>
                                        <p:tgtEl>
                                          <p:spTgt spid="21"/>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2000" fill="hold"/>
                                        <p:tgtEl>
                                          <p:spTgt spid="23"/>
                                        </p:tgtEl>
                                        <p:attrNameLst>
                                          <p:attrName>ppt_x</p:attrName>
                                        </p:attrNameLst>
                                      </p:cBhvr>
                                      <p:tavLst>
                                        <p:tav tm="0">
                                          <p:val>
                                            <p:strVal val="1+#ppt_w/2"/>
                                          </p:val>
                                        </p:tav>
                                        <p:tav tm="100000">
                                          <p:val>
                                            <p:strVal val="#ppt_x"/>
                                          </p:val>
                                        </p:tav>
                                      </p:tavLst>
                                    </p:anim>
                                    <p:anim calcmode="lin" valueType="num">
                                      <p:cBhvr additive="base">
                                        <p:cTn id="50" dur="2000" fill="hold"/>
                                        <p:tgtEl>
                                          <p:spTgt spid="23"/>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additive="base">
                                        <p:cTn id="53" dur="2000" fill="hold"/>
                                        <p:tgtEl>
                                          <p:spTgt spid="25"/>
                                        </p:tgtEl>
                                        <p:attrNameLst>
                                          <p:attrName>ppt_x</p:attrName>
                                        </p:attrNameLst>
                                      </p:cBhvr>
                                      <p:tavLst>
                                        <p:tav tm="0">
                                          <p:val>
                                            <p:strVal val="1+#ppt_w/2"/>
                                          </p:val>
                                        </p:tav>
                                        <p:tav tm="100000">
                                          <p:val>
                                            <p:strVal val="#ppt_x"/>
                                          </p:val>
                                        </p:tav>
                                      </p:tavLst>
                                    </p:anim>
                                    <p:anim calcmode="lin" valueType="num">
                                      <p:cBhvr additive="base">
                                        <p:cTn id="54" dur="2000" fill="hold"/>
                                        <p:tgtEl>
                                          <p:spTgt spid="25"/>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27"/>
                                        </p:tgtEl>
                                        <p:attrNameLst>
                                          <p:attrName>style.visibility</p:attrName>
                                        </p:attrNameLst>
                                      </p:cBhvr>
                                      <p:to>
                                        <p:strVal val="visible"/>
                                      </p:to>
                                    </p:set>
                                    <p:anim calcmode="lin" valueType="num">
                                      <p:cBhvr additive="base">
                                        <p:cTn id="57" dur="2000" fill="hold"/>
                                        <p:tgtEl>
                                          <p:spTgt spid="27"/>
                                        </p:tgtEl>
                                        <p:attrNameLst>
                                          <p:attrName>ppt_x</p:attrName>
                                        </p:attrNameLst>
                                      </p:cBhvr>
                                      <p:tavLst>
                                        <p:tav tm="0">
                                          <p:val>
                                            <p:strVal val="1+#ppt_w/2"/>
                                          </p:val>
                                        </p:tav>
                                        <p:tav tm="100000">
                                          <p:val>
                                            <p:strVal val="#ppt_x"/>
                                          </p:val>
                                        </p:tav>
                                      </p:tavLst>
                                    </p:anim>
                                    <p:anim calcmode="lin" valueType="num">
                                      <p:cBhvr additive="base">
                                        <p:cTn id="58" dur="2000" fill="hold"/>
                                        <p:tgtEl>
                                          <p:spTgt spid="27"/>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29"/>
                                        </p:tgtEl>
                                        <p:attrNameLst>
                                          <p:attrName>style.visibility</p:attrName>
                                        </p:attrNameLst>
                                      </p:cBhvr>
                                      <p:to>
                                        <p:strVal val="visible"/>
                                      </p:to>
                                    </p:set>
                                    <p:anim calcmode="lin" valueType="num">
                                      <p:cBhvr additive="base">
                                        <p:cTn id="61" dur="2000" fill="hold"/>
                                        <p:tgtEl>
                                          <p:spTgt spid="29"/>
                                        </p:tgtEl>
                                        <p:attrNameLst>
                                          <p:attrName>ppt_x</p:attrName>
                                        </p:attrNameLst>
                                      </p:cBhvr>
                                      <p:tavLst>
                                        <p:tav tm="0">
                                          <p:val>
                                            <p:strVal val="1+#ppt_w/2"/>
                                          </p:val>
                                        </p:tav>
                                        <p:tav tm="100000">
                                          <p:val>
                                            <p:strVal val="#ppt_x"/>
                                          </p:val>
                                        </p:tav>
                                      </p:tavLst>
                                    </p:anim>
                                    <p:anim calcmode="lin" valueType="num">
                                      <p:cBhvr additive="base">
                                        <p:cTn id="62" dur="2000" fill="hold"/>
                                        <p:tgtEl>
                                          <p:spTgt spid="29"/>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4"/>
                                        </p:tgtEl>
                                        <p:attrNameLst>
                                          <p:attrName>style.visibility</p:attrName>
                                        </p:attrNameLst>
                                      </p:cBhvr>
                                      <p:to>
                                        <p:strVal val="visible"/>
                                      </p:to>
                                    </p:set>
                                    <p:anim calcmode="lin" valueType="num">
                                      <p:cBhvr additive="base">
                                        <p:cTn id="65" dur="2000" fill="hold"/>
                                        <p:tgtEl>
                                          <p:spTgt spid="4"/>
                                        </p:tgtEl>
                                        <p:attrNameLst>
                                          <p:attrName>ppt_x</p:attrName>
                                        </p:attrNameLst>
                                      </p:cBhvr>
                                      <p:tavLst>
                                        <p:tav tm="0">
                                          <p:val>
                                            <p:strVal val="0-#ppt_w/2"/>
                                          </p:val>
                                        </p:tav>
                                        <p:tav tm="100000">
                                          <p:val>
                                            <p:strVal val="#ppt_x"/>
                                          </p:val>
                                        </p:tav>
                                      </p:tavLst>
                                    </p:anim>
                                    <p:anim calcmode="lin" valueType="num">
                                      <p:cBhvr additive="base">
                                        <p:cTn id="66" dur="2000" fill="hold"/>
                                        <p:tgtEl>
                                          <p:spTgt spid="4"/>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6"/>
                                        </p:tgtEl>
                                        <p:attrNameLst>
                                          <p:attrName>style.visibility</p:attrName>
                                        </p:attrNameLst>
                                      </p:cBhvr>
                                      <p:to>
                                        <p:strVal val="visible"/>
                                      </p:to>
                                    </p:set>
                                    <p:anim calcmode="lin" valueType="num">
                                      <p:cBhvr additive="base">
                                        <p:cTn id="69" dur="2000" fill="hold"/>
                                        <p:tgtEl>
                                          <p:spTgt spid="6"/>
                                        </p:tgtEl>
                                        <p:attrNameLst>
                                          <p:attrName>ppt_x</p:attrName>
                                        </p:attrNameLst>
                                      </p:cBhvr>
                                      <p:tavLst>
                                        <p:tav tm="0">
                                          <p:val>
                                            <p:strVal val="0-#ppt_w/2"/>
                                          </p:val>
                                        </p:tav>
                                        <p:tav tm="100000">
                                          <p:val>
                                            <p:strVal val="#ppt_x"/>
                                          </p:val>
                                        </p:tav>
                                      </p:tavLst>
                                    </p:anim>
                                    <p:anim calcmode="lin" valueType="num">
                                      <p:cBhvr additive="base">
                                        <p:cTn id="70" dur="2000" fill="hold"/>
                                        <p:tgtEl>
                                          <p:spTgt spid="6"/>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8"/>
                                        </p:tgtEl>
                                        <p:attrNameLst>
                                          <p:attrName>style.visibility</p:attrName>
                                        </p:attrNameLst>
                                      </p:cBhvr>
                                      <p:to>
                                        <p:strVal val="visible"/>
                                      </p:to>
                                    </p:set>
                                    <p:anim calcmode="lin" valueType="num">
                                      <p:cBhvr additive="base">
                                        <p:cTn id="73" dur="2000" fill="hold"/>
                                        <p:tgtEl>
                                          <p:spTgt spid="8"/>
                                        </p:tgtEl>
                                        <p:attrNameLst>
                                          <p:attrName>ppt_x</p:attrName>
                                        </p:attrNameLst>
                                      </p:cBhvr>
                                      <p:tavLst>
                                        <p:tav tm="0">
                                          <p:val>
                                            <p:strVal val="0-#ppt_w/2"/>
                                          </p:val>
                                        </p:tav>
                                        <p:tav tm="100000">
                                          <p:val>
                                            <p:strVal val="#ppt_x"/>
                                          </p:val>
                                        </p:tav>
                                      </p:tavLst>
                                    </p:anim>
                                    <p:anim calcmode="lin" valueType="num">
                                      <p:cBhvr additive="base">
                                        <p:cTn id="74" dur="2000" fill="hold"/>
                                        <p:tgtEl>
                                          <p:spTgt spid="8"/>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10"/>
                                        </p:tgtEl>
                                        <p:attrNameLst>
                                          <p:attrName>style.visibility</p:attrName>
                                        </p:attrNameLst>
                                      </p:cBhvr>
                                      <p:to>
                                        <p:strVal val="visible"/>
                                      </p:to>
                                    </p:set>
                                    <p:anim calcmode="lin" valueType="num">
                                      <p:cBhvr additive="base">
                                        <p:cTn id="77" dur="2000" fill="hold"/>
                                        <p:tgtEl>
                                          <p:spTgt spid="10"/>
                                        </p:tgtEl>
                                        <p:attrNameLst>
                                          <p:attrName>ppt_x</p:attrName>
                                        </p:attrNameLst>
                                      </p:cBhvr>
                                      <p:tavLst>
                                        <p:tav tm="0">
                                          <p:val>
                                            <p:strVal val="0-#ppt_w/2"/>
                                          </p:val>
                                        </p:tav>
                                        <p:tav tm="100000">
                                          <p:val>
                                            <p:strVal val="#ppt_x"/>
                                          </p:val>
                                        </p:tav>
                                      </p:tavLst>
                                    </p:anim>
                                    <p:anim calcmode="lin" valueType="num">
                                      <p:cBhvr additive="base">
                                        <p:cTn id="78" dur="2000" fill="hold"/>
                                        <p:tgtEl>
                                          <p:spTgt spid="10"/>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12"/>
                                        </p:tgtEl>
                                        <p:attrNameLst>
                                          <p:attrName>style.visibility</p:attrName>
                                        </p:attrNameLst>
                                      </p:cBhvr>
                                      <p:to>
                                        <p:strVal val="visible"/>
                                      </p:to>
                                    </p:set>
                                    <p:anim calcmode="lin" valueType="num">
                                      <p:cBhvr additive="base">
                                        <p:cTn id="81" dur="2000" fill="hold"/>
                                        <p:tgtEl>
                                          <p:spTgt spid="12"/>
                                        </p:tgtEl>
                                        <p:attrNameLst>
                                          <p:attrName>ppt_x</p:attrName>
                                        </p:attrNameLst>
                                      </p:cBhvr>
                                      <p:tavLst>
                                        <p:tav tm="0">
                                          <p:val>
                                            <p:strVal val="0-#ppt_w/2"/>
                                          </p:val>
                                        </p:tav>
                                        <p:tav tm="100000">
                                          <p:val>
                                            <p:strVal val="#ppt_x"/>
                                          </p:val>
                                        </p:tav>
                                      </p:tavLst>
                                    </p:anim>
                                    <p:anim calcmode="lin" valueType="num">
                                      <p:cBhvr additive="base">
                                        <p:cTn id="82" dur="2000" fill="hold"/>
                                        <p:tgtEl>
                                          <p:spTgt spid="12"/>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2000" fill="hold"/>
                                        <p:tgtEl>
                                          <p:spTgt spid="14"/>
                                        </p:tgtEl>
                                        <p:attrNameLst>
                                          <p:attrName>ppt_x</p:attrName>
                                        </p:attrNameLst>
                                      </p:cBhvr>
                                      <p:tavLst>
                                        <p:tav tm="0">
                                          <p:val>
                                            <p:strVal val="0-#ppt_w/2"/>
                                          </p:val>
                                        </p:tav>
                                        <p:tav tm="100000">
                                          <p:val>
                                            <p:strVal val="#ppt_x"/>
                                          </p:val>
                                        </p:tav>
                                      </p:tavLst>
                                    </p:anim>
                                    <p:anim calcmode="lin" valueType="num">
                                      <p:cBhvr additive="base">
                                        <p:cTn id="86" dur="2000" fill="hold"/>
                                        <p:tgtEl>
                                          <p:spTgt spid="14"/>
                                        </p:tgtEl>
                                        <p:attrNameLst>
                                          <p:attrName>ppt_y</p:attrName>
                                        </p:attrNameLst>
                                      </p:cBhvr>
                                      <p:tavLst>
                                        <p:tav tm="0">
                                          <p:val>
                                            <p:strVal val="0-#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16"/>
                                        </p:tgtEl>
                                        <p:attrNameLst>
                                          <p:attrName>style.visibility</p:attrName>
                                        </p:attrNameLst>
                                      </p:cBhvr>
                                      <p:to>
                                        <p:strVal val="visible"/>
                                      </p:to>
                                    </p:set>
                                    <p:anim calcmode="lin" valueType="num">
                                      <p:cBhvr additive="base">
                                        <p:cTn id="89" dur="2000" fill="hold"/>
                                        <p:tgtEl>
                                          <p:spTgt spid="16"/>
                                        </p:tgtEl>
                                        <p:attrNameLst>
                                          <p:attrName>ppt_x</p:attrName>
                                        </p:attrNameLst>
                                      </p:cBhvr>
                                      <p:tavLst>
                                        <p:tav tm="0">
                                          <p:val>
                                            <p:strVal val="0-#ppt_w/2"/>
                                          </p:val>
                                        </p:tav>
                                        <p:tav tm="100000">
                                          <p:val>
                                            <p:strVal val="#ppt_x"/>
                                          </p:val>
                                        </p:tav>
                                      </p:tavLst>
                                    </p:anim>
                                    <p:anim calcmode="lin" valueType="num">
                                      <p:cBhvr additive="base">
                                        <p:cTn id="90" dur="2000" fill="hold"/>
                                        <p:tgtEl>
                                          <p:spTgt spid="16"/>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18"/>
                                        </p:tgtEl>
                                        <p:attrNameLst>
                                          <p:attrName>style.visibility</p:attrName>
                                        </p:attrNameLst>
                                      </p:cBhvr>
                                      <p:to>
                                        <p:strVal val="visible"/>
                                      </p:to>
                                    </p:set>
                                    <p:anim calcmode="lin" valueType="num">
                                      <p:cBhvr additive="base">
                                        <p:cTn id="93" dur="2000" fill="hold"/>
                                        <p:tgtEl>
                                          <p:spTgt spid="18"/>
                                        </p:tgtEl>
                                        <p:attrNameLst>
                                          <p:attrName>ppt_x</p:attrName>
                                        </p:attrNameLst>
                                      </p:cBhvr>
                                      <p:tavLst>
                                        <p:tav tm="0">
                                          <p:val>
                                            <p:strVal val="0-#ppt_w/2"/>
                                          </p:val>
                                        </p:tav>
                                        <p:tav tm="100000">
                                          <p:val>
                                            <p:strVal val="#ppt_x"/>
                                          </p:val>
                                        </p:tav>
                                      </p:tavLst>
                                    </p:anim>
                                    <p:anim calcmode="lin" valueType="num">
                                      <p:cBhvr additive="base">
                                        <p:cTn id="94" dur="2000" fill="hold"/>
                                        <p:tgtEl>
                                          <p:spTgt spid="18"/>
                                        </p:tgtEl>
                                        <p:attrNameLst>
                                          <p:attrName>ppt_y</p:attrName>
                                        </p:attrNameLst>
                                      </p:cBhvr>
                                      <p:tavLst>
                                        <p:tav tm="0">
                                          <p:val>
                                            <p:strVal val="0-#ppt_h/2"/>
                                          </p:val>
                                        </p:tav>
                                        <p:tav tm="100000">
                                          <p:val>
                                            <p:strVal val="#ppt_y"/>
                                          </p:val>
                                        </p:tav>
                                      </p:tavLst>
                                    </p:anim>
                                  </p:childTnLst>
                                </p:cTn>
                              </p:par>
                              <p:par>
                                <p:cTn id="95" presetID="2" presetClass="entr" presetSubtype="9" fill="hold" nodeType="withEffect">
                                  <p:stCondLst>
                                    <p:cond delay="0"/>
                                  </p:stCondLst>
                                  <p:childTnLst>
                                    <p:set>
                                      <p:cBhvr>
                                        <p:cTn id="96" dur="1" fill="hold">
                                          <p:stCondLst>
                                            <p:cond delay="0"/>
                                          </p:stCondLst>
                                        </p:cTn>
                                        <p:tgtEl>
                                          <p:spTgt spid="20"/>
                                        </p:tgtEl>
                                        <p:attrNameLst>
                                          <p:attrName>style.visibility</p:attrName>
                                        </p:attrNameLst>
                                      </p:cBhvr>
                                      <p:to>
                                        <p:strVal val="visible"/>
                                      </p:to>
                                    </p:set>
                                    <p:anim calcmode="lin" valueType="num">
                                      <p:cBhvr additive="base">
                                        <p:cTn id="97" dur="2000" fill="hold"/>
                                        <p:tgtEl>
                                          <p:spTgt spid="20"/>
                                        </p:tgtEl>
                                        <p:attrNameLst>
                                          <p:attrName>ppt_x</p:attrName>
                                        </p:attrNameLst>
                                      </p:cBhvr>
                                      <p:tavLst>
                                        <p:tav tm="0">
                                          <p:val>
                                            <p:strVal val="0-#ppt_w/2"/>
                                          </p:val>
                                        </p:tav>
                                        <p:tav tm="100000">
                                          <p:val>
                                            <p:strVal val="#ppt_x"/>
                                          </p:val>
                                        </p:tav>
                                      </p:tavLst>
                                    </p:anim>
                                    <p:anim calcmode="lin" valueType="num">
                                      <p:cBhvr additive="base">
                                        <p:cTn id="98" dur="2000" fill="hold"/>
                                        <p:tgtEl>
                                          <p:spTgt spid="20"/>
                                        </p:tgtEl>
                                        <p:attrNameLst>
                                          <p:attrName>ppt_y</p:attrName>
                                        </p:attrNameLst>
                                      </p:cBhvr>
                                      <p:tavLst>
                                        <p:tav tm="0">
                                          <p:val>
                                            <p:strVal val="0-#ppt_h/2"/>
                                          </p:val>
                                        </p:tav>
                                        <p:tav tm="100000">
                                          <p:val>
                                            <p:strVal val="#ppt_y"/>
                                          </p:val>
                                        </p:tav>
                                      </p:tavLst>
                                    </p:anim>
                                  </p:childTnLst>
                                </p:cTn>
                              </p:par>
                              <p:par>
                                <p:cTn id="99" presetID="2" presetClass="entr" presetSubtype="9" fill="hold" nodeType="withEffect">
                                  <p:stCondLst>
                                    <p:cond delay="0"/>
                                  </p:stCondLst>
                                  <p:childTnLst>
                                    <p:set>
                                      <p:cBhvr>
                                        <p:cTn id="100" dur="1" fill="hold">
                                          <p:stCondLst>
                                            <p:cond delay="0"/>
                                          </p:stCondLst>
                                        </p:cTn>
                                        <p:tgtEl>
                                          <p:spTgt spid="22"/>
                                        </p:tgtEl>
                                        <p:attrNameLst>
                                          <p:attrName>style.visibility</p:attrName>
                                        </p:attrNameLst>
                                      </p:cBhvr>
                                      <p:to>
                                        <p:strVal val="visible"/>
                                      </p:to>
                                    </p:set>
                                    <p:anim calcmode="lin" valueType="num">
                                      <p:cBhvr additive="base">
                                        <p:cTn id="101" dur="2000" fill="hold"/>
                                        <p:tgtEl>
                                          <p:spTgt spid="22"/>
                                        </p:tgtEl>
                                        <p:attrNameLst>
                                          <p:attrName>ppt_x</p:attrName>
                                        </p:attrNameLst>
                                      </p:cBhvr>
                                      <p:tavLst>
                                        <p:tav tm="0">
                                          <p:val>
                                            <p:strVal val="0-#ppt_w/2"/>
                                          </p:val>
                                        </p:tav>
                                        <p:tav tm="100000">
                                          <p:val>
                                            <p:strVal val="#ppt_x"/>
                                          </p:val>
                                        </p:tav>
                                      </p:tavLst>
                                    </p:anim>
                                    <p:anim calcmode="lin" valueType="num">
                                      <p:cBhvr additive="base">
                                        <p:cTn id="102" dur="2000" fill="hold"/>
                                        <p:tgtEl>
                                          <p:spTgt spid="22"/>
                                        </p:tgtEl>
                                        <p:attrNameLst>
                                          <p:attrName>ppt_y</p:attrName>
                                        </p:attrNameLst>
                                      </p:cBhvr>
                                      <p:tavLst>
                                        <p:tav tm="0">
                                          <p:val>
                                            <p:strVal val="0-#ppt_h/2"/>
                                          </p:val>
                                        </p:tav>
                                        <p:tav tm="100000">
                                          <p:val>
                                            <p:strVal val="#ppt_y"/>
                                          </p:val>
                                        </p:tav>
                                      </p:tavLst>
                                    </p:anim>
                                  </p:childTnLst>
                                </p:cTn>
                              </p:par>
                              <p:par>
                                <p:cTn id="103" presetID="2" presetClass="entr" presetSubtype="9" fill="hold" nodeType="withEffect">
                                  <p:stCondLst>
                                    <p:cond delay="0"/>
                                  </p:stCondLst>
                                  <p:childTnLst>
                                    <p:set>
                                      <p:cBhvr>
                                        <p:cTn id="104" dur="1" fill="hold">
                                          <p:stCondLst>
                                            <p:cond delay="0"/>
                                          </p:stCondLst>
                                        </p:cTn>
                                        <p:tgtEl>
                                          <p:spTgt spid="24"/>
                                        </p:tgtEl>
                                        <p:attrNameLst>
                                          <p:attrName>style.visibility</p:attrName>
                                        </p:attrNameLst>
                                      </p:cBhvr>
                                      <p:to>
                                        <p:strVal val="visible"/>
                                      </p:to>
                                    </p:set>
                                    <p:anim calcmode="lin" valueType="num">
                                      <p:cBhvr additive="base">
                                        <p:cTn id="105" dur="2000" fill="hold"/>
                                        <p:tgtEl>
                                          <p:spTgt spid="24"/>
                                        </p:tgtEl>
                                        <p:attrNameLst>
                                          <p:attrName>ppt_x</p:attrName>
                                        </p:attrNameLst>
                                      </p:cBhvr>
                                      <p:tavLst>
                                        <p:tav tm="0">
                                          <p:val>
                                            <p:strVal val="0-#ppt_w/2"/>
                                          </p:val>
                                        </p:tav>
                                        <p:tav tm="100000">
                                          <p:val>
                                            <p:strVal val="#ppt_x"/>
                                          </p:val>
                                        </p:tav>
                                      </p:tavLst>
                                    </p:anim>
                                    <p:anim calcmode="lin" valueType="num">
                                      <p:cBhvr additive="base">
                                        <p:cTn id="106" dur="2000" fill="hold"/>
                                        <p:tgtEl>
                                          <p:spTgt spid="24"/>
                                        </p:tgtEl>
                                        <p:attrNameLst>
                                          <p:attrName>ppt_y</p:attrName>
                                        </p:attrNameLst>
                                      </p:cBhvr>
                                      <p:tavLst>
                                        <p:tav tm="0">
                                          <p:val>
                                            <p:strVal val="0-#ppt_h/2"/>
                                          </p:val>
                                        </p:tav>
                                        <p:tav tm="100000">
                                          <p:val>
                                            <p:strVal val="#ppt_y"/>
                                          </p:val>
                                        </p:tav>
                                      </p:tavLst>
                                    </p:anim>
                                  </p:childTnLst>
                                </p:cTn>
                              </p:par>
                              <p:par>
                                <p:cTn id="107" presetID="2" presetClass="entr" presetSubtype="9" fill="hold" nodeType="withEffect">
                                  <p:stCondLst>
                                    <p:cond delay="0"/>
                                  </p:stCondLst>
                                  <p:childTnLst>
                                    <p:set>
                                      <p:cBhvr>
                                        <p:cTn id="108" dur="1" fill="hold">
                                          <p:stCondLst>
                                            <p:cond delay="0"/>
                                          </p:stCondLst>
                                        </p:cTn>
                                        <p:tgtEl>
                                          <p:spTgt spid="26"/>
                                        </p:tgtEl>
                                        <p:attrNameLst>
                                          <p:attrName>style.visibility</p:attrName>
                                        </p:attrNameLst>
                                      </p:cBhvr>
                                      <p:to>
                                        <p:strVal val="visible"/>
                                      </p:to>
                                    </p:set>
                                    <p:anim calcmode="lin" valueType="num">
                                      <p:cBhvr additive="base">
                                        <p:cTn id="109" dur="2000" fill="hold"/>
                                        <p:tgtEl>
                                          <p:spTgt spid="26"/>
                                        </p:tgtEl>
                                        <p:attrNameLst>
                                          <p:attrName>ppt_x</p:attrName>
                                        </p:attrNameLst>
                                      </p:cBhvr>
                                      <p:tavLst>
                                        <p:tav tm="0">
                                          <p:val>
                                            <p:strVal val="0-#ppt_w/2"/>
                                          </p:val>
                                        </p:tav>
                                        <p:tav tm="100000">
                                          <p:val>
                                            <p:strVal val="#ppt_x"/>
                                          </p:val>
                                        </p:tav>
                                      </p:tavLst>
                                    </p:anim>
                                    <p:anim calcmode="lin" valueType="num">
                                      <p:cBhvr additive="base">
                                        <p:cTn id="110" dur="2000" fill="hold"/>
                                        <p:tgtEl>
                                          <p:spTgt spid="26"/>
                                        </p:tgtEl>
                                        <p:attrNameLst>
                                          <p:attrName>ppt_y</p:attrName>
                                        </p:attrNameLst>
                                      </p:cBhvr>
                                      <p:tavLst>
                                        <p:tav tm="0">
                                          <p:val>
                                            <p:strVal val="0-#ppt_h/2"/>
                                          </p:val>
                                        </p:tav>
                                        <p:tav tm="100000">
                                          <p:val>
                                            <p:strVal val="#ppt_y"/>
                                          </p:val>
                                        </p:tav>
                                      </p:tavLst>
                                    </p:anim>
                                  </p:childTnLst>
                                </p:cTn>
                              </p:par>
                              <p:par>
                                <p:cTn id="111" presetID="2" presetClass="entr" presetSubtype="9" fill="hold" nodeType="withEffect">
                                  <p:stCondLst>
                                    <p:cond delay="0"/>
                                  </p:stCondLst>
                                  <p:childTnLst>
                                    <p:set>
                                      <p:cBhvr>
                                        <p:cTn id="112" dur="1" fill="hold">
                                          <p:stCondLst>
                                            <p:cond delay="0"/>
                                          </p:stCondLst>
                                        </p:cTn>
                                        <p:tgtEl>
                                          <p:spTgt spid="28"/>
                                        </p:tgtEl>
                                        <p:attrNameLst>
                                          <p:attrName>style.visibility</p:attrName>
                                        </p:attrNameLst>
                                      </p:cBhvr>
                                      <p:to>
                                        <p:strVal val="visible"/>
                                      </p:to>
                                    </p:set>
                                    <p:anim calcmode="lin" valueType="num">
                                      <p:cBhvr additive="base">
                                        <p:cTn id="113" dur="2000" fill="hold"/>
                                        <p:tgtEl>
                                          <p:spTgt spid="28"/>
                                        </p:tgtEl>
                                        <p:attrNameLst>
                                          <p:attrName>ppt_x</p:attrName>
                                        </p:attrNameLst>
                                      </p:cBhvr>
                                      <p:tavLst>
                                        <p:tav tm="0">
                                          <p:val>
                                            <p:strVal val="0-#ppt_w/2"/>
                                          </p:val>
                                        </p:tav>
                                        <p:tav tm="100000">
                                          <p:val>
                                            <p:strVal val="#ppt_x"/>
                                          </p:val>
                                        </p:tav>
                                      </p:tavLst>
                                    </p:anim>
                                    <p:anim calcmode="lin" valueType="num">
                                      <p:cBhvr additive="base">
                                        <p:cTn id="114" dur="2000" fill="hold"/>
                                        <p:tgtEl>
                                          <p:spTgt spid="28"/>
                                        </p:tgtEl>
                                        <p:attrNameLst>
                                          <p:attrName>ppt_y</p:attrName>
                                        </p:attrNameLst>
                                      </p:cBhvr>
                                      <p:tavLst>
                                        <p:tav tm="0">
                                          <p:val>
                                            <p:strVal val="0-#ppt_h/2"/>
                                          </p:val>
                                        </p:tav>
                                        <p:tav tm="100000">
                                          <p:val>
                                            <p:strVal val="#ppt_y"/>
                                          </p:val>
                                        </p:tav>
                                      </p:tavLst>
                                    </p:anim>
                                  </p:childTnLst>
                                </p:cTn>
                              </p:par>
                              <p:par>
                                <p:cTn id="115" presetID="2" presetClass="entr" presetSubtype="9" fill="hold"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2000" fill="hold"/>
                                        <p:tgtEl>
                                          <p:spTgt spid="30"/>
                                        </p:tgtEl>
                                        <p:attrNameLst>
                                          <p:attrName>ppt_x</p:attrName>
                                        </p:attrNameLst>
                                      </p:cBhvr>
                                      <p:tavLst>
                                        <p:tav tm="0">
                                          <p:val>
                                            <p:strVal val="0-#ppt_w/2"/>
                                          </p:val>
                                        </p:tav>
                                        <p:tav tm="100000">
                                          <p:val>
                                            <p:strVal val="#ppt_x"/>
                                          </p:val>
                                        </p:tav>
                                      </p:tavLst>
                                    </p:anim>
                                    <p:anim calcmode="lin" valueType="num">
                                      <p:cBhvr additive="base">
                                        <p:cTn id="118" dur="2000" fill="hold"/>
                                        <p:tgtEl>
                                          <p:spTgt spid="30"/>
                                        </p:tgtEl>
                                        <p:attrNameLst>
                                          <p:attrName>ppt_y</p:attrName>
                                        </p:attrNameLst>
                                      </p:cBhvr>
                                      <p:tavLst>
                                        <p:tav tm="0">
                                          <p:val>
                                            <p:strVal val="0-#ppt_h/2"/>
                                          </p:val>
                                        </p:tav>
                                        <p:tav tm="100000">
                                          <p:val>
                                            <p:strVal val="#ppt_y"/>
                                          </p:val>
                                        </p:tav>
                                      </p:tavLst>
                                    </p:anim>
                                  </p:childTnLst>
                                </p:cTn>
                              </p:par>
                              <p:par>
                                <p:cTn id="119" presetID="8" presetClass="emph" presetSubtype="0" autoRev="1" fill="hold" nodeType="withEffect">
                                  <p:stCondLst>
                                    <p:cond delay="0"/>
                                  </p:stCondLst>
                                  <p:childTnLst>
                                    <p:animRot by="-21600000">
                                      <p:cBhvr>
                                        <p:cTn id="120" dur="2000" fill="hold"/>
                                        <p:tgtEl>
                                          <p:spTgt spid="4"/>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6"/>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8"/>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0"/>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12"/>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14"/>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6"/>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8"/>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0"/>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2"/>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24"/>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26"/>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8"/>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30"/>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3"/>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5"/>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7"/>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9"/>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11"/>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13"/>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15"/>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17"/>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19"/>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21"/>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23"/>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25"/>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27"/>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29"/>
                                        </p:tgtEl>
                                        <p:attrNameLst>
                                          <p:attrName>r</p:attrName>
                                        </p:attrNameLst>
                                      </p:cBhvr>
                                    </p:animRot>
                                  </p:childTnLst>
                                </p:cTn>
                              </p:par>
                            </p:childTnLst>
                          </p:cTn>
                        </p:par>
                        <p:par>
                          <p:cTn id="175" fill="hold">
                            <p:stCondLst>
                              <p:cond delay="4000"/>
                            </p:stCondLst>
                            <p:childTnLst>
                              <p:par>
                                <p:cTn id="176" presetID="2" presetClass="exit" presetSubtype="4" fill="hold" nodeType="afterEffect">
                                  <p:stCondLst>
                                    <p:cond delay="0"/>
                                  </p:stCondLst>
                                  <p:childTnLst>
                                    <p:anim calcmode="lin" valueType="num">
                                      <p:cBhvr additive="base">
                                        <p:cTn id="177" dur="2000"/>
                                        <p:tgtEl>
                                          <p:spTgt spid="3"/>
                                        </p:tgtEl>
                                        <p:attrNameLst>
                                          <p:attrName>ppt_x</p:attrName>
                                        </p:attrNameLst>
                                      </p:cBhvr>
                                      <p:tavLst>
                                        <p:tav tm="0">
                                          <p:val>
                                            <p:strVal val="ppt_x"/>
                                          </p:val>
                                        </p:tav>
                                        <p:tav tm="100000">
                                          <p:val>
                                            <p:strVal val="ppt_x"/>
                                          </p:val>
                                        </p:tav>
                                      </p:tavLst>
                                    </p:anim>
                                    <p:anim calcmode="lin" valueType="num">
                                      <p:cBhvr additive="base">
                                        <p:cTn id="178" dur="2000"/>
                                        <p:tgtEl>
                                          <p:spTgt spid="3"/>
                                        </p:tgtEl>
                                        <p:attrNameLst>
                                          <p:attrName>ppt_y</p:attrName>
                                        </p:attrNameLst>
                                      </p:cBhvr>
                                      <p:tavLst>
                                        <p:tav tm="0">
                                          <p:val>
                                            <p:strVal val="ppt_y"/>
                                          </p:val>
                                        </p:tav>
                                        <p:tav tm="100000">
                                          <p:val>
                                            <p:strVal val="1+ppt_h/2"/>
                                          </p:val>
                                        </p:tav>
                                      </p:tavLst>
                                    </p:anim>
                                    <p:set>
                                      <p:cBhvr>
                                        <p:cTn id="179" dur="1" fill="hold">
                                          <p:stCondLst>
                                            <p:cond delay="1999"/>
                                          </p:stCondLst>
                                        </p:cTn>
                                        <p:tgtEl>
                                          <p:spTgt spid="3"/>
                                        </p:tgtEl>
                                        <p:attrNameLst>
                                          <p:attrName>style.visibility</p:attrName>
                                        </p:attrNameLst>
                                      </p:cBhvr>
                                      <p:to>
                                        <p:strVal val="hidden"/>
                                      </p:to>
                                    </p:set>
                                  </p:childTnLst>
                                </p:cTn>
                              </p:par>
                              <p:par>
                                <p:cTn id="180" presetID="2" presetClass="exit" presetSubtype="4" fill="hold" nodeType="withEffect">
                                  <p:stCondLst>
                                    <p:cond delay="0"/>
                                  </p:stCondLst>
                                  <p:childTnLst>
                                    <p:anim calcmode="lin" valueType="num">
                                      <p:cBhvr additive="base">
                                        <p:cTn id="181" dur="2000"/>
                                        <p:tgtEl>
                                          <p:spTgt spid="4"/>
                                        </p:tgtEl>
                                        <p:attrNameLst>
                                          <p:attrName>ppt_x</p:attrName>
                                        </p:attrNameLst>
                                      </p:cBhvr>
                                      <p:tavLst>
                                        <p:tav tm="0">
                                          <p:val>
                                            <p:strVal val="ppt_x"/>
                                          </p:val>
                                        </p:tav>
                                        <p:tav tm="100000">
                                          <p:val>
                                            <p:strVal val="ppt_x"/>
                                          </p:val>
                                        </p:tav>
                                      </p:tavLst>
                                    </p:anim>
                                    <p:anim calcmode="lin" valueType="num">
                                      <p:cBhvr additive="base">
                                        <p:cTn id="182" dur="2000"/>
                                        <p:tgtEl>
                                          <p:spTgt spid="4"/>
                                        </p:tgtEl>
                                        <p:attrNameLst>
                                          <p:attrName>ppt_y</p:attrName>
                                        </p:attrNameLst>
                                      </p:cBhvr>
                                      <p:tavLst>
                                        <p:tav tm="0">
                                          <p:val>
                                            <p:strVal val="ppt_y"/>
                                          </p:val>
                                        </p:tav>
                                        <p:tav tm="100000">
                                          <p:val>
                                            <p:strVal val="1+ppt_h/2"/>
                                          </p:val>
                                        </p:tav>
                                      </p:tavLst>
                                    </p:anim>
                                    <p:set>
                                      <p:cBhvr>
                                        <p:cTn id="183" dur="1" fill="hold">
                                          <p:stCondLst>
                                            <p:cond delay="1999"/>
                                          </p:stCondLst>
                                        </p:cTn>
                                        <p:tgtEl>
                                          <p:spTgt spid="4"/>
                                        </p:tgtEl>
                                        <p:attrNameLst>
                                          <p:attrName>style.visibility</p:attrName>
                                        </p:attrNameLst>
                                      </p:cBhvr>
                                      <p:to>
                                        <p:strVal val="hidden"/>
                                      </p:to>
                                    </p:set>
                                  </p:childTnLst>
                                </p:cTn>
                              </p:par>
                              <p:par>
                                <p:cTn id="184" presetID="2" presetClass="exit" presetSubtype="4" fill="hold" nodeType="withEffect">
                                  <p:stCondLst>
                                    <p:cond delay="0"/>
                                  </p:stCondLst>
                                  <p:childTnLst>
                                    <p:anim calcmode="lin" valueType="num">
                                      <p:cBhvr additive="base">
                                        <p:cTn id="185" dur="2000"/>
                                        <p:tgtEl>
                                          <p:spTgt spid="5"/>
                                        </p:tgtEl>
                                        <p:attrNameLst>
                                          <p:attrName>ppt_x</p:attrName>
                                        </p:attrNameLst>
                                      </p:cBhvr>
                                      <p:tavLst>
                                        <p:tav tm="0">
                                          <p:val>
                                            <p:strVal val="ppt_x"/>
                                          </p:val>
                                        </p:tav>
                                        <p:tav tm="100000">
                                          <p:val>
                                            <p:strVal val="ppt_x"/>
                                          </p:val>
                                        </p:tav>
                                      </p:tavLst>
                                    </p:anim>
                                    <p:anim calcmode="lin" valueType="num">
                                      <p:cBhvr additive="base">
                                        <p:cTn id="186" dur="2000"/>
                                        <p:tgtEl>
                                          <p:spTgt spid="5"/>
                                        </p:tgtEl>
                                        <p:attrNameLst>
                                          <p:attrName>ppt_y</p:attrName>
                                        </p:attrNameLst>
                                      </p:cBhvr>
                                      <p:tavLst>
                                        <p:tav tm="0">
                                          <p:val>
                                            <p:strVal val="ppt_y"/>
                                          </p:val>
                                        </p:tav>
                                        <p:tav tm="100000">
                                          <p:val>
                                            <p:strVal val="1+ppt_h/2"/>
                                          </p:val>
                                        </p:tav>
                                      </p:tavLst>
                                    </p:anim>
                                    <p:set>
                                      <p:cBhvr>
                                        <p:cTn id="187" dur="1" fill="hold">
                                          <p:stCondLst>
                                            <p:cond delay="1999"/>
                                          </p:stCondLst>
                                        </p:cTn>
                                        <p:tgtEl>
                                          <p:spTgt spid="5"/>
                                        </p:tgtEl>
                                        <p:attrNameLst>
                                          <p:attrName>style.visibility</p:attrName>
                                        </p:attrNameLst>
                                      </p:cBhvr>
                                      <p:to>
                                        <p:strVal val="hidden"/>
                                      </p:to>
                                    </p:set>
                                  </p:childTnLst>
                                </p:cTn>
                              </p:par>
                              <p:par>
                                <p:cTn id="188" presetID="2" presetClass="exit" presetSubtype="4" fill="hold" nodeType="withEffect">
                                  <p:stCondLst>
                                    <p:cond delay="0"/>
                                  </p:stCondLst>
                                  <p:childTnLst>
                                    <p:anim calcmode="lin" valueType="num">
                                      <p:cBhvr additive="base">
                                        <p:cTn id="189" dur="2000"/>
                                        <p:tgtEl>
                                          <p:spTgt spid="6"/>
                                        </p:tgtEl>
                                        <p:attrNameLst>
                                          <p:attrName>ppt_x</p:attrName>
                                        </p:attrNameLst>
                                      </p:cBhvr>
                                      <p:tavLst>
                                        <p:tav tm="0">
                                          <p:val>
                                            <p:strVal val="ppt_x"/>
                                          </p:val>
                                        </p:tav>
                                        <p:tav tm="100000">
                                          <p:val>
                                            <p:strVal val="ppt_x"/>
                                          </p:val>
                                        </p:tav>
                                      </p:tavLst>
                                    </p:anim>
                                    <p:anim calcmode="lin" valueType="num">
                                      <p:cBhvr additive="base">
                                        <p:cTn id="190" dur="2000"/>
                                        <p:tgtEl>
                                          <p:spTgt spid="6"/>
                                        </p:tgtEl>
                                        <p:attrNameLst>
                                          <p:attrName>ppt_y</p:attrName>
                                        </p:attrNameLst>
                                      </p:cBhvr>
                                      <p:tavLst>
                                        <p:tav tm="0">
                                          <p:val>
                                            <p:strVal val="ppt_y"/>
                                          </p:val>
                                        </p:tav>
                                        <p:tav tm="100000">
                                          <p:val>
                                            <p:strVal val="1+ppt_h/2"/>
                                          </p:val>
                                        </p:tav>
                                      </p:tavLst>
                                    </p:anim>
                                    <p:set>
                                      <p:cBhvr>
                                        <p:cTn id="191" dur="1" fill="hold">
                                          <p:stCondLst>
                                            <p:cond delay="1999"/>
                                          </p:stCondLst>
                                        </p:cTn>
                                        <p:tgtEl>
                                          <p:spTgt spid="6"/>
                                        </p:tgtEl>
                                        <p:attrNameLst>
                                          <p:attrName>style.visibility</p:attrName>
                                        </p:attrNameLst>
                                      </p:cBhvr>
                                      <p:to>
                                        <p:strVal val="hidden"/>
                                      </p:to>
                                    </p:set>
                                  </p:childTnLst>
                                </p:cTn>
                              </p:par>
                              <p:par>
                                <p:cTn id="192" presetID="2" presetClass="exit" presetSubtype="4" fill="hold" nodeType="withEffect">
                                  <p:stCondLst>
                                    <p:cond delay="0"/>
                                  </p:stCondLst>
                                  <p:childTnLst>
                                    <p:anim calcmode="lin" valueType="num">
                                      <p:cBhvr additive="base">
                                        <p:cTn id="193" dur="2000"/>
                                        <p:tgtEl>
                                          <p:spTgt spid="7"/>
                                        </p:tgtEl>
                                        <p:attrNameLst>
                                          <p:attrName>ppt_x</p:attrName>
                                        </p:attrNameLst>
                                      </p:cBhvr>
                                      <p:tavLst>
                                        <p:tav tm="0">
                                          <p:val>
                                            <p:strVal val="ppt_x"/>
                                          </p:val>
                                        </p:tav>
                                        <p:tav tm="100000">
                                          <p:val>
                                            <p:strVal val="ppt_x"/>
                                          </p:val>
                                        </p:tav>
                                      </p:tavLst>
                                    </p:anim>
                                    <p:anim calcmode="lin" valueType="num">
                                      <p:cBhvr additive="base">
                                        <p:cTn id="194" dur="2000"/>
                                        <p:tgtEl>
                                          <p:spTgt spid="7"/>
                                        </p:tgtEl>
                                        <p:attrNameLst>
                                          <p:attrName>ppt_y</p:attrName>
                                        </p:attrNameLst>
                                      </p:cBhvr>
                                      <p:tavLst>
                                        <p:tav tm="0">
                                          <p:val>
                                            <p:strVal val="ppt_y"/>
                                          </p:val>
                                        </p:tav>
                                        <p:tav tm="100000">
                                          <p:val>
                                            <p:strVal val="1+ppt_h/2"/>
                                          </p:val>
                                        </p:tav>
                                      </p:tavLst>
                                    </p:anim>
                                    <p:set>
                                      <p:cBhvr>
                                        <p:cTn id="195" dur="1" fill="hold">
                                          <p:stCondLst>
                                            <p:cond delay="1999"/>
                                          </p:stCondLst>
                                        </p:cTn>
                                        <p:tgtEl>
                                          <p:spTgt spid="7"/>
                                        </p:tgtEl>
                                        <p:attrNameLst>
                                          <p:attrName>style.visibility</p:attrName>
                                        </p:attrNameLst>
                                      </p:cBhvr>
                                      <p:to>
                                        <p:strVal val="hidden"/>
                                      </p:to>
                                    </p:set>
                                  </p:childTnLst>
                                </p:cTn>
                              </p:par>
                              <p:par>
                                <p:cTn id="196" presetID="2" presetClass="exit" presetSubtype="4" fill="hold" nodeType="withEffect">
                                  <p:stCondLst>
                                    <p:cond delay="0"/>
                                  </p:stCondLst>
                                  <p:childTnLst>
                                    <p:anim calcmode="lin" valueType="num">
                                      <p:cBhvr additive="base">
                                        <p:cTn id="197" dur="2000"/>
                                        <p:tgtEl>
                                          <p:spTgt spid="8"/>
                                        </p:tgtEl>
                                        <p:attrNameLst>
                                          <p:attrName>ppt_x</p:attrName>
                                        </p:attrNameLst>
                                      </p:cBhvr>
                                      <p:tavLst>
                                        <p:tav tm="0">
                                          <p:val>
                                            <p:strVal val="ppt_x"/>
                                          </p:val>
                                        </p:tav>
                                        <p:tav tm="100000">
                                          <p:val>
                                            <p:strVal val="ppt_x"/>
                                          </p:val>
                                        </p:tav>
                                      </p:tavLst>
                                    </p:anim>
                                    <p:anim calcmode="lin" valueType="num">
                                      <p:cBhvr additive="base">
                                        <p:cTn id="198" dur="2000"/>
                                        <p:tgtEl>
                                          <p:spTgt spid="8"/>
                                        </p:tgtEl>
                                        <p:attrNameLst>
                                          <p:attrName>ppt_y</p:attrName>
                                        </p:attrNameLst>
                                      </p:cBhvr>
                                      <p:tavLst>
                                        <p:tav tm="0">
                                          <p:val>
                                            <p:strVal val="ppt_y"/>
                                          </p:val>
                                        </p:tav>
                                        <p:tav tm="100000">
                                          <p:val>
                                            <p:strVal val="1+ppt_h/2"/>
                                          </p:val>
                                        </p:tav>
                                      </p:tavLst>
                                    </p:anim>
                                    <p:set>
                                      <p:cBhvr>
                                        <p:cTn id="199" dur="1" fill="hold">
                                          <p:stCondLst>
                                            <p:cond delay="1999"/>
                                          </p:stCondLst>
                                        </p:cTn>
                                        <p:tgtEl>
                                          <p:spTgt spid="8"/>
                                        </p:tgtEl>
                                        <p:attrNameLst>
                                          <p:attrName>style.visibility</p:attrName>
                                        </p:attrNameLst>
                                      </p:cBhvr>
                                      <p:to>
                                        <p:strVal val="hidden"/>
                                      </p:to>
                                    </p:set>
                                  </p:childTnLst>
                                </p:cTn>
                              </p:par>
                              <p:par>
                                <p:cTn id="200" presetID="2" presetClass="exit" presetSubtype="4" fill="hold" nodeType="withEffect">
                                  <p:stCondLst>
                                    <p:cond delay="0"/>
                                  </p:stCondLst>
                                  <p:childTnLst>
                                    <p:anim calcmode="lin" valueType="num">
                                      <p:cBhvr additive="base">
                                        <p:cTn id="201" dur="2000"/>
                                        <p:tgtEl>
                                          <p:spTgt spid="9"/>
                                        </p:tgtEl>
                                        <p:attrNameLst>
                                          <p:attrName>ppt_x</p:attrName>
                                        </p:attrNameLst>
                                      </p:cBhvr>
                                      <p:tavLst>
                                        <p:tav tm="0">
                                          <p:val>
                                            <p:strVal val="ppt_x"/>
                                          </p:val>
                                        </p:tav>
                                        <p:tav tm="100000">
                                          <p:val>
                                            <p:strVal val="ppt_x"/>
                                          </p:val>
                                        </p:tav>
                                      </p:tavLst>
                                    </p:anim>
                                    <p:anim calcmode="lin" valueType="num">
                                      <p:cBhvr additive="base">
                                        <p:cTn id="202" dur="2000"/>
                                        <p:tgtEl>
                                          <p:spTgt spid="9"/>
                                        </p:tgtEl>
                                        <p:attrNameLst>
                                          <p:attrName>ppt_y</p:attrName>
                                        </p:attrNameLst>
                                      </p:cBhvr>
                                      <p:tavLst>
                                        <p:tav tm="0">
                                          <p:val>
                                            <p:strVal val="ppt_y"/>
                                          </p:val>
                                        </p:tav>
                                        <p:tav tm="100000">
                                          <p:val>
                                            <p:strVal val="1+ppt_h/2"/>
                                          </p:val>
                                        </p:tav>
                                      </p:tavLst>
                                    </p:anim>
                                    <p:set>
                                      <p:cBhvr>
                                        <p:cTn id="203" dur="1" fill="hold">
                                          <p:stCondLst>
                                            <p:cond delay="1999"/>
                                          </p:stCondLst>
                                        </p:cTn>
                                        <p:tgtEl>
                                          <p:spTgt spid="9"/>
                                        </p:tgtEl>
                                        <p:attrNameLst>
                                          <p:attrName>style.visibility</p:attrName>
                                        </p:attrNameLst>
                                      </p:cBhvr>
                                      <p:to>
                                        <p:strVal val="hidden"/>
                                      </p:to>
                                    </p:set>
                                  </p:childTnLst>
                                </p:cTn>
                              </p:par>
                              <p:par>
                                <p:cTn id="204" presetID="2" presetClass="exit" presetSubtype="4" fill="hold" nodeType="withEffect">
                                  <p:stCondLst>
                                    <p:cond delay="0"/>
                                  </p:stCondLst>
                                  <p:childTnLst>
                                    <p:anim calcmode="lin" valueType="num">
                                      <p:cBhvr additive="base">
                                        <p:cTn id="205" dur="2000"/>
                                        <p:tgtEl>
                                          <p:spTgt spid="10"/>
                                        </p:tgtEl>
                                        <p:attrNameLst>
                                          <p:attrName>ppt_x</p:attrName>
                                        </p:attrNameLst>
                                      </p:cBhvr>
                                      <p:tavLst>
                                        <p:tav tm="0">
                                          <p:val>
                                            <p:strVal val="ppt_x"/>
                                          </p:val>
                                        </p:tav>
                                        <p:tav tm="100000">
                                          <p:val>
                                            <p:strVal val="ppt_x"/>
                                          </p:val>
                                        </p:tav>
                                      </p:tavLst>
                                    </p:anim>
                                    <p:anim calcmode="lin" valueType="num">
                                      <p:cBhvr additive="base">
                                        <p:cTn id="206" dur="2000"/>
                                        <p:tgtEl>
                                          <p:spTgt spid="10"/>
                                        </p:tgtEl>
                                        <p:attrNameLst>
                                          <p:attrName>ppt_y</p:attrName>
                                        </p:attrNameLst>
                                      </p:cBhvr>
                                      <p:tavLst>
                                        <p:tav tm="0">
                                          <p:val>
                                            <p:strVal val="ppt_y"/>
                                          </p:val>
                                        </p:tav>
                                        <p:tav tm="100000">
                                          <p:val>
                                            <p:strVal val="1+ppt_h/2"/>
                                          </p:val>
                                        </p:tav>
                                      </p:tavLst>
                                    </p:anim>
                                    <p:set>
                                      <p:cBhvr>
                                        <p:cTn id="207" dur="1" fill="hold">
                                          <p:stCondLst>
                                            <p:cond delay="1999"/>
                                          </p:stCondLst>
                                        </p:cTn>
                                        <p:tgtEl>
                                          <p:spTgt spid="10"/>
                                        </p:tgtEl>
                                        <p:attrNameLst>
                                          <p:attrName>style.visibility</p:attrName>
                                        </p:attrNameLst>
                                      </p:cBhvr>
                                      <p:to>
                                        <p:strVal val="hidden"/>
                                      </p:to>
                                    </p:set>
                                  </p:childTnLst>
                                </p:cTn>
                              </p:par>
                              <p:par>
                                <p:cTn id="208" presetID="2" presetClass="exit" presetSubtype="4" fill="hold" nodeType="withEffect">
                                  <p:stCondLst>
                                    <p:cond delay="0"/>
                                  </p:stCondLst>
                                  <p:childTnLst>
                                    <p:anim calcmode="lin" valueType="num">
                                      <p:cBhvr additive="base">
                                        <p:cTn id="209" dur="2000"/>
                                        <p:tgtEl>
                                          <p:spTgt spid="11"/>
                                        </p:tgtEl>
                                        <p:attrNameLst>
                                          <p:attrName>ppt_x</p:attrName>
                                        </p:attrNameLst>
                                      </p:cBhvr>
                                      <p:tavLst>
                                        <p:tav tm="0">
                                          <p:val>
                                            <p:strVal val="ppt_x"/>
                                          </p:val>
                                        </p:tav>
                                        <p:tav tm="100000">
                                          <p:val>
                                            <p:strVal val="ppt_x"/>
                                          </p:val>
                                        </p:tav>
                                      </p:tavLst>
                                    </p:anim>
                                    <p:anim calcmode="lin" valueType="num">
                                      <p:cBhvr additive="base">
                                        <p:cTn id="210" dur="2000"/>
                                        <p:tgtEl>
                                          <p:spTgt spid="11"/>
                                        </p:tgtEl>
                                        <p:attrNameLst>
                                          <p:attrName>ppt_y</p:attrName>
                                        </p:attrNameLst>
                                      </p:cBhvr>
                                      <p:tavLst>
                                        <p:tav tm="0">
                                          <p:val>
                                            <p:strVal val="ppt_y"/>
                                          </p:val>
                                        </p:tav>
                                        <p:tav tm="100000">
                                          <p:val>
                                            <p:strVal val="1+ppt_h/2"/>
                                          </p:val>
                                        </p:tav>
                                      </p:tavLst>
                                    </p:anim>
                                    <p:set>
                                      <p:cBhvr>
                                        <p:cTn id="211" dur="1" fill="hold">
                                          <p:stCondLst>
                                            <p:cond delay="1999"/>
                                          </p:stCondLst>
                                        </p:cTn>
                                        <p:tgtEl>
                                          <p:spTgt spid="11"/>
                                        </p:tgtEl>
                                        <p:attrNameLst>
                                          <p:attrName>style.visibility</p:attrName>
                                        </p:attrNameLst>
                                      </p:cBhvr>
                                      <p:to>
                                        <p:strVal val="hidden"/>
                                      </p:to>
                                    </p:set>
                                  </p:childTnLst>
                                </p:cTn>
                              </p:par>
                              <p:par>
                                <p:cTn id="212" presetID="2" presetClass="exit" presetSubtype="4" fill="hold" nodeType="withEffect">
                                  <p:stCondLst>
                                    <p:cond delay="0"/>
                                  </p:stCondLst>
                                  <p:childTnLst>
                                    <p:anim calcmode="lin" valueType="num">
                                      <p:cBhvr additive="base">
                                        <p:cTn id="213" dur="2000"/>
                                        <p:tgtEl>
                                          <p:spTgt spid="12"/>
                                        </p:tgtEl>
                                        <p:attrNameLst>
                                          <p:attrName>ppt_x</p:attrName>
                                        </p:attrNameLst>
                                      </p:cBhvr>
                                      <p:tavLst>
                                        <p:tav tm="0">
                                          <p:val>
                                            <p:strVal val="ppt_x"/>
                                          </p:val>
                                        </p:tav>
                                        <p:tav tm="100000">
                                          <p:val>
                                            <p:strVal val="ppt_x"/>
                                          </p:val>
                                        </p:tav>
                                      </p:tavLst>
                                    </p:anim>
                                    <p:anim calcmode="lin" valueType="num">
                                      <p:cBhvr additive="base">
                                        <p:cTn id="214" dur="2000"/>
                                        <p:tgtEl>
                                          <p:spTgt spid="12"/>
                                        </p:tgtEl>
                                        <p:attrNameLst>
                                          <p:attrName>ppt_y</p:attrName>
                                        </p:attrNameLst>
                                      </p:cBhvr>
                                      <p:tavLst>
                                        <p:tav tm="0">
                                          <p:val>
                                            <p:strVal val="ppt_y"/>
                                          </p:val>
                                        </p:tav>
                                        <p:tav tm="100000">
                                          <p:val>
                                            <p:strVal val="1+ppt_h/2"/>
                                          </p:val>
                                        </p:tav>
                                      </p:tavLst>
                                    </p:anim>
                                    <p:set>
                                      <p:cBhvr>
                                        <p:cTn id="215" dur="1" fill="hold">
                                          <p:stCondLst>
                                            <p:cond delay="1999"/>
                                          </p:stCondLst>
                                        </p:cTn>
                                        <p:tgtEl>
                                          <p:spTgt spid="12"/>
                                        </p:tgtEl>
                                        <p:attrNameLst>
                                          <p:attrName>style.visibility</p:attrName>
                                        </p:attrNameLst>
                                      </p:cBhvr>
                                      <p:to>
                                        <p:strVal val="hidden"/>
                                      </p:to>
                                    </p:set>
                                  </p:childTnLst>
                                </p:cTn>
                              </p:par>
                              <p:par>
                                <p:cTn id="216" presetID="2" presetClass="exit" presetSubtype="4" fill="hold" nodeType="withEffect">
                                  <p:stCondLst>
                                    <p:cond delay="0"/>
                                  </p:stCondLst>
                                  <p:childTnLst>
                                    <p:anim calcmode="lin" valueType="num">
                                      <p:cBhvr additive="base">
                                        <p:cTn id="217" dur="2000"/>
                                        <p:tgtEl>
                                          <p:spTgt spid="13"/>
                                        </p:tgtEl>
                                        <p:attrNameLst>
                                          <p:attrName>ppt_x</p:attrName>
                                        </p:attrNameLst>
                                      </p:cBhvr>
                                      <p:tavLst>
                                        <p:tav tm="0">
                                          <p:val>
                                            <p:strVal val="ppt_x"/>
                                          </p:val>
                                        </p:tav>
                                        <p:tav tm="100000">
                                          <p:val>
                                            <p:strVal val="ppt_x"/>
                                          </p:val>
                                        </p:tav>
                                      </p:tavLst>
                                    </p:anim>
                                    <p:anim calcmode="lin" valueType="num">
                                      <p:cBhvr additive="base">
                                        <p:cTn id="218" dur="2000"/>
                                        <p:tgtEl>
                                          <p:spTgt spid="13"/>
                                        </p:tgtEl>
                                        <p:attrNameLst>
                                          <p:attrName>ppt_y</p:attrName>
                                        </p:attrNameLst>
                                      </p:cBhvr>
                                      <p:tavLst>
                                        <p:tav tm="0">
                                          <p:val>
                                            <p:strVal val="ppt_y"/>
                                          </p:val>
                                        </p:tav>
                                        <p:tav tm="100000">
                                          <p:val>
                                            <p:strVal val="1+ppt_h/2"/>
                                          </p:val>
                                        </p:tav>
                                      </p:tavLst>
                                    </p:anim>
                                    <p:set>
                                      <p:cBhvr>
                                        <p:cTn id="219" dur="1" fill="hold">
                                          <p:stCondLst>
                                            <p:cond delay="1999"/>
                                          </p:stCondLst>
                                        </p:cTn>
                                        <p:tgtEl>
                                          <p:spTgt spid="13"/>
                                        </p:tgtEl>
                                        <p:attrNameLst>
                                          <p:attrName>style.visibility</p:attrName>
                                        </p:attrNameLst>
                                      </p:cBhvr>
                                      <p:to>
                                        <p:strVal val="hidden"/>
                                      </p:to>
                                    </p:set>
                                  </p:childTnLst>
                                </p:cTn>
                              </p:par>
                              <p:par>
                                <p:cTn id="220" presetID="2" presetClass="exit" presetSubtype="4" fill="hold" nodeType="withEffect">
                                  <p:stCondLst>
                                    <p:cond delay="0"/>
                                  </p:stCondLst>
                                  <p:childTnLst>
                                    <p:anim calcmode="lin" valueType="num">
                                      <p:cBhvr additive="base">
                                        <p:cTn id="221" dur="2000"/>
                                        <p:tgtEl>
                                          <p:spTgt spid="14"/>
                                        </p:tgtEl>
                                        <p:attrNameLst>
                                          <p:attrName>ppt_x</p:attrName>
                                        </p:attrNameLst>
                                      </p:cBhvr>
                                      <p:tavLst>
                                        <p:tav tm="0">
                                          <p:val>
                                            <p:strVal val="ppt_x"/>
                                          </p:val>
                                        </p:tav>
                                        <p:tav tm="100000">
                                          <p:val>
                                            <p:strVal val="ppt_x"/>
                                          </p:val>
                                        </p:tav>
                                      </p:tavLst>
                                    </p:anim>
                                    <p:anim calcmode="lin" valueType="num">
                                      <p:cBhvr additive="base">
                                        <p:cTn id="222" dur="2000"/>
                                        <p:tgtEl>
                                          <p:spTgt spid="14"/>
                                        </p:tgtEl>
                                        <p:attrNameLst>
                                          <p:attrName>ppt_y</p:attrName>
                                        </p:attrNameLst>
                                      </p:cBhvr>
                                      <p:tavLst>
                                        <p:tav tm="0">
                                          <p:val>
                                            <p:strVal val="ppt_y"/>
                                          </p:val>
                                        </p:tav>
                                        <p:tav tm="100000">
                                          <p:val>
                                            <p:strVal val="1+ppt_h/2"/>
                                          </p:val>
                                        </p:tav>
                                      </p:tavLst>
                                    </p:anim>
                                    <p:set>
                                      <p:cBhvr>
                                        <p:cTn id="223" dur="1" fill="hold">
                                          <p:stCondLst>
                                            <p:cond delay="1999"/>
                                          </p:stCondLst>
                                        </p:cTn>
                                        <p:tgtEl>
                                          <p:spTgt spid="14"/>
                                        </p:tgtEl>
                                        <p:attrNameLst>
                                          <p:attrName>style.visibility</p:attrName>
                                        </p:attrNameLst>
                                      </p:cBhvr>
                                      <p:to>
                                        <p:strVal val="hidden"/>
                                      </p:to>
                                    </p:set>
                                  </p:childTnLst>
                                </p:cTn>
                              </p:par>
                              <p:par>
                                <p:cTn id="224" presetID="2" presetClass="exit" presetSubtype="4" fill="hold" nodeType="withEffect">
                                  <p:stCondLst>
                                    <p:cond delay="0"/>
                                  </p:stCondLst>
                                  <p:childTnLst>
                                    <p:anim calcmode="lin" valueType="num">
                                      <p:cBhvr additive="base">
                                        <p:cTn id="225" dur="2000"/>
                                        <p:tgtEl>
                                          <p:spTgt spid="15"/>
                                        </p:tgtEl>
                                        <p:attrNameLst>
                                          <p:attrName>ppt_x</p:attrName>
                                        </p:attrNameLst>
                                      </p:cBhvr>
                                      <p:tavLst>
                                        <p:tav tm="0">
                                          <p:val>
                                            <p:strVal val="ppt_x"/>
                                          </p:val>
                                        </p:tav>
                                        <p:tav tm="100000">
                                          <p:val>
                                            <p:strVal val="ppt_x"/>
                                          </p:val>
                                        </p:tav>
                                      </p:tavLst>
                                    </p:anim>
                                    <p:anim calcmode="lin" valueType="num">
                                      <p:cBhvr additive="base">
                                        <p:cTn id="226" dur="2000"/>
                                        <p:tgtEl>
                                          <p:spTgt spid="15"/>
                                        </p:tgtEl>
                                        <p:attrNameLst>
                                          <p:attrName>ppt_y</p:attrName>
                                        </p:attrNameLst>
                                      </p:cBhvr>
                                      <p:tavLst>
                                        <p:tav tm="0">
                                          <p:val>
                                            <p:strVal val="ppt_y"/>
                                          </p:val>
                                        </p:tav>
                                        <p:tav tm="100000">
                                          <p:val>
                                            <p:strVal val="1+ppt_h/2"/>
                                          </p:val>
                                        </p:tav>
                                      </p:tavLst>
                                    </p:anim>
                                    <p:set>
                                      <p:cBhvr>
                                        <p:cTn id="227" dur="1" fill="hold">
                                          <p:stCondLst>
                                            <p:cond delay="1999"/>
                                          </p:stCondLst>
                                        </p:cTn>
                                        <p:tgtEl>
                                          <p:spTgt spid="15"/>
                                        </p:tgtEl>
                                        <p:attrNameLst>
                                          <p:attrName>style.visibility</p:attrName>
                                        </p:attrNameLst>
                                      </p:cBhvr>
                                      <p:to>
                                        <p:strVal val="hidden"/>
                                      </p:to>
                                    </p:set>
                                  </p:childTnLst>
                                </p:cTn>
                              </p:par>
                              <p:par>
                                <p:cTn id="228" presetID="2" presetClass="exit" presetSubtype="4" fill="hold" nodeType="withEffect">
                                  <p:stCondLst>
                                    <p:cond delay="0"/>
                                  </p:stCondLst>
                                  <p:childTnLst>
                                    <p:anim calcmode="lin" valueType="num">
                                      <p:cBhvr additive="base">
                                        <p:cTn id="229" dur="2000"/>
                                        <p:tgtEl>
                                          <p:spTgt spid="16"/>
                                        </p:tgtEl>
                                        <p:attrNameLst>
                                          <p:attrName>ppt_x</p:attrName>
                                        </p:attrNameLst>
                                      </p:cBhvr>
                                      <p:tavLst>
                                        <p:tav tm="0">
                                          <p:val>
                                            <p:strVal val="ppt_x"/>
                                          </p:val>
                                        </p:tav>
                                        <p:tav tm="100000">
                                          <p:val>
                                            <p:strVal val="ppt_x"/>
                                          </p:val>
                                        </p:tav>
                                      </p:tavLst>
                                    </p:anim>
                                    <p:anim calcmode="lin" valueType="num">
                                      <p:cBhvr additive="base">
                                        <p:cTn id="230" dur="2000"/>
                                        <p:tgtEl>
                                          <p:spTgt spid="16"/>
                                        </p:tgtEl>
                                        <p:attrNameLst>
                                          <p:attrName>ppt_y</p:attrName>
                                        </p:attrNameLst>
                                      </p:cBhvr>
                                      <p:tavLst>
                                        <p:tav tm="0">
                                          <p:val>
                                            <p:strVal val="ppt_y"/>
                                          </p:val>
                                        </p:tav>
                                        <p:tav tm="100000">
                                          <p:val>
                                            <p:strVal val="1+ppt_h/2"/>
                                          </p:val>
                                        </p:tav>
                                      </p:tavLst>
                                    </p:anim>
                                    <p:set>
                                      <p:cBhvr>
                                        <p:cTn id="231" dur="1" fill="hold">
                                          <p:stCondLst>
                                            <p:cond delay="1999"/>
                                          </p:stCondLst>
                                        </p:cTn>
                                        <p:tgtEl>
                                          <p:spTgt spid="16"/>
                                        </p:tgtEl>
                                        <p:attrNameLst>
                                          <p:attrName>style.visibility</p:attrName>
                                        </p:attrNameLst>
                                      </p:cBhvr>
                                      <p:to>
                                        <p:strVal val="hidden"/>
                                      </p:to>
                                    </p:set>
                                  </p:childTnLst>
                                </p:cTn>
                              </p:par>
                              <p:par>
                                <p:cTn id="232" presetID="2" presetClass="exit" presetSubtype="4" fill="hold" nodeType="withEffect">
                                  <p:stCondLst>
                                    <p:cond delay="0"/>
                                  </p:stCondLst>
                                  <p:childTnLst>
                                    <p:anim calcmode="lin" valueType="num">
                                      <p:cBhvr additive="base">
                                        <p:cTn id="233" dur="2000"/>
                                        <p:tgtEl>
                                          <p:spTgt spid="17"/>
                                        </p:tgtEl>
                                        <p:attrNameLst>
                                          <p:attrName>ppt_x</p:attrName>
                                        </p:attrNameLst>
                                      </p:cBhvr>
                                      <p:tavLst>
                                        <p:tav tm="0">
                                          <p:val>
                                            <p:strVal val="ppt_x"/>
                                          </p:val>
                                        </p:tav>
                                        <p:tav tm="100000">
                                          <p:val>
                                            <p:strVal val="ppt_x"/>
                                          </p:val>
                                        </p:tav>
                                      </p:tavLst>
                                    </p:anim>
                                    <p:anim calcmode="lin" valueType="num">
                                      <p:cBhvr additive="base">
                                        <p:cTn id="234" dur="2000"/>
                                        <p:tgtEl>
                                          <p:spTgt spid="17"/>
                                        </p:tgtEl>
                                        <p:attrNameLst>
                                          <p:attrName>ppt_y</p:attrName>
                                        </p:attrNameLst>
                                      </p:cBhvr>
                                      <p:tavLst>
                                        <p:tav tm="0">
                                          <p:val>
                                            <p:strVal val="ppt_y"/>
                                          </p:val>
                                        </p:tav>
                                        <p:tav tm="100000">
                                          <p:val>
                                            <p:strVal val="1+ppt_h/2"/>
                                          </p:val>
                                        </p:tav>
                                      </p:tavLst>
                                    </p:anim>
                                    <p:set>
                                      <p:cBhvr>
                                        <p:cTn id="235" dur="1" fill="hold">
                                          <p:stCondLst>
                                            <p:cond delay="1999"/>
                                          </p:stCondLst>
                                        </p:cTn>
                                        <p:tgtEl>
                                          <p:spTgt spid="17"/>
                                        </p:tgtEl>
                                        <p:attrNameLst>
                                          <p:attrName>style.visibility</p:attrName>
                                        </p:attrNameLst>
                                      </p:cBhvr>
                                      <p:to>
                                        <p:strVal val="hidden"/>
                                      </p:to>
                                    </p:set>
                                  </p:childTnLst>
                                </p:cTn>
                              </p:par>
                              <p:par>
                                <p:cTn id="236" presetID="2" presetClass="exit" presetSubtype="4" fill="hold" nodeType="withEffect">
                                  <p:stCondLst>
                                    <p:cond delay="0"/>
                                  </p:stCondLst>
                                  <p:childTnLst>
                                    <p:anim calcmode="lin" valueType="num">
                                      <p:cBhvr additive="base">
                                        <p:cTn id="237" dur="2000"/>
                                        <p:tgtEl>
                                          <p:spTgt spid="18"/>
                                        </p:tgtEl>
                                        <p:attrNameLst>
                                          <p:attrName>ppt_x</p:attrName>
                                        </p:attrNameLst>
                                      </p:cBhvr>
                                      <p:tavLst>
                                        <p:tav tm="0">
                                          <p:val>
                                            <p:strVal val="ppt_x"/>
                                          </p:val>
                                        </p:tav>
                                        <p:tav tm="100000">
                                          <p:val>
                                            <p:strVal val="ppt_x"/>
                                          </p:val>
                                        </p:tav>
                                      </p:tavLst>
                                    </p:anim>
                                    <p:anim calcmode="lin" valueType="num">
                                      <p:cBhvr additive="base">
                                        <p:cTn id="238" dur="2000"/>
                                        <p:tgtEl>
                                          <p:spTgt spid="18"/>
                                        </p:tgtEl>
                                        <p:attrNameLst>
                                          <p:attrName>ppt_y</p:attrName>
                                        </p:attrNameLst>
                                      </p:cBhvr>
                                      <p:tavLst>
                                        <p:tav tm="0">
                                          <p:val>
                                            <p:strVal val="ppt_y"/>
                                          </p:val>
                                        </p:tav>
                                        <p:tav tm="100000">
                                          <p:val>
                                            <p:strVal val="1+ppt_h/2"/>
                                          </p:val>
                                        </p:tav>
                                      </p:tavLst>
                                    </p:anim>
                                    <p:set>
                                      <p:cBhvr>
                                        <p:cTn id="239" dur="1" fill="hold">
                                          <p:stCondLst>
                                            <p:cond delay="1999"/>
                                          </p:stCondLst>
                                        </p:cTn>
                                        <p:tgtEl>
                                          <p:spTgt spid="18"/>
                                        </p:tgtEl>
                                        <p:attrNameLst>
                                          <p:attrName>style.visibility</p:attrName>
                                        </p:attrNameLst>
                                      </p:cBhvr>
                                      <p:to>
                                        <p:strVal val="hidden"/>
                                      </p:to>
                                    </p:set>
                                  </p:childTnLst>
                                </p:cTn>
                              </p:par>
                              <p:par>
                                <p:cTn id="240" presetID="2" presetClass="exit" presetSubtype="4" fill="hold" nodeType="withEffect">
                                  <p:stCondLst>
                                    <p:cond delay="0"/>
                                  </p:stCondLst>
                                  <p:childTnLst>
                                    <p:anim calcmode="lin" valueType="num">
                                      <p:cBhvr additive="base">
                                        <p:cTn id="241" dur="2000"/>
                                        <p:tgtEl>
                                          <p:spTgt spid="19"/>
                                        </p:tgtEl>
                                        <p:attrNameLst>
                                          <p:attrName>ppt_x</p:attrName>
                                        </p:attrNameLst>
                                      </p:cBhvr>
                                      <p:tavLst>
                                        <p:tav tm="0">
                                          <p:val>
                                            <p:strVal val="ppt_x"/>
                                          </p:val>
                                        </p:tav>
                                        <p:tav tm="100000">
                                          <p:val>
                                            <p:strVal val="ppt_x"/>
                                          </p:val>
                                        </p:tav>
                                      </p:tavLst>
                                    </p:anim>
                                    <p:anim calcmode="lin" valueType="num">
                                      <p:cBhvr additive="base">
                                        <p:cTn id="242" dur="2000"/>
                                        <p:tgtEl>
                                          <p:spTgt spid="19"/>
                                        </p:tgtEl>
                                        <p:attrNameLst>
                                          <p:attrName>ppt_y</p:attrName>
                                        </p:attrNameLst>
                                      </p:cBhvr>
                                      <p:tavLst>
                                        <p:tav tm="0">
                                          <p:val>
                                            <p:strVal val="ppt_y"/>
                                          </p:val>
                                        </p:tav>
                                        <p:tav tm="100000">
                                          <p:val>
                                            <p:strVal val="1+ppt_h/2"/>
                                          </p:val>
                                        </p:tav>
                                      </p:tavLst>
                                    </p:anim>
                                    <p:set>
                                      <p:cBhvr>
                                        <p:cTn id="243" dur="1" fill="hold">
                                          <p:stCondLst>
                                            <p:cond delay="1999"/>
                                          </p:stCondLst>
                                        </p:cTn>
                                        <p:tgtEl>
                                          <p:spTgt spid="19"/>
                                        </p:tgtEl>
                                        <p:attrNameLst>
                                          <p:attrName>style.visibility</p:attrName>
                                        </p:attrNameLst>
                                      </p:cBhvr>
                                      <p:to>
                                        <p:strVal val="hidden"/>
                                      </p:to>
                                    </p:set>
                                  </p:childTnLst>
                                </p:cTn>
                              </p:par>
                              <p:par>
                                <p:cTn id="244" presetID="2" presetClass="exit" presetSubtype="4" fill="hold" nodeType="withEffect">
                                  <p:stCondLst>
                                    <p:cond delay="0"/>
                                  </p:stCondLst>
                                  <p:childTnLst>
                                    <p:anim calcmode="lin" valueType="num">
                                      <p:cBhvr additive="base">
                                        <p:cTn id="245" dur="2000"/>
                                        <p:tgtEl>
                                          <p:spTgt spid="20"/>
                                        </p:tgtEl>
                                        <p:attrNameLst>
                                          <p:attrName>ppt_x</p:attrName>
                                        </p:attrNameLst>
                                      </p:cBhvr>
                                      <p:tavLst>
                                        <p:tav tm="0">
                                          <p:val>
                                            <p:strVal val="ppt_x"/>
                                          </p:val>
                                        </p:tav>
                                        <p:tav tm="100000">
                                          <p:val>
                                            <p:strVal val="ppt_x"/>
                                          </p:val>
                                        </p:tav>
                                      </p:tavLst>
                                    </p:anim>
                                    <p:anim calcmode="lin" valueType="num">
                                      <p:cBhvr additive="base">
                                        <p:cTn id="246" dur="2000"/>
                                        <p:tgtEl>
                                          <p:spTgt spid="20"/>
                                        </p:tgtEl>
                                        <p:attrNameLst>
                                          <p:attrName>ppt_y</p:attrName>
                                        </p:attrNameLst>
                                      </p:cBhvr>
                                      <p:tavLst>
                                        <p:tav tm="0">
                                          <p:val>
                                            <p:strVal val="ppt_y"/>
                                          </p:val>
                                        </p:tav>
                                        <p:tav tm="100000">
                                          <p:val>
                                            <p:strVal val="1+ppt_h/2"/>
                                          </p:val>
                                        </p:tav>
                                      </p:tavLst>
                                    </p:anim>
                                    <p:set>
                                      <p:cBhvr>
                                        <p:cTn id="247" dur="1" fill="hold">
                                          <p:stCondLst>
                                            <p:cond delay="1999"/>
                                          </p:stCondLst>
                                        </p:cTn>
                                        <p:tgtEl>
                                          <p:spTgt spid="20"/>
                                        </p:tgtEl>
                                        <p:attrNameLst>
                                          <p:attrName>style.visibility</p:attrName>
                                        </p:attrNameLst>
                                      </p:cBhvr>
                                      <p:to>
                                        <p:strVal val="hidden"/>
                                      </p:to>
                                    </p:set>
                                  </p:childTnLst>
                                </p:cTn>
                              </p:par>
                              <p:par>
                                <p:cTn id="248" presetID="2" presetClass="exit" presetSubtype="4" fill="hold" nodeType="withEffect">
                                  <p:stCondLst>
                                    <p:cond delay="0"/>
                                  </p:stCondLst>
                                  <p:childTnLst>
                                    <p:anim calcmode="lin" valueType="num">
                                      <p:cBhvr additive="base">
                                        <p:cTn id="249" dur="2000"/>
                                        <p:tgtEl>
                                          <p:spTgt spid="21"/>
                                        </p:tgtEl>
                                        <p:attrNameLst>
                                          <p:attrName>ppt_x</p:attrName>
                                        </p:attrNameLst>
                                      </p:cBhvr>
                                      <p:tavLst>
                                        <p:tav tm="0">
                                          <p:val>
                                            <p:strVal val="ppt_x"/>
                                          </p:val>
                                        </p:tav>
                                        <p:tav tm="100000">
                                          <p:val>
                                            <p:strVal val="ppt_x"/>
                                          </p:val>
                                        </p:tav>
                                      </p:tavLst>
                                    </p:anim>
                                    <p:anim calcmode="lin" valueType="num">
                                      <p:cBhvr additive="base">
                                        <p:cTn id="250" dur="2000"/>
                                        <p:tgtEl>
                                          <p:spTgt spid="21"/>
                                        </p:tgtEl>
                                        <p:attrNameLst>
                                          <p:attrName>ppt_y</p:attrName>
                                        </p:attrNameLst>
                                      </p:cBhvr>
                                      <p:tavLst>
                                        <p:tav tm="0">
                                          <p:val>
                                            <p:strVal val="ppt_y"/>
                                          </p:val>
                                        </p:tav>
                                        <p:tav tm="100000">
                                          <p:val>
                                            <p:strVal val="1+ppt_h/2"/>
                                          </p:val>
                                        </p:tav>
                                      </p:tavLst>
                                    </p:anim>
                                    <p:set>
                                      <p:cBhvr>
                                        <p:cTn id="251" dur="1" fill="hold">
                                          <p:stCondLst>
                                            <p:cond delay="1999"/>
                                          </p:stCondLst>
                                        </p:cTn>
                                        <p:tgtEl>
                                          <p:spTgt spid="21"/>
                                        </p:tgtEl>
                                        <p:attrNameLst>
                                          <p:attrName>style.visibility</p:attrName>
                                        </p:attrNameLst>
                                      </p:cBhvr>
                                      <p:to>
                                        <p:strVal val="hidden"/>
                                      </p:to>
                                    </p:set>
                                  </p:childTnLst>
                                </p:cTn>
                              </p:par>
                              <p:par>
                                <p:cTn id="252" presetID="2" presetClass="exit" presetSubtype="4" fill="hold" nodeType="withEffect">
                                  <p:stCondLst>
                                    <p:cond delay="0"/>
                                  </p:stCondLst>
                                  <p:childTnLst>
                                    <p:anim calcmode="lin" valueType="num">
                                      <p:cBhvr additive="base">
                                        <p:cTn id="253" dur="2000"/>
                                        <p:tgtEl>
                                          <p:spTgt spid="22"/>
                                        </p:tgtEl>
                                        <p:attrNameLst>
                                          <p:attrName>ppt_x</p:attrName>
                                        </p:attrNameLst>
                                      </p:cBhvr>
                                      <p:tavLst>
                                        <p:tav tm="0">
                                          <p:val>
                                            <p:strVal val="ppt_x"/>
                                          </p:val>
                                        </p:tav>
                                        <p:tav tm="100000">
                                          <p:val>
                                            <p:strVal val="ppt_x"/>
                                          </p:val>
                                        </p:tav>
                                      </p:tavLst>
                                    </p:anim>
                                    <p:anim calcmode="lin" valueType="num">
                                      <p:cBhvr additive="base">
                                        <p:cTn id="254" dur="2000"/>
                                        <p:tgtEl>
                                          <p:spTgt spid="22"/>
                                        </p:tgtEl>
                                        <p:attrNameLst>
                                          <p:attrName>ppt_y</p:attrName>
                                        </p:attrNameLst>
                                      </p:cBhvr>
                                      <p:tavLst>
                                        <p:tav tm="0">
                                          <p:val>
                                            <p:strVal val="ppt_y"/>
                                          </p:val>
                                        </p:tav>
                                        <p:tav tm="100000">
                                          <p:val>
                                            <p:strVal val="1+ppt_h/2"/>
                                          </p:val>
                                        </p:tav>
                                      </p:tavLst>
                                    </p:anim>
                                    <p:set>
                                      <p:cBhvr>
                                        <p:cTn id="255" dur="1" fill="hold">
                                          <p:stCondLst>
                                            <p:cond delay="1999"/>
                                          </p:stCondLst>
                                        </p:cTn>
                                        <p:tgtEl>
                                          <p:spTgt spid="22"/>
                                        </p:tgtEl>
                                        <p:attrNameLst>
                                          <p:attrName>style.visibility</p:attrName>
                                        </p:attrNameLst>
                                      </p:cBhvr>
                                      <p:to>
                                        <p:strVal val="hidden"/>
                                      </p:to>
                                    </p:set>
                                  </p:childTnLst>
                                </p:cTn>
                              </p:par>
                              <p:par>
                                <p:cTn id="256" presetID="2" presetClass="exit" presetSubtype="4" fill="hold" nodeType="withEffect">
                                  <p:stCondLst>
                                    <p:cond delay="0"/>
                                  </p:stCondLst>
                                  <p:childTnLst>
                                    <p:anim calcmode="lin" valueType="num">
                                      <p:cBhvr additive="base">
                                        <p:cTn id="257" dur="2000"/>
                                        <p:tgtEl>
                                          <p:spTgt spid="23"/>
                                        </p:tgtEl>
                                        <p:attrNameLst>
                                          <p:attrName>ppt_x</p:attrName>
                                        </p:attrNameLst>
                                      </p:cBhvr>
                                      <p:tavLst>
                                        <p:tav tm="0">
                                          <p:val>
                                            <p:strVal val="ppt_x"/>
                                          </p:val>
                                        </p:tav>
                                        <p:tav tm="100000">
                                          <p:val>
                                            <p:strVal val="ppt_x"/>
                                          </p:val>
                                        </p:tav>
                                      </p:tavLst>
                                    </p:anim>
                                    <p:anim calcmode="lin" valueType="num">
                                      <p:cBhvr additive="base">
                                        <p:cTn id="258" dur="2000"/>
                                        <p:tgtEl>
                                          <p:spTgt spid="23"/>
                                        </p:tgtEl>
                                        <p:attrNameLst>
                                          <p:attrName>ppt_y</p:attrName>
                                        </p:attrNameLst>
                                      </p:cBhvr>
                                      <p:tavLst>
                                        <p:tav tm="0">
                                          <p:val>
                                            <p:strVal val="ppt_y"/>
                                          </p:val>
                                        </p:tav>
                                        <p:tav tm="100000">
                                          <p:val>
                                            <p:strVal val="1+ppt_h/2"/>
                                          </p:val>
                                        </p:tav>
                                      </p:tavLst>
                                    </p:anim>
                                    <p:set>
                                      <p:cBhvr>
                                        <p:cTn id="259" dur="1" fill="hold">
                                          <p:stCondLst>
                                            <p:cond delay="1999"/>
                                          </p:stCondLst>
                                        </p:cTn>
                                        <p:tgtEl>
                                          <p:spTgt spid="23"/>
                                        </p:tgtEl>
                                        <p:attrNameLst>
                                          <p:attrName>style.visibility</p:attrName>
                                        </p:attrNameLst>
                                      </p:cBhvr>
                                      <p:to>
                                        <p:strVal val="hidden"/>
                                      </p:to>
                                    </p:set>
                                  </p:childTnLst>
                                </p:cTn>
                              </p:par>
                              <p:par>
                                <p:cTn id="260" presetID="2" presetClass="exit" presetSubtype="4" fill="hold" nodeType="withEffect">
                                  <p:stCondLst>
                                    <p:cond delay="0"/>
                                  </p:stCondLst>
                                  <p:childTnLst>
                                    <p:anim calcmode="lin" valueType="num">
                                      <p:cBhvr additive="base">
                                        <p:cTn id="261" dur="2000"/>
                                        <p:tgtEl>
                                          <p:spTgt spid="24"/>
                                        </p:tgtEl>
                                        <p:attrNameLst>
                                          <p:attrName>ppt_x</p:attrName>
                                        </p:attrNameLst>
                                      </p:cBhvr>
                                      <p:tavLst>
                                        <p:tav tm="0">
                                          <p:val>
                                            <p:strVal val="ppt_x"/>
                                          </p:val>
                                        </p:tav>
                                        <p:tav tm="100000">
                                          <p:val>
                                            <p:strVal val="ppt_x"/>
                                          </p:val>
                                        </p:tav>
                                      </p:tavLst>
                                    </p:anim>
                                    <p:anim calcmode="lin" valueType="num">
                                      <p:cBhvr additive="base">
                                        <p:cTn id="262" dur="2000"/>
                                        <p:tgtEl>
                                          <p:spTgt spid="24"/>
                                        </p:tgtEl>
                                        <p:attrNameLst>
                                          <p:attrName>ppt_y</p:attrName>
                                        </p:attrNameLst>
                                      </p:cBhvr>
                                      <p:tavLst>
                                        <p:tav tm="0">
                                          <p:val>
                                            <p:strVal val="ppt_y"/>
                                          </p:val>
                                        </p:tav>
                                        <p:tav tm="100000">
                                          <p:val>
                                            <p:strVal val="1+ppt_h/2"/>
                                          </p:val>
                                        </p:tav>
                                      </p:tavLst>
                                    </p:anim>
                                    <p:set>
                                      <p:cBhvr>
                                        <p:cTn id="263" dur="1" fill="hold">
                                          <p:stCondLst>
                                            <p:cond delay="1999"/>
                                          </p:stCondLst>
                                        </p:cTn>
                                        <p:tgtEl>
                                          <p:spTgt spid="24"/>
                                        </p:tgtEl>
                                        <p:attrNameLst>
                                          <p:attrName>style.visibility</p:attrName>
                                        </p:attrNameLst>
                                      </p:cBhvr>
                                      <p:to>
                                        <p:strVal val="hidden"/>
                                      </p:to>
                                    </p:set>
                                  </p:childTnLst>
                                </p:cTn>
                              </p:par>
                              <p:par>
                                <p:cTn id="264" presetID="2" presetClass="exit" presetSubtype="4" fill="hold" nodeType="withEffect">
                                  <p:stCondLst>
                                    <p:cond delay="0"/>
                                  </p:stCondLst>
                                  <p:childTnLst>
                                    <p:anim calcmode="lin" valueType="num">
                                      <p:cBhvr additive="base">
                                        <p:cTn id="265" dur="2000"/>
                                        <p:tgtEl>
                                          <p:spTgt spid="25"/>
                                        </p:tgtEl>
                                        <p:attrNameLst>
                                          <p:attrName>ppt_x</p:attrName>
                                        </p:attrNameLst>
                                      </p:cBhvr>
                                      <p:tavLst>
                                        <p:tav tm="0">
                                          <p:val>
                                            <p:strVal val="ppt_x"/>
                                          </p:val>
                                        </p:tav>
                                        <p:tav tm="100000">
                                          <p:val>
                                            <p:strVal val="ppt_x"/>
                                          </p:val>
                                        </p:tav>
                                      </p:tavLst>
                                    </p:anim>
                                    <p:anim calcmode="lin" valueType="num">
                                      <p:cBhvr additive="base">
                                        <p:cTn id="266" dur="2000"/>
                                        <p:tgtEl>
                                          <p:spTgt spid="25"/>
                                        </p:tgtEl>
                                        <p:attrNameLst>
                                          <p:attrName>ppt_y</p:attrName>
                                        </p:attrNameLst>
                                      </p:cBhvr>
                                      <p:tavLst>
                                        <p:tav tm="0">
                                          <p:val>
                                            <p:strVal val="ppt_y"/>
                                          </p:val>
                                        </p:tav>
                                        <p:tav tm="100000">
                                          <p:val>
                                            <p:strVal val="1+ppt_h/2"/>
                                          </p:val>
                                        </p:tav>
                                      </p:tavLst>
                                    </p:anim>
                                    <p:set>
                                      <p:cBhvr>
                                        <p:cTn id="267" dur="1" fill="hold">
                                          <p:stCondLst>
                                            <p:cond delay="1999"/>
                                          </p:stCondLst>
                                        </p:cTn>
                                        <p:tgtEl>
                                          <p:spTgt spid="25"/>
                                        </p:tgtEl>
                                        <p:attrNameLst>
                                          <p:attrName>style.visibility</p:attrName>
                                        </p:attrNameLst>
                                      </p:cBhvr>
                                      <p:to>
                                        <p:strVal val="hidden"/>
                                      </p:to>
                                    </p:set>
                                  </p:childTnLst>
                                </p:cTn>
                              </p:par>
                              <p:par>
                                <p:cTn id="268" presetID="2" presetClass="exit" presetSubtype="4" fill="hold" nodeType="withEffect">
                                  <p:stCondLst>
                                    <p:cond delay="0"/>
                                  </p:stCondLst>
                                  <p:childTnLst>
                                    <p:anim calcmode="lin" valueType="num">
                                      <p:cBhvr additive="base">
                                        <p:cTn id="269" dur="2000"/>
                                        <p:tgtEl>
                                          <p:spTgt spid="26"/>
                                        </p:tgtEl>
                                        <p:attrNameLst>
                                          <p:attrName>ppt_x</p:attrName>
                                        </p:attrNameLst>
                                      </p:cBhvr>
                                      <p:tavLst>
                                        <p:tav tm="0">
                                          <p:val>
                                            <p:strVal val="ppt_x"/>
                                          </p:val>
                                        </p:tav>
                                        <p:tav tm="100000">
                                          <p:val>
                                            <p:strVal val="ppt_x"/>
                                          </p:val>
                                        </p:tav>
                                      </p:tavLst>
                                    </p:anim>
                                    <p:anim calcmode="lin" valueType="num">
                                      <p:cBhvr additive="base">
                                        <p:cTn id="270" dur="2000"/>
                                        <p:tgtEl>
                                          <p:spTgt spid="26"/>
                                        </p:tgtEl>
                                        <p:attrNameLst>
                                          <p:attrName>ppt_y</p:attrName>
                                        </p:attrNameLst>
                                      </p:cBhvr>
                                      <p:tavLst>
                                        <p:tav tm="0">
                                          <p:val>
                                            <p:strVal val="ppt_y"/>
                                          </p:val>
                                        </p:tav>
                                        <p:tav tm="100000">
                                          <p:val>
                                            <p:strVal val="1+ppt_h/2"/>
                                          </p:val>
                                        </p:tav>
                                      </p:tavLst>
                                    </p:anim>
                                    <p:set>
                                      <p:cBhvr>
                                        <p:cTn id="271" dur="1" fill="hold">
                                          <p:stCondLst>
                                            <p:cond delay="1999"/>
                                          </p:stCondLst>
                                        </p:cTn>
                                        <p:tgtEl>
                                          <p:spTgt spid="26"/>
                                        </p:tgtEl>
                                        <p:attrNameLst>
                                          <p:attrName>style.visibility</p:attrName>
                                        </p:attrNameLst>
                                      </p:cBhvr>
                                      <p:to>
                                        <p:strVal val="hidden"/>
                                      </p:to>
                                    </p:set>
                                  </p:childTnLst>
                                </p:cTn>
                              </p:par>
                              <p:par>
                                <p:cTn id="272" presetID="2" presetClass="exit" presetSubtype="4" fill="hold" nodeType="withEffect">
                                  <p:stCondLst>
                                    <p:cond delay="0"/>
                                  </p:stCondLst>
                                  <p:childTnLst>
                                    <p:anim calcmode="lin" valueType="num">
                                      <p:cBhvr additive="base">
                                        <p:cTn id="273" dur="2000"/>
                                        <p:tgtEl>
                                          <p:spTgt spid="27"/>
                                        </p:tgtEl>
                                        <p:attrNameLst>
                                          <p:attrName>ppt_x</p:attrName>
                                        </p:attrNameLst>
                                      </p:cBhvr>
                                      <p:tavLst>
                                        <p:tav tm="0">
                                          <p:val>
                                            <p:strVal val="ppt_x"/>
                                          </p:val>
                                        </p:tav>
                                        <p:tav tm="100000">
                                          <p:val>
                                            <p:strVal val="ppt_x"/>
                                          </p:val>
                                        </p:tav>
                                      </p:tavLst>
                                    </p:anim>
                                    <p:anim calcmode="lin" valueType="num">
                                      <p:cBhvr additive="base">
                                        <p:cTn id="274" dur="2000"/>
                                        <p:tgtEl>
                                          <p:spTgt spid="27"/>
                                        </p:tgtEl>
                                        <p:attrNameLst>
                                          <p:attrName>ppt_y</p:attrName>
                                        </p:attrNameLst>
                                      </p:cBhvr>
                                      <p:tavLst>
                                        <p:tav tm="0">
                                          <p:val>
                                            <p:strVal val="ppt_y"/>
                                          </p:val>
                                        </p:tav>
                                        <p:tav tm="100000">
                                          <p:val>
                                            <p:strVal val="1+ppt_h/2"/>
                                          </p:val>
                                        </p:tav>
                                      </p:tavLst>
                                    </p:anim>
                                    <p:set>
                                      <p:cBhvr>
                                        <p:cTn id="275" dur="1" fill="hold">
                                          <p:stCondLst>
                                            <p:cond delay="1999"/>
                                          </p:stCondLst>
                                        </p:cTn>
                                        <p:tgtEl>
                                          <p:spTgt spid="27"/>
                                        </p:tgtEl>
                                        <p:attrNameLst>
                                          <p:attrName>style.visibility</p:attrName>
                                        </p:attrNameLst>
                                      </p:cBhvr>
                                      <p:to>
                                        <p:strVal val="hidden"/>
                                      </p:to>
                                    </p:set>
                                  </p:childTnLst>
                                </p:cTn>
                              </p:par>
                              <p:par>
                                <p:cTn id="276" presetID="2" presetClass="exit" presetSubtype="4" fill="hold" nodeType="withEffect">
                                  <p:stCondLst>
                                    <p:cond delay="0"/>
                                  </p:stCondLst>
                                  <p:childTnLst>
                                    <p:anim calcmode="lin" valueType="num">
                                      <p:cBhvr additive="base">
                                        <p:cTn id="277" dur="2000"/>
                                        <p:tgtEl>
                                          <p:spTgt spid="28"/>
                                        </p:tgtEl>
                                        <p:attrNameLst>
                                          <p:attrName>ppt_x</p:attrName>
                                        </p:attrNameLst>
                                      </p:cBhvr>
                                      <p:tavLst>
                                        <p:tav tm="0">
                                          <p:val>
                                            <p:strVal val="ppt_x"/>
                                          </p:val>
                                        </p:tav>
                                        <p:tav tm="100000">
                                          <p:val>
                                            <p:strVal val="ppt_x"/>
                                          </p:val>
                                        </p:tav>
                                      </p:tavLst>
                                    </p:anim>
                                    <p:anim calcmode="lin" valueType="num">
                                      <p:cBhvr additive="base">
                                        <p:cTn id="278" dur="2000"/>
                                        <p:tgtEl>
                                          <p:spTgt spid="28"/>
                                        </p:tgtEl>
                                        <p:attrNameLst>
                                          <p:attrName>ppt_y</p:attrName>
                                        </p:attrNameLst>
                                      </p:cBhvr>
                                      <p:tavLst>
                                        <p:tav tm="0">
                                          <p:val>
                                            <p:strVal val="ppt_y"/>
                                          </p:val>
                                        </p:tav>
                                        <p:tav tm="100000">
                                          <p:val>
                                            <p:strVal val="1+ppt_h/2"/>
                                          </p:val>
                                        </p:tav>
                                      </p:tavLst>
                                    </p:anim>
                                    <p:set>
                                      <p:cBhvr>
                                        <p:cTn id="279" dur="1" fill="hold">
                                          <p:stCondLst>
                                            <p:cond delay="1999"/>
                                          </p:stCondLst>
                                        </p:cTn>
                                        <p:tgtEl>
                                          <p:spTgt spid="28"/>
                                        </p:tgtEl>
                                        <p:attrNameLst>
                                          <p:attrName>style.visibility</p:attrName>
                                        </p:attrNameLst>
                                      </p:cBhvr>
                                      <p:to>
                                        <p:strVal val="hidden"/>
                                      </p:to>
                                    </p:set>
                                  </p:childTnLst>
                                </p:cTn>
                              </p:par>
                              <p:par>
                                <p:cTn id="280" presetID="2" presetClass="exit" presetSubtype="4" fill="hold" nodeType="withEffect">
                                  <p:stCondLst>
                                    <p:cond delay="0"/>
                                  </p:stCondLst>
                                  <p:childTnLst>
                                    <p:anim calcmode="lin" valueType="num">
                                      <p:cBhvr additive="base">
                                        <p:cTn id="281" dur="2000"/>
                                        <p:tgtEl>
                                          <p:spTgt spid="29"/>
                                        </p:tgtEl>
                                        <p:attrNameLst>
                                          <p:attrName>ppt_x</p:attrName>
                                        </p:attrNameLst>
                                      </p:cBhvr>
                                      <p:tavLst>
                                        <p:tav tm="0">
                                          <p:val>
                                            <p:strVal val="ppt_x"/>
                                          </p:val>
                                        </p:tav>
                                        <p:tav tm="100000">
                                          <p:val>
                                            <p:strVal val="ppt_x"/>
                                          </p:val>
                                        </p:tav>
                                      </p:tavLst>
                                    </p:anim>
                                    <p:anim calcmode="lin" valueType="num">
                                      <p:cBhvr additive="base">
                                        <p:cTn id="282" dur="2000"/>
                                        <p:tgtEl>
                                          <p:spTgt spid="29"/>
                                        </p:tgtEl>
                                        <p:attrNameLst>
                                          <p:attrName>ppt_y</p:attrName>
                                        </p:attrNameLst>
                                      </p:cBhvr>
                                      <p:tavLst>
                                        <p:tav tm="0">
                                          <p:val>
                                            <p:strVal val="ppt_y"/>
                                          </p:val>
                                        </p:tav>
                                        <p:tav tm="100000">
                                          <p:val>
                                            <p:strVal val="1+ppt_h/2"/>
                                          </p:val>
                                        </p:tav>
                                      </p:tavLst>
                                    </p:anim>
                                    <p:set>
                                      <p:cBhvr>
                                        <p:cTn id="283" dur="1" fill="hold">
                                          <p:stCondLst>
                                            <p:cond delay="1999"/>
                                          </p:stCondLst>
                                        </p:cTn>
                                        <p:tgtEl>
                                          <p:spTgt spid="29"/>
                                        </p:tgtEl>
                                        <p:attrNameLst>
                                          <p:attrName>style.visibility</p:attrName>
                                        </p:attrNameLst>
                                      </p:cBhvr>
                                      <p:to>
                                        <p:strVal val="hidden"/>
                                      </p:to>
                                    </p:set>
                                  </p:childTnLst>
                                </p:cTn>
                              </p:par>
                              <p:par>
                                <p:cTn id="284" presetID="2" presetClass="exit" presetSubtype="4" fill="hold" nodeType="withEffect">
                                  <p:stCondLst>
                                    <p:cond delay="0"/>
                                  </p:stCondLst>
                                  <p:childTnLst>
                                    <p:anim calcmode="lin" valueType="num">
                                      <p:cBhvr additive="base">
                                        <p:cTn id="285" dur="2000"/>
                                        <p:tgtEl>
                                          <p:spTgt spid="30"/>
                                        </p:tgtEl>
                                        <p:attrNameLst>
                                          <p:attrName>ppt_x</p:attrName>
                                        </p:attrNameLst>
                                      </p:cBhvr>
                                      <p:tavLst>
                                        <p:tav tm="0">
                                          <p:val>
                                            <p:strVal val="ppt_x"/>
                                          </p:val>
                                        </p:tav>
                                        <p:tav tm="100000">
                                          <p:val>
                                            <p:strVal val="ppt_x"/>
                                          </p:val>
                                        </p:tav>
                                      </p:tavLst>
                                    </p:anim>
                                    <p:anim calcmode="lin" valueType="num">
                                      <p:cBhvr additive="base">
                                        <p:cTn id="286" dur="2000"/>
                                        <p:tgtEl>
                                          <p:spTgt spid="30"/>
                                        </p:tgtEl>
                                        <p:attrNameLst>
                                          <p:attrName>ppt_y</p:attrName>
                                        </p:attrNameLst>
                                      </p:cBhvr>
                                      <p:tavLst>
                                        <p:tav tm="0">
                                          <p:val>
                                            <p:strVal val="ppt_y"/>
                                          </p:val>
                                        </p:tav>
                                        <p:tav tm="100000">
                                          <p:val>
                                            <p:strVal val="1+ppt_h/2"/>
                                          </p:val>
                                        </p:tav>
                                      </p:tavLst>
                                    </p:anim>
                                    <p:set>
                                      <p:cBhvr>
                                        <p:cTn id="287" dur="1" fill="hold">
                                          <p:stCondLst>
                                            <p:cond delay="1999"/>
                                          </p:stCondLst>
                                        </p:cTn>
                                        <p:tgtEl>
                                          <p:spTgt spid="30"/>
                                        </p:tgtEl>
                                        <p:attrNameLst>
                                          <p:attrName>style.visibility</p:attrName>
                                        </p:attrNameLst>
                                      </p:cBhvr>
                                      <p:to>
                                        <p:strVal val="hidden"/>
                                      </p:to>
                                    </p:set>
                                  </p:childTnLst>
                                </p:cTn>
                              </p:par>
                              <p:par>
                                <p:cTn id="288" presetID="8" presetClass="emph" presetSubtype="0" autoRev="1" fill="hold" nodeType="withEffect">
                                  <p:stCondLst>
                                    <p:cond delay="0"/>
                                  </p:stCondLst>
                                  <p:childTnLst>
                                    <p:animRot by="21600000">
                                      <p:cBhvr>
                                        <p:cTn id="289" dur="2000" fill="hold"/>
                                        <p:tgtEl>
                                          <p:spTgt spid="3"/>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5"/>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7"/>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9"/>
                                        </p:tgtEl>
                                        <p:attrNameLst>
                                          <p:attrName>r</p:attrName>
                                        </p:attrNameLst>
                                      </p:cBhvr>
                                    </p:animRot>
                                  </p:childTnLst>
                                </p:cTn>
                              </p:par>
                              <p:par>
                                <p:cTn id="296" presetID="8" presetClass="emph" presetSubtype="0" autoRev="1" fill="hold" nodeType="withEffect">
                                  <p:stCondLst>
                                    <p:cond delay="0"/>
                                  </p:stCondLst>
                                  <p:childTnLst>
                                    <p:animRot by="21600000">
                                      <p:cBhvr>
                                        <p:cTn id="297" dur="2000" fill="hold"/>
                                        <p:tgtEl>
                                          <p:spTgt spid="11"/>
                                        </p:tgtEl>
                                        <p:attrNameLst>
                                          <p:attrName>r</p:attrName>
                                        </p:attrNameLst>
                                      </p:cBhvr>
                                    </p:animRot>
                                  </p:childTnLst>
                                </p:cTn>
                              </p:par>
                              <p:par>
                                <p:cTn id="298" presetID="8" presetClass="emph" presetSubtype="0" autoRev="1" fill="hold" nodeType="withEffect">
                                  <p:stCondLst>
                                    <p:cond delay="0"/>
                                  </p:stCondLst>
                                  <p:childTnLst>
                                    <p:animRot by="21600000">
                                      <p:cBhvr>
                                        <p:cTn id="299" dur="2000" fill="hold"/>
                                        <p:tgtEl>
                                          <p:spTgt spid="13"/>
                                        </p:tgtEl>
                                        <p:attrNameLst>
                                          <p:attrName>r</p:attrName>
                                        </p:attrNameLst>
                                      </p:cBhvr>
                                    </p:animRot>
                                  </p:childTnLst>
                                </p:cTn>
                              </p:par>
                              <p:par>
                                <p:cTn id="300" presetID="8" presetClass="emph" presetSubtype="0" autoRev="1" fill="hold" nodeType="withEffect">
                                  <p:stCondLst>
                                    <p:cond delay="0"/>
                                  </p:stCondLst>
                                  <p:childTnLst>
                                    <p:animRot by="21600000">
                                      <p:cBhvr>
                                        <p:cTn id="301" dur="2000" fill="hold"/>
                                        <p:tgtEl>
                                          <p:spTgt spid="15"/>
                                        </p:tgtEl>
                                        <p:attrNameLst>
                                          <p:attrName>r</p:attrName>
                                        </p:attrNameLst>
                                      </p:cBhvr>
                                    </p:animRot>
                                  </p:childTnLst>
                                </p:cTn>
                              </p:par>
                              <p:par>
                                <p:cTn id="302" presetID="8" presetClass="emph" presetSubtype="0" autoRev="1" fill="hold" nodeType="withEffect">
                                  <p:stCondLst>
                                    <p:cond delay="0"/>
                                  </p:stCondLst>
                                  <p:childTnLst>
                                    <p:animRot by="21600000">
                                      <p:cBhvr>
                                        <p:cTn id="303" dur="2000" fill="hold"/>
                                        <p:tgtEl>
                                          <p:spTgt spid="17"/>
                                        </p:tgtEl>
                                        <p:attrNameLst>
                                          <p:attrName>r</p:attrName>
                                        </p:attrNameLst>
                                      </p:cBhvr>
                                    </p:animRot>
                                  </p:childTnLst>
                                </p:cTn>
                              </p:par>
                              <p:par>
                                <p:cTn id="304" presetID="8" presetClass="emph" presetSubtype="0" autoRev="1" fill="hold" nodeType="withEffect">
                                  <p:stCondLst>
                                    <p:cond delay="0"/>
                                  </p:stCondLst>
                                  <p:childTnLst>
                                    <p:animRot by="21600000">
                                      <p:cBhvr>
                                        <p:cTn id="305" dur="2000" fill="hold"/>
                                        <p:tgtEl>
                                          <p:spTgt spid="19"/>
                                        </p:tgtEl>
                                        <p:attrNameLst>
                                          <p:attrName>r</p:attrName>
                                        </p:attrNameLst>
                                      </p:cBhvr>
                                    </p:animRot>
                                  </p:childTnLst>
                                </p:cTn>
                              </p:par>
                              <p:par>
                                <p:cTn id="306" presetID="8" presetClass="emph" presetSubtype="0" autoRev="1" fill="hold" nodeType="withEffect">
                                  <p:stCondLst>
                                    <p:cond delay="0"/>
                                  </p:stCondLst>
                                  <p:childTnLst>
                                    <p:animRot by="21600000">
                                      <p:cBhvr>
                                        <p:cTn id="307" dur="2000" fill="hold"/>
                                        <p:tgtEl>
                                          <p:spTgt spid="21"/>
                                        </p:tgtEl>
                                        <p:attrNameLst>
                                          <p:attrName>r</p:attrName>
                                        </p:attrNameLst>
                                      </p:cBhvr>
                                    </p:animRot>
                                  </p:childTnLst>
                                </p:cTn>
                              </p:par>
                              <p:par>
                                <p:cTn id="308" presetID="8" presetClass="emph" presetSubtype="0" autoRev="1" fill="hold" nodeType="withEffect">
                                  <p:stCondLst>
                                    <p:cond delay="0"/>
                                  </p:stCondLst>
                                  <p:childTnLst>
                                    <p:animRot by="21600000">
                                      <p:cBhvr>
                                        <p:cTn id="309" dur="2000" fill="hold"/>
                                        <p:tgtEl>
                                          <p:spTgt spid="23"/>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25"/>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27"/>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29"/>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4"/>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6"/>
                                        </p:tgtEl>
                                        <p:attrNameLst>
                                          <p:attrName>r</p:attrName>
                                        </p:attrNameLst>
                                      </p:cBhvr>
                                    </p:animRot>
                                  </p:childTnLst>
                                </p:cTn>
                              </p:par>
                              <p:par>
                                <p:cTn id="320" presetID="8" presetClass="emph" presetSubtype="0" autoRev="1" fill="hold" nodeType="withEffect">
                                  <p:stCondLst>
                                    <p:cond delay="0"/>
                                  </p:stCondLst>
                                  <p:childTnLst>
                                    <p:animRot by="-21600000">
                                      <p:cBhvr>
                                        <p:cTn id="321" dur="2000" fill="hold"/>
                                        <p:tgtEl>
                                          <p:spTgt spid="8"/>
                                        </p:tgtEl>
                                        <p:attrNameLst>
                                          <p:attrName>r</p:attrName>
                                        </p:attrNameLst>
                                      </p:cBhvr>
                                    </p:animRot>
                                  </p:childTnLst>
                                </p:cTn>
                              </p:par>
                              <p:par>
                                <p:cTn id="322" presetID="8" presetClass="emph" presetSubtype="0" autoRev="1" fill="hold" nodeType="withEffect">
                                  <p:stCondLst>
                                    <p:cond delay="0"/>
                                  </p:stCondLst>
                                  <p:childTnLst>
                                    <p:animRot by="-21600000">
                                      <p:cBhvr>
                                        <p:cTn id="323" dur="2000" fill="hold"/>
                                        <p:tgtEl>
                                          <p:spTgt spid="10"/>
                                        </p:tgtEl>
                                        <p:attrNameLst>
                                          <p:attrName>r</p:attrName>
                                        </p:attrNameLst>
                                      </p:cBhvr>
                                    </p:animRot>
                                  </p:childTnLst>
                                </p:cTn>
                              </p:par>
                              <p:par>
                                <p:cTn id="324" presetID="8" presetClass="emph" presetSubtype="0" autoRev="1" fill="hold" nodeType="withEffect">
                                  <p:stCondLst>
                                    <p:cond delay="0"/>
                                  </p:stCondLst>
                                  <p:childTnLst>
                                    <p:animRot by="-21600000">
                                      <p:cBhvr>
                                        <p:cTn id="325" dur="2000" fill="hold"/>
                                        <p:tgtEl>
                                          <p:spTgt spid="12"/>
                                        </p:tgtEl>
                                        <p:attrNameLst>
                                          <p:attrName>r</p:attrName>
                                        </p:attrNameLst>
                                      </p:cBhvr>
                                    </p:animRot>
                                  </p:childTnLst>
                                </p:cTn>
                              </p:par>
                              <p:par>
                                <p:cTn id="326" presetID="8" presetClass="emph" presetSubtype="0" autoRev="1" fill="hold" nodeType="withEffect">
                                  <p:stCondLst>
                                    <p:cond delay="0"/>
                                  </p:stCondLst>
                                  <p:childTnLst>
                                    <p:animRot by="-21600000">
                                      <p:cBhvr>
                                        <p:cTn id="327" dur="2000" fill="hold"/>
                                        <p:tgtEl>
                                          <p:spTgt spid="14"/>
                                        </p:tgtEl>
                                        <p:attrNameLst>
                                          <p:attrName>r</p:attrName>
                                        </p:attrNameLst>
                                      </p:cBhvr>
                                    </p:animRot>
                                  </p:childTnLst>
                                </p:cTn>
                              </p:par>
                              <p:par>
                                <p:cTn id="328" presetID="8" presetClass="emph" presetSubtype="0" autoRev="1" fill="hold" nodeType="withEffect">
                                  <p:stCondLst>
                                    <p:cond delay="0"/>
                                  </p:stCondLst>
                                  <p:childTnLst>
                                    <p:animRot by="-21600000">
                                      <p:cBhvr>
                                        <p:cTn id="329" dur="2000" fill="hold"/>
                                        <p:tgtEl>
                                          <p:spTgt spid="16"/>
                                        </p:tgtEl>
                                        <p:attrNameLst>
                                          <p:attrName>r</p:attrName>
                                        </p:attrNameLst>
                                      </p:cBhvr>
                                    </p:animRot>
                                  </p:childTnLst>
                                </p:cTn>
                              </p:par>
                              <p:par>
                                <p:cTn id="330" presetID="8" presetClass="emph" presetSubtype="0" autoRev="1" fill="hold" nodeType="withEffect">
                                  <p:stCondLst>
                                    <p:cond delay="0"/>
                                  </p:stCondLst>
                                  <p:childTnLst>
                                    <p:animRot by="-21600000">
                                      <p:cBhvr>
                                        <p:cTn id="331" dur="2000" fill="hold"/>
                                        <p:tgtEl>
                                          <p:spTgt spid="18"/>
                                        </p:tgtEl>
                                        <p:attrNameLst>
                                          <p:attrName>r</p:attrName>
                                        </p:attrNameLst>
                                      </p:cBhvr>
                                    </p:animRot>
                                  </p:childTnLst>
                                </p:cTn>
                              </p:par>
                              <p:par>
                                <p:cTn id="332" presetID="8" presetClass="emph" presetSubtype="0" autoRev="1" fill="hold" nodeType="withEffect">
                                  <p:stCondLst>
                                    <p:cond delay="0"/>
                                  </p:stCondLst>
                                  <p:childTnLst>
                                    <p:animRot by="-21600000">
                                      <p:cBhvr>
                                        <p:cTn id="333" dur="2000" fill="hold"/>
                                        <p:tgtEl>
                                          <p:spTgt spid="20"/>
                                        </p:tgtEl>
                                        <p:attrNameLst>
                                          <p:attrName>r</p:attrName>
                                        </p:attrNameLst>
                                      </p:cBhvr>
                                    </p:animRot>
                                  </p:childTnLst>
                                </p:cTn>
                              </p:par>
                              <p:par>
                                <p:cTn id="334" presetID="8" presetClass="emph" presetSubtype="0" autoRev="1" fill="hold" nodeType="withEffect">
                                  <p:stCondLst>
                                    <p:cond delay="0"/>
                                  </p:stCondLst>
                                  <p:childTnLst>
                                    <p:animRot by="-21600000">
                                      <p:cBhvr>
                                        <p:cTn id="335" dur="2000" fill="hold"/>
                                        <p:tgtEl>
                                          <p:spTgt spid="22"/>
                                        </p:tgtEl>
                                        <p:attrNameLst>
                                          <p:attrName>r</p:attrName>
                                        </p:attrNameLst>
                                      </p:cBhvr>
                                    </p:animRot>
                                  </p:childTnLst>
                                </p:cTn>
                              </p:par>
                              <p:par>
                                <p:cTn id="336" presetID="8" presetClass="emph" presetSubtype="0" autoRev="1" fill="hold" nodeType="withEffect">
                                  <p:stCondLst>
                                    <p:cond delay="0"/>
                                  </p:stCondLst>
                                  <p:childTnLst>
                                    <p:animRot by="-21600000">
                                      <p:cBhvr>
                                        <p:cTn id="337" dur="2000" fill="hold"/>
                                        <p:tgtEl>
                                          <p:spTgt spid="24"/>
                                        </p:tgtEl>
                                        <p:attrNameLst>
                                          <p:attrName>r</p:attrName>
                                        </p:attrNameLst>
                                      </p:cBhvr>
                                    </p:animRot>
                                  </p:childTnLst>
                                </p:cTn>
                              </p:par>
                              <p:par>
                                <p:cTn id="338" presetID="8" presetClass="emph" presetSubtype="0" autoRev="1" fill="hold" nodeType="withEffect">
                                  <p:stCondLst>
                                    <p:cond delay="0"/>
                                  </p:stCondLst>
                                  <p:childTnLst>
                                    <p:animRot by="-21600000">
                                      <p:cBhvr>
                                        <p:cTn id="339" dur="2000" fill="hold"/>
                                        <p:tgtEl>
                                          <p:spTgt spid="26"/>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28"/>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30"/>
                                        </p:tgtEl>
                                        <p:attrNameLst>
                                          <p:attrName>r</p:attrName>
                                        </p:attrNameLst>
                                      </p:cBhvr>
                                    </p:animRot>
                                  </p:childTnLst>
                                </p:cTn>
                              </p:par>
                              <p:par>
                                <p:cTn id="344" presetID="17" presetClass="entr" presetSubtype="1" fill="hold" nodeType="withEffect">
                                  <p:stCondLst>
                                    <p:cond delay="0"/>
                                  </p:stCondLst>
                                  <p:childTnLst>
                                    <p:set>
                                      <p:cBhvr>
                                        <p:cTn id="345" dur="1" fill="hold">
                                          <p:stCondLst>
                                            <p:cond delay="0"/>
                                          </p:stCondLst>
                                        </p:cTn>
                                        <p:tgtEl>
                                          <p:spTgt spid="2"/>
                                        </p:tgtEl>
                                        <p:attrNameLst>
                                          <p:attrName>style.visibility</p:attrName>
                                        </p:attrNameLst>
                                      </p:cBhvr>
                                      <p:to>
                                        <p:strVal val="visible"/>
                                      </p:to>
                                    </p:set>
                                    <p:anim calcmode="lin" valueType="num">
                                      <p:cBhvr>
                                        <p:cTn id="346" dur="2000" fill="hold"/>
                                        <p:tgtEl>
                                          <p:spTgt spid="2"/>
                                        </p:tgtEl>
                                        <p:attrNameLst>
                                          <p:attrName>ppt_x</p:attrName>
                                        </p:attrNameLst>
                                      </p:cBhvr>
                                      <p:tavLst>
                                        <p:tav tm="0">
                                          <p:val>
                                            <p:strVal val="#ppt_x"/>
                                          </p:val>
                                        </p:tav>
                                        <p:tav tm="100000">
                                          <p:val>
                                            <p:strVal val="#ppt_x"/>
                                          </p:val>
                                        </p:tav>
                                      </p:tavLst>
                                    </p:anim>
                                    <p:anim calcmode="lin" valueType="num">
                                      <p:cBhvr>
                                        <p:cTn id="347" dur="2000" fill="hold"/>
                                        <p:tgtEl>
                                          <p:spTgt spid="2"/>
                                        </p:tgtEl>
                                        <p:attrNameLst>
                                          <p:attrName>ppt_y</p:attrName>
                                        </p:attrNameLst>
                                      </p:cBhvr>
                                      <p:tavLst>
                                        <p:tav tm="0">
                                          <p:val>
                                            <p:strVal val="#ppt_y-#ppt_h/2"/>
                                          </p:val>
                                        </p:tav>
                                        <p:tav tm="100000">
                                          <p:val>
                                            <p:strVal val="#ppt_y"/>
                                          </p:val>
                                        </p:tav>
                                      </p:tavLst>
                                    </p:anim>
                                    <p:anim calcmode="lin" valueType="num">
                                      <p:cBhvr>
                                        <p:cTn id="348" dur="2000" fill="hold"/>
                                        <p:tgtEl>
                                          <p:spTgt spid="2"/>
                                        </p:tgtEl>
                                        <p:attrNameLst>
                                          <p:attrName>ppt_w</p:attrName>
                                        </p:attrNameLst>
                                      </p:cBhvr>
                                      <p:tavLst>
                                        <p:tav tm="0">
                                          <p:val>
                                            <p:strVal val="#ppt_w"/>
                                          </p:val>
                                        </p:tav>
                                        <p:tav tm="100000">
                                          <p:val>
                                            <p:strVal val="#ppt_w"/>
                                          </p:val>
                                        </p:tav>
                                      </p:tavLst>
                                    </p:anim>
                                    <p:anim calcmode="lin" valueType="num">
                                      <p:cBhvr>
                                        <p:cTn id="349" dur="2000" fill="hold"/>
                                        <p:tgtEl>
                                          <p:spTgt spid="2"/>
                                        </p:tgtEl>
                                        <p:attrNameLst>
                                          <p:attrName>ppt_h</p:attrName>
                                        </p:attrNameLst>
                                      </p:cBhvr>
                                      <p:tavLst>
                                        <p:tav tm="0">
                                          <p:val>
                                            <p:fltVal val="0"/>
                                          </p:val>
                                        </p:tav>
                                        <p:tav tm="100000">
                                          <p:val>
                                            <p:strVal val="#ppt_h"/>
                                          </p:val>
                                        </p:tav>
                                      </p:tavLst>
                                    </p:anim>
                                  </p:childTnLst>
                                </p:cTn>
                              </p:par>
                              <p:par>
                                <p:cTn id="350" presetID="16" presetClass="entr" presetSubtype="37" fill="hold" nodeType="withEffect">
                                  <p:stCondLst>
                                    <p:cond delay="0"/>
                                  </p:stCondLst>
                                  <p:childTnLst>
                                    <p:set>
                                      <p:cBhvr>
                                        <p:cTn id="351" dur="1" fill="hold">
                                          <p:stCondLst>
                                            <p:cond delay="0"/>
                                          </p:stCondLst>
                                        </p:cTn>
                                        <p:tgtEl>
                                          <p:spTgt spid="2"/>
                                        </p:tgtEl>
                                        <p:attrNameLst>
                                          <p:attrName>style.visibility</p:attrName>
                                        </p:attrNameLst>
                                      </p:cBhvr>
                                      <p:to>
                                        <p:strVal val="visible"/>
                                      </p:to>
                                    </p:set>
                                    <p:animEffect transition="in" filter="barn(outVertical)">
                                      <p:cBhvr>
                                        <p:cTn id="35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tock-photo-7244753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8334243" y="1857370"/>
            <a:ext cx="809757" cy="793562"/>
          </a:xfrm>
          <a:prstGeom prst="rect">
            <a:avLst/>
          </a:prstGeom>
        </p:spPr>
      </p:pic>
      <p:pic>
        <p:nvPicPr>
          <p:cNvPr id="5" name="4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8334243" y="2571750"/>
            <a:ext cx="809757" cy="793562"/>
          </a:xfrm>
          <a:prstGeom prst="rect">
            <a:avLst/>
          </a:prstGeom>
        </p:spPr>
      </p:pic>
      <p:pic>
        <p:nvPicPr>
          <p:cNvPr id="6" name="5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0" y="0"/>
            <a:ext cx="809757" cy="793562"/>
          </a:xfrm>
          <a:prstGeom prst="rect">
            <a:avLst/>
          </a:prstGeom>
        </p:spPr>
      </p:pic>
      <p:pic>
        <p:nvPicPr>
          <p:cNvPr id="7" name="6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0" y="4349938"/>
            <a:ext cx="809757" cy="793562"/>
          </a:xfrm>
          <a:prstGeom prst="rect">
            <a:avLst/>
          </a:prstGeom>
        </p:spPr>
      </p:pic>
      <p:pic>
        <p:nvPicPr>
          <p:cNvPr id="8" name="7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714348" y="428610"/>
            <a:ext cx="809757" cy="793562"/>
          </a:xfrm>
          <a:prstGeom prst="rect">
            <a:avLst/>
          </a:prstGeom>
        </p:spPr>
      </p:pic>
      <p:pic>
        <p:nvPicPr>
          <p:cNvPr id="9" name="8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714348" y="3929072"/>
            <a:ext cx="785818" cy="793562"/>
          </a:xfrm>
          <a:prstGeom prst="rect">
            <a:avLst/>
          </a:prstGeom>
        </p:spPr>
      </p:pic>
      <p:pic>
        <p:nvPicPr>
          <p:cNvPr id="10" name="9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1571604" y="3571882"/>
            <a:ext cx="809757" cy="793562"/>
          </a:xfrm>
          <a:prstGeom prst="rect">
            <a:avLst/>
          </a:prstGeom>
        </p:spPr>
      </p:pic>
      <p:pic>
        <p:nvPicPr>
          <p:cNvPr id="11" name="10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2500298" y="3286130"/>
            <a:ext cx="809757" cy="793562"/>
          </a:xfrm>
          <a:prstGeom prst="rect">
            <a:avLst/>
          </a:prstGeom>
        </p:spPr>
      </p:pic>
      <p:pic>
        <p:nvPicPr>
          <p:cNvPr id="12" name="11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3357554" y="3071816"/>
            <a:ext cx="809757" cy="793562"/>
          </a:xfrm>
          <a:prstGeom prst="rect">
            <a:avLst/>
          </a:prstGeom>
        </p:spPr>
      </p:pic>
      <p:pic>
        <p:nvPicPr>
          <p:cNvPr id="13" name="12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4214810" y="2928940"/>
            <a:ext cx="809757" cy="793562"/>
          </a:xfrm>
          <a:prstGeom prst="rect">
            <a:avLst/>
          </a:prstGeom>
        </p:spPr>
      </p:pic>
      <p:pic>
        <p:nvPicPr>
          <p:cNvPr id="14" name="13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5072066" y="2786064"/>
            <a:ext cx="809757" cy="793562"/>
          </a:xfrm>
          <a:prstGeom prst="rect">
            <a:avLst/>
          </a:prstGeom>
        </p:spPr>
      </p:pic>
      <p:pic>
        <p:nvPicPr>
          <p:cNvPr id="15" name="14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5929322" y="2714626"/>
            <a:ext cx="809757" cy="793562"/>
          </a:xfrm>
          <a:prstGeom prst="rect">
            <a:avLst/>
          </a:prstGeom>
        </p:spPr>
      </p:pic>
      <p:pic>
        <p:nvPicPr>
          <p:cNvPr id="16" name="15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6786578" y="2643188"/>
            <a:ext cx="809757" cy="793562"/>
          </a:xfrm>
          <a:prstGeom prst="rect">
            <a:avLst/>
          </a:prstGeom>
        </p:spPr>
      </p:pic>
      <p:pic>
        <p:nvPicPr>
          <p:cNvPr id="17" name="16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7572396" y="2643188"/>
            <a:ext cx="809757" cy="793562"/>
          </a:xfrm>
          <a:prstGeom prst="rect">
            <a:avLst/>
          </a:prstGeom>
        </p:spPr>
      </p:pic>
      <p:pic>
        <p:nvPicPr>
          <p:cNvPr id="18" name="17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1428728" y="928676"/>
            <a:ext cx="809757" cy="793562"/>
          </a:xfrm>
          <a:prstGeom prst="rect">
            <a:avLst/>
          </a:prstGeom>
        </p:spPr>
      </p:pic>
      <p:pic>
        <p:nvPicPr>
          <p:cNvPr id="19" name="18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2285984" y="1214428"/>
            <a:ext cx="809757" cy="793562"/>
          </a:xfrm>
          <a:prstGeom prst="rect">
            <a:avLst/>
          </a:prstGeom>
        </p:spPr>
      </p:pic>
      <p:pic>
        <p:nvPicPr>
          <p:cNvPr id="20" name="19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3143240" y="1285866"/>
            <a:ext cx="809757" cy="793562"/>
          </a:xfrm>
          <a:prstGeom prst="rect">
            <a:avLst/>
          </a:prstGeom>
        </p:spPr>
      </p:pic>
      <p:pic>
        <p:nvPicPr>
          <p:cNvPr id="21" name="20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4000496" y="1357304"/>
            <a:ext cx="809757" cy="793562"/>
          </a:xfrm>
          <a:prstGeom prst="rect">
            <a:avLst/>
          </a:prstGeom>
        </p:spPr>
      </p:pic>
      <p:pic>
        <p:nvPicPr>
          <p:cNvPr id="22" name="21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4929190" y="1571618"/>
            <a:ext cx="809757" cy="793562"/>
          </a:xfrm>
          <a:prstGeom prst="rect">
            <a:avLst/>
          </a:prstGeom>
        </p:spPr>
      </p:pic>
      <p:pic>
        <p:nvPicPr>
          <p:cNvPr id="23" name="22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5786446" y="1714494"/>
            <a:ext cx="809757" cy="793562"/>
          </a:xfrm>
          <a:prstGeom prst="rect">
            <a:avLst/>
          </a:prstGeom>
        </p:spPr>
      </p:pic>
      <p:pic>
        <p:nvPicPr>
          <p:cNvPr id="24" name="23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6643702" y="1785932"/>
            <a:ext cx="809757" cy="793562"/>
          </a:xfrm>
          <a:prstGeom prst="rect">
            <a:avLst/>
          </a:prstGeom>
        </p:spPr>
      </p:pic>
      <p:pic>
        <p:nvPicPr>
          <p:cNvPr id="25" name="24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7500958" y="1785932"/>
            <a:ext cx="809757" cy="793562"/>
          </a:xfrm>
          <a:prstGeom prst="rect">
            <a:avLst/>
          </a:prstGeom>
        </p:spPr>
      </p:pic>
      <p:sp>
        <p:nvSpPr>
          <p:cNvPr id="26" name="25 Rectángulo"/>
          <p:cNvSpPr/>
          <p:nvPr/>
        </p:nvSpPr>
        <p:spPr>
          <a:xfrm>
            <a:off x="-428660" y="-285770"/>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6"/>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additive="base">
                                        <p:cTn id="21" dur="2000" fill="hold"/>
                                        <p:tgtEl>
                                          <p:spTgt spid="18"/>
                                        </p:tgtEl>
                                        <p:attrNameLst>
                                          <p:attrName>ppt_x</p:attrName>
                                        </p:attrNameLst>
                                      </p:cBhvr>
                                      <p:tavLst>
                                        <p:tav tm="0">
                                          <p:val>
                                            <p:strVal val="1+#ppt_w/2"/>
                                          </p:val>
                                        </p:tav>
                                        <p:tav tm="100000">
                                          <p:val>
                                            <p:strVal val="#ppt_x"/>
                                          </p:val>
                                        </p:tav>
                                      </p:tavLst>
                                    </p:anim>
                                    <p:anim calcmode="lin" valueType="num">
                                      <p:cBhvr additive="base">
                                        <p:cTn id="22" dur="2000" fill="hold"/>
                                        <p:tgtEl>
                                          <p:spTgt spid="18"/>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2000" fill="hold"/>
                                        <p:tgtEl>
                                          <p:spTgt spid="19"/>
                                        </p:tgtEl>
                                        <p:attrNameLst>
                                          <p:attrName>ppt_x</p:attrName>
                                        </p:attrNameLst>
                                      </p:cBhvr>
                                      <p:tavLst>
                                        <p:tav tm="0">
                                          <p:val>
                                            <p:strVal val="1+#ppt_w/2"/>
                                          </p:val>
                                        </p:tav>
                                        <p:tav tm="100000">
                                          <p:val>
                                            <p:strVal val="#ppt_x"/>
                                          </p:val>
                                        </p:tav>
                                      </p:tavLst>
                                    </p:anim>
                                    <p:anim calcmode="lin" valueType="num">
                                      <p:cBhvr additive="base">
                                        <p:cTn id="26" dur="2000" fill="hold"/>
                                        <p:tgtEl>
                                          <p:spTgt spid="19"/>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additive="base">
                                        <p:cTn id="29" dur="2000" fill="hold"/>
                                        <p:tgtEl>
                                          <p:spTgt spid="20"/>
                                        </p:tgtEl>
                                        <p:attrNameLst>
                                          <p:attrName>ppt_x</p:attrName>
                                        </p:attrNameLst>
                                      </p:cBhvr>
                                      <p:tavLst>
                                        <p:tav tm="0">
                                          <p:val>
                                            <p:strVal val="1+#ppt_w/2"/>
                                          </p:val>
                                        </p:tav>
                                        <p:tav tm="100000">
                                          <p:val>
                                            <p:strVal val="#ppt_x"/>
                                          </p:val>
                                        </p:tav>
                                      </p:tavLst>
                                    </p:anim>
                                    <p:anim calcmode="lin" valueType="num">
                                      <p:cBhvr additive="base">
                                        <p:cTn id="30" dur="2000" fill="hold"/>
                                        <p:tgtEl>
                                          <p:spTgt spid="20"/>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21"/>
                                        </p:tgtEl>
                                        <p:attrNameLst>
                                          <p:attrName>style.visibility</p:attrName>
                                        </p:attrNameLst>
                                      </p:cBhvr>
                                      <p:to>
                                        <p:strVal val="visible"/>
                                      </p:to>
                                    </p:set>
                                    <p:anim calcmode="lin" valueType="num">
                                      <p:cBhvr additive="base">
                                        <p:cTn id="33" dur="2000" fill="hold"/>
                                        <p:tgtEl>
                                          <p:spTgt spid="21"/>
                                        </p:tgtEl>
                                        <p:attrNameLst>
                                          <p:attrName>ppt_x</p:attrName>
                                        </p:attrNameLst>
                                      </p:cBhvr>
                                      <p:tavLst>
                                        <p:tav tm="0">
                                          <p:val>
                                            <p:strVal val="1+#ppt_w/2"/>
                                          </p:val>
                                        </p:tav>
                                        <p:tav tm="100000">
                                          <p:val>
                                            <p:strVal val="#ppt_x"/>
                                          </p:val>
                                        </p:tav>
                                      </p:tavLst>
                                    </p:anim>
                                    <p:anim calcmode="lin" valueType="num">
                                      <p:cBhvr additive="base">
                                        <p:cTn id="34" dur="2000" fill="hold"/>
                                        <p:tgtEl>
                                          <p:spTgt spid="21"/>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additive="base">
                                        <p:cTn id="37" dur="2000" fill="hold"/>
                                        <p:tgtEl>
                                          <p:spTgt spid="22"/>
                                        </p:tgtEl>
                                        <p:attrNameLst>
                                          <p:attrName>ppt_x</p:attrName>
                                        </p:attrNameLst>
                                      </p:cBhvr>
                                      <p:tavLst>
                                        <p:tav tm="0">
                                          <p:val>
                                            <p:strVal val="1+#ppt_w/2"/>
                                          </p:val>
                                        </p:tav>
                                        <p:tav tm="100000">
                                          <p:val>
                                            <p:strVal val="#ppt_x"/>
                                          </p:val>
                                        </p:tav>
                                      </p:tavLst>
                                    </p:anim>
                                    <p:anim calcmode="lin" valueType="num">
                                      <p:cBhvr additive="base">
                                        <p:cTn id="38" dur="2000" fill="hold"/>
                                        <p:tgtEl>
                                          <p:spTgt spid="22"/>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cBhvr additive="base">
                                        <p:cTn id="41" dur="2000" fill="hold"/>
                                        <p:tgtEl>
                                          <p:spTgt spid="23"/>
                                        </p:tgtEl>
                                        <p:attrNameLst>
                                          <p:attrName>ppt_x</p:attrName>
                                        </p:attrNameLst>
                                      </p:cBhvr>
                                      <p:tavLst>
                                        <p:tav tm="0">
                                          <p:val>
                                            <p:strVal val="1+#ppt_w/2"/>
                                          </p:val>
                                        </p:tav>
                                        <p:tav tm="100000">
                                          <p:val>
                                            <p:strVal val="#ppt_x"/>
                                          </p:val>
                                        </p:tav>
                                      </p:tavLst>
                                    </p:anim>
                                    <p:anim calcmode="lin" valueType="num">
                                      <p:cBhvr additive="base">
                                        <p:cTn id="42" dur="2000" fill="hold"/>
                                        <p:tgtEl>
                                          <p:spTgt spid="23"/>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24"/>
                                        </p:tgtEl>
                                        <p:attrNameLst>
                                          <p:attrName>style.visibility</p:attrName>
                                        </p:attrNameLst>
                                      </p:cBhvr>
                                      <p:to>
                                        <p:strVal val="visible"/>
                                      </p:to>
                                    </p:set>
                                    <p:anim calcmode="lin" valueType="num">
                                      <p:cBhvr additive="base">
                                        <p:cTn id="45" dur="2000" fill="hold"/>
                                        <p:tgtEl>
                                          <p:spTgt spid="24"/>
                                        </p:tgtEl>
                                        <p:attrNameLst>
                                          <p:attrName>ppt_x</p:attrName>
                                        </p:attrNameLst>
                                      </p:cBhvr>
                                      <p:tavLst>
                                        <p:tav tm="0">
                                          <p:val>
                                            <p:strVal val="1+#ppt_w/2"/>
                                          </p:val>
                                        </p:tav>
                                        <p:tav tm="100000">
                                          <p:val>
                                            <p:strVal val="#ppt_x"/>
                                          </p:val>
                                        </p:tav>
                                      </p:tavLst>
                                    </p:anim>
                                    <p:anim calcmode="lin" valueType="num">
                                      <p:cBhvr additive="base">
                                        <p:cTn id="46" dur="2000" fill="hold"/>
                                        <p:tgtEl>
                                          <p:spTgt spid="24"/>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25"/>
                                        </p:tgtEl>
                                        <p:attrNameLst>
                                          <p:attrName>style.visibility</p:attrName>
                                        </p:attrNameLst>
                                      </p:cBhvr>
                                      <p:to>
                                        <p:strVal val="visible"/>
                                      </p:to>
                                    </p:set>
                                    <p:anim calcmode="lin" valueType="num">
                                      <p:cBhvr additive="base">
                                        <p:cTn id="49" dur="2000" fill="hold"/>
                                        <p:tgtEl>
                                          <p:spTgt spid="25"/>
                                        </p:tgtEl>
                                        <p:attrNameLst>
                                          <p:attrName>ppt_x</p:attrName>
                                        </p:attrNameLst>
                                      </p:cBhvr>
                                      <p:tavLst>
                                        <p:tav tm="0">
                                          <p:val>
                                            <p:strVal val="1+#ppt_w/2"/>
                                          </p:val>
                                        </p:tav>
                                        <p:tav tm="100000">
                                          <p:val>
                                            <p:strVal val="#ppt_x"/>
                                          </p:val>
                                        </p:tav>
                                      </p:tavLst>
                                    </p:anim>
                                    <p:anim calcmode="lin" valueType="num">
                                      <p:cBhvr additive="base">
                                        <p:cTn id="50" dur="2000" fill="hold"/>
                                        <p:tgtEl>
                                          <p:spTgt spid="25"/>
                                        </p:tgtEl>
                                        <p:attrNameLst>
                                          <p:attrName>ppt_y</p:attrName>
                                        </p:attrNameLst>
                                      </p:cBhvr>
                                      <p:tavLst>
                                        <p:tav tm="0">
                                          <p:val>
                                            <p:strVal val="1+#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5"/>
                                        </p:tgtEl>
                                        <p:attrNameLst>
                                          <p:attrName>style.visibility</p:attrName>
                                        </p:attrNameLst>
                                      </p:cBhvr>
                                      <p:to>
                                        <p:strVal val="visible"/>
                                      </p:to>
                                    </p:set>
                                    <p:anim calcmode="lin" valueType="num">
                                      <p:cBhvr additive="base">
                                        <p:cTn id="53" dur="2000" fill="hold"/>
                                        <p:tgtEl>
                                          <p:spTgt spid="5"/>
                                        </p:tgtEl>
                                        <p:attrNameLst>
                                          <p:attrName>ppt_x</p:attrName>
                                        </p:attrNameLst>
                                      </p:cBhvr>
                                      <p:tavLst>
                                        <p:tav tm="0">
                                          <p:val>
                                            <p:strVal val="1+#ppt_w/2"/>
                                          </p:val>
                                        </p:tav>
                                        <p:tav tm="100000">
                                          <p:val>
                                            <p:strVal val="#ppt_x"/>
                                          </p:val>
                                        </p:tav>
                                      </p:tavLst>
                                    </p:anim>
                                    <p:anim calcmode="lin" valueType="num">
                                      <p:cBhvr additive="base">
                                        <p:cTn id="54" dur="2000" fill="hold"/>
                                        <p:tgtEl>
                                          <p:spTgt spid="5"/>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2000" fill="hold"/>
                                        <p:tgtEl>
                                          <p:spTgt spid="7"/>
                                        </p:tgtEl>
                                        <p:attrNameLst>
                                          <p:attrName>ppt_x</p:attrName>
                                        </p:attrNameLst>
                                      </p:cBhvr>
                                      <p:tavLst>
                                        <p:tav tm="0">
                                          <p:val>
                                            <p:strVal val="1+#ppt_w/2"/>
                                          </p:val>
                                        </p:tav>
                                        <p:tav tm="100000">
                                          <p:val>
                                            <p:strVal val="#ppt_x"/>
                                          </p:val>
                                        </p:tav>
                                      </p:tavLst>
                                    </p:anim>
                                    <p:anim calcmode="lin" valueType="num">
                                      <p:cBhvr additive="base">
                                        <p:cTn id="58" dur="2000" fill="hold"/>
                                        <p:tgtEl>
                                          <p:spTgt spid="7"/>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additive="base">
                                        <p:cTn id="61" dur="2000" fill="hold"/>
                                        <p:tgtEl>
                                          <p:spTgt spid="9"/>
                                        </p:tgtEl>
                                        <p:attrNameLst>
                                          <p:attrName>ppt_x</p:attrName>
                                        </p:attrNameLst>
                                      </p:cBhvr>
                                      <p:tavLst>
                                        <p:tav tm="0">
                                          <p:val>
                                            <p:strVal val="1+#ppt_w/2"/>
                                          </p:val>
                                        </p:tav>
                                        <p:tav tm="100000">
                                          <p:val>
                                            <p:strVal val="#ppt_x"/>
                                          </p:val>
                                        </p:tav>
                                      </p:tavLst>
                                    </p:anim>
                                    <p:anim calcmode="lin" valueType="num">
                                      <p:cBhvr additive="base">
                                        <p:cTn id="62" dur="2000" fill="hold"/>
                                        <p:tgtEl>
                                          <p:spTgt spid="9"/>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10"/>
                                        </p:tgtEl>
                                        <p:attrNameLst>
                                          <p:attrName>style.visibility</p:attrName>
                                        </p:attrNameLst>
                                      </p:cBhvr>
                                      <p:to>
                                        <p:strVal val="visible"/>
                                      </p:to>
                                    </p:set>
                                    <p:anim calcmode="lin" valueType="num">
                                      <p:cBhvr additive="base">
                                        <p:cTn id="65" dur="2000" fill="hold"/>
                                        <p:tgtEl>
                                          <p:spTgt spid="10"/>
                                        </p:tgtEl>
                                        <p:attrNameLst>
                                          <p:attrName>ppt_x</p:attrName>
                                        </p:attrNameLst>
                                      </p:cBhvr>
                                      <p:tavLst>
                                        <p:tav tm="0">
                                          <p:val>
                                            <p:strVal val="1+#ppt_w/2"/>
                                          </p:val>
                                        </p:tav>
                                        <p:tav tm="100000">
                                          <p:val>
                                            <p:strVal val="#ppt_x"/>
                                          </p:val>
                                        </p:tav>
                                      </p:tavLst>
                                    </p:anim>
                                    <p:anim calcmode="lin" valueType="num">
                                      <p:cBhvr additive="base">
                                        <p:cTn id="66" dur="2000" fill="hold"/>
                                        <p:tgtEl>
                                          <p:spTgt spid="10"/>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1"/>
                                        </p:tgtEl>
                                        <p:attrNameLst>
                                          <p:attrName>style.visibility</p:attrName>
                                        </p:attrNameLst>
                                      </p:cBhvr>
                                      <p:to>
                                        <p:strVal val="visible"/>
                                      </p:to>
                                    </p:set>
                                    <p:anim calcmode="lin" valueType="num">
                                      <p:cBhvr additive="base">
                                        <p:cTn id="69" dur="2000" fill="hold"/>
                                        <p:tgtEl>
                                          <p:spTgt spid="11"/>
                                        </p:tgtEl>
                                        <p:attrNameLst>
                                          <p:attrName>ppt_x</p:attrName>
                                        </p:attrNameLst>
                                      </p:cBhvr>
                                      <p:tavLst>
                                        <p:tav tm="0">
                                          <p:val>
                                            <p:strVal val="1+#ppt_w/2"/>
                                          </p:val>
                                        </p:tav>
                                        <p:tav tm="100000">
                                          <p:val>
                                            <p:strVal val="#ppt_x"/>
                                          </p:val>
                                        </p:tav>
                                      </p:tavLst>
                                    </p:anim>
                                    <p:anim calcmode="lin" valueType="num">
                                      <p:cBhvr additive="base">
                                        <p:cTn id="70" dur="2000" fill="hold"/>
                                        <p:tgtEl>
                                          <p:spTgt spid="11"/>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12"/>
                                        </p:tgtEl>
                                        <p:attrNameLst>
                                          <p:attrName>style.visibility</p:attrName>
                                        </p:attrNameLst>
                                      </p:cBhvr>
                                      <p:to>
                                        <p:strVal val="visible"/>
                                      </p:to>
                                    </p:set>
                                    <p:anim calcmode="lin" valueType="num">
                                      <p:cBhvr additive="base">
                                        <p:cTn id="73" dur="2000" fill="hold"/>
                                        <p:tgtEl>
                                          <p:spTgt spid="12"/>
                                        </p:tgtEl>
                                        <p:attrNameLst>
                                          <p:attrName>ppt_x</p:attrName>
                                        </p:attrNameLst>
                                      </p:cBhvr>
                                      <p:tavLst>
                                        <p:tav tm="0">
                                          <p:val>
                                            <p:strVal val="1+#ppt_w/2"/>
                                          </p:val>
                                        </p:tav>
                                        <p:tav tm="100000">
                                          <p:val>
                                            <p:strVal val="#ppt_x"/>
                                          </p:val>
                                        </p:tav>
                                      </p:tavLst>
                                    </p:anim>
                                    <p:anim calcmode="lin" valueType="num">
                                      <p:cBhvr additive="base">
                                        <p:cTn id="74" dur="2000" fill="hold"/>
                                        <p:tgtEl>
                                          <p:spTgt spid="12"/>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additive="base">
                                        <p:cTn id="77" dur="2000" fill="hold"/>
                                        <p:tgtEl>
                                          <p:spTgt spid="13"/>
                                        </p:tgtEl>
                                        <p:attrNameLst>
                                          <p:attrName>ppt_x</p:attrName>
                                        </p:attrNameLst>
                                      </p:cBhvr>
                                      <p:tavLst>
                                        <p:tav tm="0">
                                          <p:val>
                                            <p:strVal val="1+#ppt_w/2"/>
                                          </p:val>
                                        </p:tav>
                                        <p:tav tm="100000">
                                          <p:val>
                                            <p:strVal val="#ppt_x"/>
                                          </p:val>
                                        </p:tav>
                                      </p:tavLst>
                                    </p:anim>
                                    <p:anim calcmode="lin" valueType="num">
                                      <p:cBhvr additive="base">
                                        <p:cTn id="78" dur="2000" fill="hold"/>
                                        <p:tgtEl>
                                          <p:spTgt spid="13"/>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14"/>
                                        </p:tgtEl>
                                        <p:attrNameLst>
                                          <p:attrName>style.visibility</p:attrName>
                                        </p:attrNameLst>
                                      </p:cBhvr>
                                      <p:to>
                                        <p:strVal val="visible"/>
                                      </p:to>
                                    </p:set>
                                    <p:anim calcmode="lin" valueType="num">
                                      <p:cBhvr additive="base">
                                        <p:cTn id="81" dur="2000" fill="hold"/>
                                        <p:tgtEl>
                                          <p:spTgt spid="14"/>
                                        </p:tgtEl>
                                        <p:attrNameLst>
                                          <p:attrName>ppt_x</p:attrName>
                                        </p:attrNameLst>
                                      </p:cBhvr>
                                      <p:tavLst>
                                        <p:tav tm="0">
                                          <p:val>
                                            <p:strVal val="1+#ppt_w/2"/>
                                          </p:val>
                                        </p:tav>
                                        <p:tav tm="100000">
                                          <p:val>
                                            <p:strVal val="#ppt_x"/>
                                          </p:val>
                                        </p:tav>
                                      </p:tavLst>
                                    </p:anim>
                                    <p:anim calcmode="lin" valueType="num">
                                      <p:cBhvr additive="base">
                                        <p:cTn id="82" dur="2000" fill="hold"/>
                                        <p:tgtEl>
                                          <p:spTgt spid="14"/>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15"/>
                                        </p:tgtEl>
                                        <p:attrNameLst>
                                          <p:attrName>style.visibility</p:attrName>
                                        </p:attrNameLst>
                                      </p:cBhvr>
                                      <p:to>
                                        <p:strVal val="visible"/>
                                      </p:to>
                                    </p:set>
                                    <p:anim calcmode="lin" valueType="num">
                                      <p:cBhvr additive="base">
                                        <p:cTn id="85" dur="2000" fill="hold"/>
                                        <p:tgtEl>
                                          <p:spTgt spid="15"/>
                                        </p:tgtEl>
                                        <p:attrNameLst>
                                          <p:attrName>ppt_x</p:attrName>
                                        </p:attrNameLst>
                                      </p:cBhvr>
                                      <p:tavLst>
                                        <p:tav tm="0">
                                          <p:val>
                                            <p:strVal val="1+#ppt_w/2"/>
                                          </p:val>
                                        </p:tav>
                                        <p:tav tm="100000">
                                          <p:val>
                                            <p:strVal val="#ppt_x"/>
                                          </p:val>
                                        </p:tav>
                                      </p:tavLst>
                                    </p:anim>
                                    <p:anim calcmode="lin" valueType="num">
                                      <p:cBhvr additive="base">
                                        <p:cTn id="86" dur="2000" fill="hold"/>
                                        <p:tgtEl>
                                          <p:spTgt spid="15"/>
                                        </p:tgtEl>
                                        <p:attrNameLst>
                                          <p:attrName>ppt_y</p:attrName>
                                        </p:attrNameLst>
                                      </p:cBhvr>
                                      <p:tavLst>
                                        <p:tav tm="0">
                                          <p:val>
                                            <p:strVal val="0-#ppt_h/2"/>
                                          </p:val>
                                        </p:tav>
                                        <p:tav tm="100000">
                                          <p:val>
                                            <p:strVal val="#ppt_y"/>
                                          </p:val>
                                        </p:tav>
                                      </p:tavLst>
                                    </p:anim>
                                  </p:childTnLst>
                                </p:cTn>
                              </p:par>
                              <p:par>
                                <p:cTn id="87" presetID="2" presetClass="entr" presetSubtype="3" fill="hold" nodeType="withEffect">
                                  <p:stCondLst>
                                    <p:cond delay="0"/>
                                  </p:stCondLst>
                                  <p:childTnLst>
                                    <p:set>
                                      <p:cBhvr>
                                        <p:cTn id="88" dur="1" fill="hold">
                                          <p:stCondLst>
                                            <p:cond delay="0"/>
                                          </p:stCondLst>
                                        </p:cTn>
                                        <p:tgtEl>
                                          <p:spTgt spid="16"/>
                                        </p:tgtEl>
                                        <p:attrNameLst>
                                          <p:attrName>style.visibility</p:attrName>
                                        </p:attrNameLst>
                                      </p:cBhvr>
                                      <p:to>
                                        <p:strVal val="visible"/>
                                      </p:to>
                                    </p:set>
                                    <p:anim calcmode="lin" valueType="num">
                                      <p:cBhvr additive="base">
                                        <p:cTn id="89" dur="2000" fill="hold"/>
                                        <p:tgtEl>
                                          <p:spTgt spid="16"/>
                                        </p:tgtEl>
                                        <p:attrNameLst>
                                          <p:attrName>ppt_x</p:attrName>
                                        </p:attrNameLst>
                                      </p:cBhvr>
                                      <p:tavLst>
                                        <p:tav tm="0">
                                          <p:val>
                                            <p:strVal val="1+#ppt_w/2"/>
                                          </p:val>
                                        </p:tav>
                                        <p:tav tm="100000">
                                          <p:val>
                                            <p:strVal val="#ppt_x"/>
                                          </p:val>
                                        </p:tav>
                                      </p:tavLst>
                                    </p:anim>
                                    <p:anim calcmode="lin" valueType="num">
                                      <p:cBhvr additive="base">
                                        <p:cTn id="90" dur="2000" fill="hold"/>
                                        <p:tgtEl>
                                          <p:spTgt spid="16"/>
                                        </p:tgtEl>
                                        <p:attrNameLst>
                                          <p:attrName>ppt_y</p:attrName>
                                        </p:attrNameLst>
                                      </p:cBhvr>
                                      <p:tavLst>
                                        <p:tav tm="0">
                                          <p:val>
                                            <p:strVal val="0-#ppt_h/2"/>
                                          </p:val>
                                        </p:tav>
                                        <p:tav tm="100000">
                                          <p:val>
                                            <p:strVal val="#ppt_y"/>
                                          </p:val>
                                        </p:tav>
                                      </p:tavLst>
                                    </p:anim>
                                  </p:childTnLst>
                                </p:cTn>
                              </p:par>
                              <p:par>
                                <p:cTn id="91" presetID="2" presetClass="entr" presetSubtype="3" fill="hold" nodeType="withEffect">
                                  <p:stCondLst>
                                    <p:cond delay="0"/>
                                  </p:stCondLst>
                                  <p:childTnLst>
                                    <p:set>
                                      <p:cBhvr>
                                        <p:cTn id="92" dur="1" fill="hold">
                                          <p:stCondLst>
                                            <p:cond delay="0"/>
                                          </p:stCondLst>
                                        </p:cTn>
                                        <p:tgtEl>
                                          <p:spTgt spid="17"/>
                                        </p:tgtEl>
                                        <p:attrNameLst>
                                          <p:attrName>style.visibility</p:attrName>
                                        </p:attrNameLst>
                                      </p:cBhvr>
                                      <p:to>
                                        <p:strVal val="visible"/>
                                      </p:to>
                                    </p:set>
                                    <p:anim calcmode="lin" valueType="num">
                                      <p:cBhvr additive="base">
                                        <p:cTn id="93" dur="2000" fill="hold"/>
                                        <p:tgtEl>
                                          <p:spTgt spid="17"/>
                                        </p:tgtEl>
                                        <p:attrNameLst>
                                          <p:attrName>ppt_x</p:attrName>
                                        </p:attrNameLst>
                                      </p:cBhvr>
                                      <p:tavLst>
                                        <p:tav tm="0">
                                          <p:val>
                                            <p:strVal val="1+#ppt_w/2"/>
                                          </p:val>
                                        </p:tav>
                                        <p:tav tm="100000">
                                          <p:val>
                                            <p:strVal val="#ppt_x"/>
                                          </p:val>
                                        </p:tav>
                                      </p:tavLst>
                                    </p:anim>
                                    <p:anim calcmode="lin" valueType="num">
                                      <p:cBhvr additive="base">
                                        <p:cTn id="94" dur="2000" fill="hold"/>
                                        <p:tgtEl>
                                          <p:spTgt spid="17"/>
                                        </p:tgtEl>
                                        <p:attrNameLst>
                                          <p:attrName>ppt_y</p:attrName>
                                        </p:attrNameLst>
                                      </p:cBhvr>
                                      <p:tavLst>
                                        <p:tav tm="0">
                                          <p:val>
                                            <p:strVal val="0-#ppt_h/2"/>
                                          </p:val>
                                        </p:tav>
                                        <p:tav tm="100000">
                                          <p:val>
                                            <p:strVal val="#ppt_y"/>
                                          </p:val>
                                        </p:tav>
                                      </p:tavLst>
                                    </p:anim>
                                  </p:childTnLst>
                                </p:cTn>
                              </p:par>
                              <p:par>
                                <p:cTn id="95" presetID="8" presetClass="emph" presetSubtype="0" autoRev="1" fill="hold" nodeType="withEffect">
                                  <p:stCondLst>
                                    <p:cond delay="0"/>
                                  </p:stCondLst>
                                  <p:childTnLst>
                                    <p:animRot by="21600000">
                                      <p:cBhvr>
                                        <p:cTn id="96" dur="2000" fill="hold"/>
                                        <p:tgtEl>
                                          <p:spTgt spid="5"/>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7"/>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9"/>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0"/>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1"/>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2"/>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3"/>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4"/>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5"/>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6"/>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7"/>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4"/>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6"/>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8"/>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8"/>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9"/>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20"/>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21"/>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22"/>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23"/>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4"/>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5"/>
                                        </p:tgtEl>
                                        <p:attrNameLst>
                                          <p:attrName>r</p:attrName>
                                        </p:attrNameLst>
                                      </p:cBhvr>
                                    </p:animRot>
                                  </p:childTnLst>
                                </p:cTn>
                              </p:par>
                            </p:childTnLst>
                          </p:cTn>
                        </p:par>
                        <p:par>
                          <p:cTn id="139" fill="hold">
                            <p:stCondLst>
                              <p:cond delay="4000"/>
                            </p:stCondLst>
                            <p:childTnLst>
                              <p:par>
                                <p:cTn id="140" presetID="2" presetClass="exit" presetSubtype="6" fill="hold" nodeType="afterEffect">
                                  <p:stCondLst>
                                    <p:cond delay="0"/>
                                  </p:stCondLst>
                                  <p:childTnLst>
                                    <p:anim calcmode="lin" valueType="num">
                                      <p:cBhvr additive="base">
                                        <p:cTn id="141" dur="2000"/>
                                        <p:tgtEl>
                                          <p:spTgt spid="4"/>
                                        </p:tgtEl>
                                        <p:attrNameLst>
                                          <p:attrName>ppt_x</p:attrName>
                                        </p:attrNameLst>
                                      </p:cBhvr>
                                      <p:tavLst>
                                        <p:tav tm="0">
                                          <p:val>
                                            <p:strVal val="ppt_x"/>
                                          </p:val>
                                        </p:tav>
                                        <p:tav tm="100000">
                                          <p:val>
                                            <p:strVal val="1+ppt_w/2"/>
                                          </p:val>
                                        </p:tav>
                                      </p:tavLst>
                                    </p:anim>
                                    <p:anim calcmode="lin" valueType="num">
                                      <p:cBhvr additive="base">
                                        <p:cTn id="142" dur="2000"/>
                                        <p:tgtEl>
                                          <p:spTgt spid="4"/>
                                        </p:tgtEl>
                                        <p:attrNameLst>
                                          <p:attrName>ppt_y</p:attrName>
                                        </p:attrNameLst>
                                      </p:cBhvr>
                                      <p:tavLst>
                                        <p:tav tm="0">
                                          <p:val>
                                            <p:strVal val="ppt_y"/>
                                          </p:val>
                                        </p:tav>
                                        <p:tav tm="100000">
                                          <p:val>
                                            <p:strVal val="1+ppt_h/2"/>
                                          </p:val>
                                        </p:tav>
                                      </p:tavLst>
                                    </p:anim>
                                    <p:set>
                                      <p:cBhvr>
                                        <p:cTn id="143" dur="1" fill="hold">
                                          <p:stCondLst>
                                            <p:cond delay="1999"/>
                                          </p:stCondLst>
                                        </p:cTn>
                                        <p:tgtEl>
                                          <p:spTgt spid="4"/>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6"/>
                                        </p:tgtEl>
                                        <p:attrNameLst>
                                          <p:attrName>ppt_x</p:attrName>
                                        </p:attrNameLst>
                                      </p:cBhvr>
                                      <p:tavLst>
                                        <p:tav tm="0">
                                          <p:val>
                                            <p:strVal val="ppt_x"/>
                                          </p:val>
                                        </p:tav>
                                        <p:tav tm="100000">
                                          <p:val>
                                            <p:strVal val="1+ppt_w/2"/>
                                          </p:val>
                                        </p:tav>
                                      </p:tavLst>
                                    </p:anim>
                                    <p:anim calcmode="lin" valueType="num">
                                      <p:cBhvr additive="base">
                                        <p:cTn id="146" dur="2000"/>
                                        <p:tgtEl>
                                          <p:spTgt spid="6"/>
                                        </p:tgtEl>
                                        <p:attrNameLst>
                                          <p:attrName>ppt_y</p:attrName>
                                        </p:attrNameLst>
                                      </p:cBhvr>
                                      <p:tavLst>
                                        <p:tav tm="0">
                                          <p:val>
                                            <p:strVal val="ppt_y"/>
                                          </p:val>
                                        </p:tav>
                                        <p:tav tm="100000">
                                          <p:val>
                                            <p:strVal val="1+ppt_h/2"/>
                                          </p:val>
                                        </p:tav>
                                      </p:tavLst>
                                    </p:anim>
                                    <p:set>
                                      <p:cBhvr>
                                        <p:cTn id="147" dur="1" fill="hold">
                                          <p:stCondLst>
                                            <p:cond delay="1999"/>
                                          </p:stCondLst>
                                        </p:cTn>
                                        <p:tgtEl>
                                          <p:spTgt spid="6"/>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8"/>
                                        </p:tgtEl>
                                        <p:attrNameLst>
                                          <p:attrName>ppt_x</p:attrName>
                                        </p:attrNameLst>
                                      </p:cBhvr>
                                      <p:tavLst>
                                        <p:tav tm="0">
                                          <p:val>
                                            <p:strVal val="ppt_x"/>
                                          </p:val>
                                        </p:tav>
                                        <p:tav tm="100000">
                                          <p:val>
                                            <p:strVal val="1+ppt_w/2"/>
                                          </p:val>
                                        </p:tav>
                                      </p:tavLst>
                                    </p:anim>
                                    <p:anim calcmode="lin" valueType="num">
                                      <p:cBhvr additive="base">
                                        <p:cTn id="150" dur="2000"/>
                                        <p:tgtEl>
                                          <p:spTgt spid="8"/>
                                        </p:tgtEl>
                                        <p:attrNameLst>
                                          <p:attrName>ppt_y</p:attrName>
                                        </p:attrNameLst>
                                      </p:cBhvr>
                                      <p:tavLst>
                                        <p:tav tm="0">
                                          <p:val>
                                            <p:strVal val="ppt_y"/>
                                          </p:val>
                                        </p:tav>
                                        <p:tav tm="100000">
                                          <p:val>
                                            <p:strVal val="1+ppt_h/2"/>
                                          </p:val>
                                        </p:tav>
                                      </p:tavLst>
                                    </p:anim>
                                    <p:set>
                                      <p:cBhvr>
                                        <p:cTn id="151" dur="1" fill="hold">
                                          <p:stCondLst>
                                            <p:cond delay="1999"/>
                                          </p:stCondLst>
                                        </p:cTn>
                                        <p:tgtEl>
                                          <p:spTgt spid="8"/>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2000"/>
                                        <p:tgtEl>
                                          <p:spTgt spid="18"/>
                                        </p:tgtEl>
                                        <p:attrNameLst>
                                          <p:attrName>ppt_x</p:attrName>
                                        </p:attrNameLst>
                                      </p:cBhvr>
                                      <p:tavLst>
                                        <p:tav tm="0">
                                          <p:val>
                                            <p:strVal val="ppt_x"/>
                                          </p:val>
                                        </p:tav>
                                        <p:tav tm="100000">
                                          <p:val>
                                            <p:strVal val="1+ppt_w/2"/>
                                          </p:val>
                                        </p:tav>
                                      </p:tavLst>
                                    </p:anim>
                                    <p:anim calcmode="lin" valueType="num">
                                      <p:cBhvr additive="base">
                                        <p:cTn id="154" dur="2000"/>
                                        <p:tgtEl>
                                          <p:spTgt spid="18"/>
                                        </p:tgtEl>
                                        <p:attrNameLst>
                                          <p:attrName>ppt_y</p:attrName>
                                        </p:attrNameLst>
                                      </p:cBhvr>
                                      <p:tavLst>
                                        <p:tav tm="0">
                                          <p:val>
                                            <p:strVal val="ppt_y"/>
                                          </p:val>
                                        </p:tav>
                                        <p:tav tm="100000">
                                          <p:val>
                                            <p:strVal val="1+ppt_h/2"/>
                                          </p:val>
                                        </p:tav>
                                      </p:tavLst>
                                    </p:anim>
                                    <p:set>
                                      <p:cBhvr>
                                        <p:cTn id="155" dur="1" fill="hold">
                                          <p:stCondLst>
                                            <p:cond delay="1999"/>
                                          </p:stCondLst>
                                        </p:cTn>
                                        <p:tgtEl>
                                          <p:spTgt spid="18"/>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19"/>
                                        </p:tgtEl>
                                        <p:attrNameLst>
                                          <p:attrName>ppt_x</p:attrName>
                                        </p:attrNameLst>
                                      </p:cBhvr>
                                      <p:tavLst>
                                        <p:tav tm="0">
                                          <p:val>
                                            <p:strVal val="ppt_x"/>
                                          </p:val>
                                        </p:tav>
                                        <p:tav tm="100000">
                                          <p:val>
                                            <p:strVal val="1+ppt_w/2"/>
                                          </p:val>
                                        </p:tav>
                                      </p:tavLst>
                                    </p:anim>
                                    <p:anim calcmode="lin" valueType="num">
                                      <p:cBhvr additive="base">
                                        <p:cTn id="158" dur="2000"/>
                                        <p:tgtEl>
                                          <p:spTgt spid="19"/>
                                        </p:tgtEl>
                                        <p:attrNameLst>
                                          <p:attrName>ppt_y</p:attrName>
                                        </p:attrNameLst>
                                      </p:cBhvr>
                                      <p:tavLst>
                                        <p:tav tm="0">
                                          <p:val>
                                            <p:strVal val="ppt_y"/>
                                          </p:val>
                                        </p:tav>
                                        <p:tav tm="100000">
                                          <p:val>
                                            <p:strVal val="1+ppt_h/2"/>
                                          </p:val>
                                        </p:tav>
                                      </p:tavLst>
                                    </p:anim>
                                    <p:set>
                                      <p:cBhvr>
                                        <p:cTn id="159" dur="1" fill="hold">
                                          <p:stCondLst>
                                            <p:cond delay="1999"/>
                                          </p:stCondLst>
                                        </p:cTn>
                                        <p:tgtEl>
                                          <p:spTgt spid="19"/>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20"/>
                                        </p:tgtEl>
                                        <p:attrNameLst>
                                          <p:attrName>ppt_x</p:attrName>
                                        </p:attrNameLst>
                                      </p:cBhvr>
                                      <p:tavLst>
                                        <p:tav tm="0">
                                          <p:val>
                                            <p:strVal val="ppt_x"/>
                                          </p:val>
                                        </p:tav>
                                        <p:tav tm="100000">
                                          <p:val>
                                            <p:strVal val="1+ppt_w/2"/>
                                          </p:val>
                                        </p:tav>
                                      </p:tavLst>
                                    </p:anim>
                                    <p:anim calcmode="lin" valueType="num">
                                      <p:cBhvr additive="base">
                                        <p:cTn id="162" dur="2000"/>
                                        <p:tgtEl>
                                          <p:spTgt spid="20"/>
                                        </p:tgtEl>
                                        <p:attrNameLst>
                                          <p:attrName>ppt_y</p:attrName>
                                        </p:attrNameLst>
                                      </p:cBhvr>
                                      <p:tavLst>
                                        <p:tav tm="0">
                                          <p:val>
                                            <p:strVal val="ppt_y"/>
                                          </p:val>
                                        </p:tav>
                                        <p:tav tm="100000">
                                          <p:val>
                                            <p:strVal val="1+ppt_h/2"/>
                                          </p:val>
                                        </p:tav>
                                      </p:tavLst>
                                    </p:anim>
                                    <p:set>
                                      <p:cBhvr>
                                        <p:cTn id="163" dur="1" fill="hold">
                                          <p:stCondLst>
                                            <p:cond delay="1999"/>
                                          </p:stCondLst>
                                        </p:cTn>
                                        <p:tgtEl>
                                          <p:spTgt spid="20"/>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21"/>
                                        </p:tgtEl>
                                        <p:attrNameLst>
                                          <p:attrName>ppt_x</p:attrName>
                                        </p:attrNameLst>
                                      </p:cBhvr>
                                      <p:tavLst>
                                        <p:tav tm="0">
                                          <p:val>
                                            <p:strVal val="ppt_x"/>
                                          </p:val>
                                        </p:tav>
                                        <p:tav tm="100000">
                                          <p:val>
                                            <p:strVal val="1+ppt_w/2"/>
                                          </p:val>
                                        </p:tav>
                                      </p:tavLst>
                                    </p:anim>
                                    <p:anim calcmode="lin" valueType="num">
                                      <p:cBhvr additive="base">
                                        <p:cTn id="166" dur="2000"/>
                                        <p:tgtEl>
                                          <p:spTgt spid="21"/>
                                        </p:tgtEl>
                                        <p:attrNameLst>
                                          <p:attrName>ppt_y</p:attrName>
                                        </p:attrNameLst>
                                      </p:cBhvr>
                                      <p:tavLst>
                                        <p:tav tm="0">
                                          <p:val>
                                            <p:strVal val="ppt_y"/>
                                          </p:val>
                                        </p:tav>
                                        <p:tav tm="100000">
                                          <p:val>
                                            <p:strVal val="1+ppt_h/2"/>
                                          </p:val>
                                        </p:tav>
                                      </p:tavLst>
                                    </p:anim>
                                    <p:set>
                                      <p:cBhvr>
                                        <p:cTn id="167" dur="1" fill="hold">
                                          <p:stCondLst>
                                            <p:cond delay="1999"/>
                                          </p:stCondLst>
                                        </p:cTn>
                                        <p:tgtEl>
                                          <p:spTgt spid="21"/>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2000"/>
                                        <p:tgtEl>
                                          <p:spTgt spid="22"/>
                                        </p:tgtEl>
                                        <p:attrNameLst>
                                          <p:attrName>ppt_x</p:attrName>
                                        </p:attrNameLst>
                                      </p:cBhvr>
                                      <p:tavLst>
                                        <p:tav tm="0">
                                          <p:val>
                                            <p:strVal val="ppt_x"/>
                                          </p:val>
                                        </p:tav>
                                        <p:tav tm="100000">
                                          <p:val>
                                            <p:strVal val="1+ppt_w/2"/>
                                          </p:val>
                                        </p:tav>
                                      </p:tavLst>
                                    </p:anim>
                                    <p:anim calcmode="lin" valueType="num">
                                      <p:cBhvr additive="base">
                                        <p:cTn id="170" dur="2000"/>
                                        <p:tgtEl>
                                          <p:spTgt spid="22"/>
                                        </p:tgtEl>
                                        <p:attrNameLst>
                                          <p:attrName>ppt_y</p:attrName>
                                        </p:attrNameLst>
                                      </p:cBhvr>
                                      <p:tavLst>
                                        <p:tav tm="0">
                                          <p:val>
                                            <p:strVal val="ppt_y"/>
                                          </p:val>
                                        </p:tav>
                                        <p:tav tm="100000">
                                          <p:val>
                                            <p:strVal val="1+ppt_h/2"/>
                                          </p:val>
                                        </p:tav>
                                      </p:tavLst>
                                    </p:anim>
                                    <p:set>
                                      <p:cBhvr>
                                        <p:cTn id="171" dur="1" fill="hold">
                                          <p:stCondLst>
                                            <p:cond delay="1999"/>
                                          </p:stCondLst>
                                        </p:cTn>
                                        <p:tgtEl>
                                          <p:spTgt spid="22"/>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2000"/>
                                        <p:tgtEl>
                                          <p:spTgt spid="23"/>
                                        </p:tgtEl>
                                        <p:attrNameLst>
                                          <p:attrName>ppt_x</p:attrName>
                                        </p:attrNameLst>
                                      </p:cBhvr>
                                      <p:tavLst>
                                        <p:tav tm="0">
                                          <p:val>
                                            <p:strVal val="ppt_x"/>
                                          </p:val>
                                        </p:tav>
                                        <p:tav tm="100000">
                                          <p:val>
                                            <p:strVal val="1+ppt_w/2"/>
                                          </p:val>
                                        </p:tav>
                                      </p:tavLst>
                                    </p:anim>
                                    <p:anim calcmode="lin" valueType="num">
                                      <p:cBhvr additive="base">
                                        <p:cTn id="174" dur="2000"/>
                                        <p:tgtEl>
                                          <p:spTgt spid="23"/>
                                        </p:tgtEl>
                                        <p:attrNameLst>
                                          <p:attrName>ppt_y</p:attrName>
                                        </p:attrNameLst>
                                      </p:cBhvr>
                                      <p:tavLst>
                                        <p:tav tm="0">
                                          <p:val>
                                            <p:strVal val="ppt_y"/>
                                          </p:val>
                                        </p:tav>
                                        <p:tav tm="100000">
                                          <p:val>
                                            <p:strVal val="1+ppt_h/2"/>
                                          </p:val>
                                        </p:tav>
                                      </p:tavLst>
                                    </p:anim>
                                    <p:set>
                                      <p:cBhvr>
                                        <p:cTn id="175" dur="1" fill="hold">
                                          <p:stCondLst>
                                            <p:cond delay="1999"/>
                                          </p:stCondLst>
                                        </p:cTn>
                                        <p:tgtEl>
                                          <p:spTgt spid="23"/>
                                        </p:tgtEl>
                                        <p:attrNameLst>
                                          <p:attrName>style.visibility</p:attrName>
                                        </p:attrNameLst>
                                      </p:cBhvr>
                                      <p:to>
                                        <p:strVal val="hidden"/>
                                      </p:to>
                                    </p:set>
                                  </p:childTnLst>
                                </p:cTn>
                              </p:par>
                              <p:par>
                                <p:cTn id="176" presetID="2" presetClass="exit" presetSubtype="6" fill="hold" nodeType="withEffect">
                                  <p:stCondLst>
                                    <p:cond delay="0"/>
                                  </p:stCondLst>
                                  <p:childTnLst>
                                    <p:anim calcmode="lin" valueType="num">
                                      <p:cBhvr additive="base">
                                        <p:cTn id="177" dur="2000"/>
                                        <p:tgtEl>
                                          <p:spTgt spid="24"/>
                                        </p:tgtEl>
                                        <p:attrNameLst>
                                          <p:attrName>ppt_x</p:attrName>
                                        </p:attrNameLst>
                                      </p:cBhvr>
                                      <p:tavLst>
                                        <p:tav tm="0">
                                          <p:val>
                                            <p:strVal val="ppt_x"/>
                                          </p:val>
                                        </p:tav>
                                        <p:tav tm="100000">
                                          <p:val>
                                            <p:strVal val="1+ppt_w/2"/>
                                          </p:val>
                                        </p:tav>
                                      </p:tavLst>
                                    </p:anim>
                                    <p:anim calcmode="lin" valueType="num">
                                      <p:cBhvr additive="base">
                                        <p:cTn id="178" dur="2000"/>
                                        <p:tgtEl>
                                          <p:spTgt spid="24"/>
                                        </p:tgtEl>
                                        <p:attrNameLst>
                                          <p:attrName>ppt_y</p:attrName>
                                        </p:attrNameLst>
                                      </p:cBhvr>
                                      <p:tavLst>
                                        <p:tav tm="0">
                                          <p:val>
                                            <p:strVal val="ppt_y"/>
                                          </p:val>
                                        </p:tav>
                                        <p:tav tm="100000">
                                          <p:val>
                                            <p:strVal val="1+ppt_h/2"/>
                                          </p:val>
                                        </p:tav>
                                      </p:tavLst>
                                    </p:anim>
                                    <p:set>
                                      <p:cBhvr>
                                        <p:cTn id="179" dur="1" fill="hold">
                                          <p:stCondLst>
                                            <p:cond delay="1999"/>
                                          </p:stCondLst>
                                        </p:cTn>
                                        <p:tgtEl>
                                          <p:spTgt spid="24"/>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25"/>
                                        </p:tgtEl>
                                        <p:attrNameLst>
                                          <p:attrName>ppt_x</p:attrName>
                                        </p:attrNameLst>
                                      </p:cBhvr>
                                      <p:tavLst>
                                        <p:tav tm="0">
                                          <p:val>
                                            <p:strVal val="ppt_x"/>
                                          </p:val>
                                        </p:tav>
                                        <p:tav tm="100000">
                                          <p:val>
                                            <p:strVal val="1+ppt_w/2"/>
                                          </p:val>
                                        </p:tav>
                                      </p:tavLst>
                                    </p:anim>
                                    <p:anim calcmode="lin" valueType="num">
                                      <p:cBhvr additive="base">
                                        <p:cTn id="182" dur="2000"/>
                                        <p:tgtEl>
                                          <p:spTgt spid="25"/>
                                        </p:tgtEl>
                                        <p:attrNameLst>
                                          <p:attrName>ppt_y</p:attrName>
                                        </p:attrNameLst>
                                      </p:cBhvr>
                                      <p:tavLst>
                                        <p:tav tm="0">
                                          <p:val>
                                            <p:strVal val="ppt_y"/>
                                          </p:val>
                                        </p:tav>
                                        <p:tav tm="100000">
                                          <p:val>
                                            <p:strVal val="1+ppt_h/2"/>
                                          </p:val>
                                        </p:tav>
                                      </p:tavLst>
                                    </p:anim>
                                    <p:set>
                                      <p:cBhvr>
                                        <p:cTn id="183" dur="1" fill="hold">
                                          <p:stCondLst>
                                            <p:cond delay="1999"/>
                                          </p:stCondLst>
                                        </p:cTn>
                                        <p:tgtEl>
                                          <p:spTgt spid="25"/>
                                        </p:tgtEl>
                                        <p:attrNameLst>
                                          <p:attrName>style.visibility</p:attrName>
                                        </p:attrNameLst>
                                      </p:cBhvr>
                                      <p:to>
                                        <p:strVal val="hidden"/>
                                      </p:to>
                                    </p:set>
                                  </p:childTnLst>
                                </p:cTn>
                              </p:par>
                              <p:par>
                                <p:cTn id="184" presetID="2" presetClass="exit" presetSubtype="3" fill="hold" nodeType="withEffect">
                                  <p:stCondLst>
                                    <p:cond delay="0"/>
                                  </p:stCondLst>
                                  <p:childTnLst>
                                    <p:anim calcmode="lin" valueType="num">
                                      <p:cBhvr additive="base">
                                        <p:cTn id="185" dur="2000"/>
                                        <p:tgtEl>
                                          <p:spTgt spid="5"/>
                                        </p:tgtEl>
                                        <p:attrNameLst>
                                          <p:attrName>ppt_x</p:attrName>
                                        </p:attrNameLst>
                                      </p:cBhvr>
                                      <p:tavLst>
                                        <p:tav tm="0">
                                          <p:val>
                                            <p:strVal val="ppt_x"/>
                                          </p:val>
                                        </p:tav>
                                        <p:tav tm="100000">
                                          <p:val>
                                            <p:strVal val="1+ppt_w/2"/>
                                          </p:val>
                                        </p:tav>
                                      </p:tavLst>
                                    </p:anim>
                                    <p:anim calcmode="lin" valueType="num">
                                      <p:cBhvr additive="base">
                                        <p:cTn id="186" dur="2000"/>
                                        <p:tgtEl>
                                          <p:spTgt spid="5"/>
                                        </p:tgtEl>
                                        <p:attrNameLst>
                                          <p:attrName>ppt_y</p:attrName>
                                        </p:attrNameLst>
                                      </p:cBhvr>
                                      <p:tavLst>
                                        <p:tav tm="0">
                                          <p:val>
                                            <p:strVal val="ppt_y"/>
                                          </p:val>
                                        </p:tav>
                                        <p:tav tm="100000">
                                          <p:val>
                                            <p:strVal val="0-ppt_h/2"/>
                                          </p:val>
                                        </p:tav>
                                      </p:tavLst>
                                    </p:anim>
                                    <p:set>
                                      <p:cBhvr>
                                        <p:cTn id="187" dur="1" fill="hold">
                                          <p:stCondLst>
                                            <p:cond delay="1999"/>
                                          </p:stCondLst>
                                        </p:cTn>
                                        <p:tgtEl>
                                          <p:spTgt spid="5"/>
                                        </p:tgtEl>
                                        <p:attrNameLst>
                                          <p:attrName>style.visibility</p:attrName>
                                        </p:attrNameLst>
                                      </p:cBhvr>
                                      <p:to>
                                        <p:strVal val="hidden"/>
                                      </p:to>
                                    </p:set>
                                  </p:childTnLst>
                                </p:cTn>
                              </p:par>
                              <p:par>
                                <p:cTn id="188" presetID="2" presetClass="exit" presetSubtype="3" fill="hold" nodeType="withEffect">
                                  <p:stCondLst>
                                    <p:cond delay="0"/>
                                  </p:stCondLst>
                                  <p:childTnLst>
                                    <p:anim calcmode="lin" valueType="num">
                                      <p:cBhvr additive="base">
                                        <p:cTn id="189" dur="2000"/>
                                        <p:tgtEl>
                                          <p:spTgt spid="7"/>
                                        </p:tgtEl>
                                        <p:attrNameLst>
                                          <p:attrName>ppt_x</p:attrName>
                                        </p:attrNameLst>
                                      </p:cBhvr>
                                      <p:tavLst>
                                        <p:tav tm="0">
                                          <p:val>
                                            <p:strVal val="ppt_x"/>
                                          </p:val>
                                        </p:tav>
                                        <p:tav tm="100000">
                                          <p:val>
                                            <p:strVal val="1+ppt_w/2"/>
                                          </p:val>
                                        </p:tav>
                                      </p:tavLst>
                                    </p:anim>
                                    <p:anim calcmode="lin" valueType="num">
                                      <p:cBhvr additive="base">
                                        <p:cTn id="190" dur="2000"/>
                                        <p:tgtEl>
                                          <p:spTgt spid="7"/>
                                        </p:tgtEl>
                                        <p:attrNameLst>
                                          <p:attrName>ppt_y</p:attrName>
                                        </p:attrNameLst>
                                      </p:cBhvr>
                                      <p:tavLst>
                                        <p:tav tm="0">
                                          <p:val>
                                            <p:strVal val="ppt_y"/>
                                          </p:val>
                                        </p:tav>
                                        <p:tav tm="100000">
                                          <p:val>
                                            <p:strVal val="0-ppt_h/2"/>
                                          </p:val>
                                        </p:tav>
                                      </p:tavLst>
                                    </p:anim>
                                    <p:set>
                                      <p:cBhvr>
                                        <p:cTn id="191" dur="1" fill="hold">
                                          <p:stCondLst>
                                            <p:cond delay="1999"/>
                                          </p:stCondLst>
                                        </p:cTn>
                                        <p:tgtEl>
                                          <p:spTgt spid="7"/>
                                        </p:tgtEl>
                                        <p:attrNameLst>
                                          <p:attrName>style.visibility</p:attrName>
                                        </p:attrNameLst>
                                      </p:cBhvr>
                                      <p:to>
                                        <p:strVal val="hidden"/>
                                      </p:to>
                                    </p:set>
                                  </p:childTnLst>
                                </p:cTn>
                              </p:par>
                              <p:par>
                                <p:cTn id="192" presetID="2" presetClass="exit" presetSubtype="3" fill="hold" nodeType="withEffect">
                                  <p:stCondLst>
                                    <p:cond delay="0"/>
                                  </p:stCondLst>
                                  <p:childTnLst>
                                    <p:anim calcmode="lin" valueType="num">
                                      <p:cBhvr additive="base">
                                        <p:cTn id="193" dur="2000"/>
                                        <p:tgtEl>
                                          <p:spTgt spid="9"/>
                                        </p:tgtEl>
                                        <p:attrNameLst>
                                          <p:attrName>ppt_x</p:attrName>
                                        </p:attrNameLst>
                                      </p:cBhvr>
                                      <p:tavLst>
                                        <p:tav tm="0">
                                          <p:val>
                                            <p:strVal val="ppt_x"/>
                                          </p:val>
                                        </p:tav>
                                        <p:tav tm="100000">
                                          <p:val>
                                            <p:strVal val="1+ppt_w/2"/>
                                          </p:val>
                                        </p:tav>
                                      </p:tavLst>
                                    </p:anim>
                                    <p:anim calcmode="lin" valueType="num">
                                      <p:cBhvr additive="base">
                                        <p:cTn id="194" dur="2000"/>
                                        <p:tgtEl>
                                          <p:spTgt spid="9"/>
                                        </p:tgtEl>
                                        <p:attrNameLst>
                                          <p:attrName>ppt_y</p:attrName>
                                        </p:attrNameLst>
                                      </p:cBhvr>
                                      <p:tavLst>
                                        <p:tav tm="0">
                                          <p:val>
                                            <p:strVal val="ppt_y"/>
                                          </p:val>
                                        </p:tav>
                                        <p:tav tm="100000">
                                          <p:val>
                                            <p:strVal val="0-ppt_h/2"/>
                                          </p:val>
                                        </p:tav>
                                      </p:tavLst>
                                    </p:anim>
                                    <p:set>
                                      <p:cBhvr>
                                        <p:cTn id="195" dur="1" fill="hold">
                                          <p:stCondLst>
                                            <p:cond delay="1999"/>
                                          </p:stCondLst>
                                        </p:cTn>
                                        <p:tgtEl>
                                          <p:spTgt spid="9"/>
                                        </p:tgtEl>
                                        <p:attrNameLst>
                                          <p:attrName>style.visibility</p:attrName>
                                        </p:attrNameLst>
                                      </p:cBhvr>
                                      <p:to>
                                        <p:strVal val="hidden"/>
                                      </p:to>
                                    </p:set>
                                  </p:childTnLst>
                                </p:cTn>
                              </p:par>
                              <p:par>
                                <p:cTn id="196" presetID="2" presetClass="exit" presetSubtype="3" fill="hold" nodeType="withEffect">
                                  <p:stCondLst>
                                    <p:cond delay="0"/>
                                  </p:stCondLst>
                                  <p:childTnLst>
                                    <p:anim calcmode="lin" valueType="num">
                                      <p:cBhvr additive="base">
                                        <p:cTn id="197" dur="2000"/>
                                        <p:tgtEl>
                                          <p:spTgt spid="10"/>
                                        </p:tgtEl>
                                        <p:attrNameLst>
                                          <p:attrName>ppt_x</p:attrName>
                                        </p:attrNameLst>
                                      </p:cBhvr>
                                      <p:tavLst>
                                        <p:tav tm="0">
                                          <p:val>
                                            <p:strVal val="ppt_x"/>
                                          </p:val>
                                        </p:tav>
                                        <p:tav tm="100000">
                                          <p:val>
                                            <p:strVal val="1+ppt_w/2"/>
                                          </p:val>
                                        </p:tav>
                                      </p:tavLst>
                                    </p:anim>
                                    <p:anim calcmode="lin" valueType="num">
                                      <p:cBhvr additive="base">
                                        <p:cTn id="198" dur="2000"/>
                                        <p:tgtEl>
                                          <p:spTgt spid="10"/>
                                        </p:tgtEl>
                                        <p:attrNameLst>
                                          <p:attrName>ppt_y</p:attrName>
                                        </p:attrNameLst>
                                      </p:cBhvr>
                                      <p:tavLst>
                                        <p:tav tm="0">
                                          <p:val>
                                            <p:strVal val="ppt_y"/>
                                          </p:val>
                                        </p:tav>
                                        <p:tav tm="100000">
                                          <p:val>
                                            <p:strVal val="0-ppt_h/2"/>
                                          </p:val>
                                        </p:tav>
                                      </p:tavLst>
                                    </p:anim>
                                    <p:set>
                                      <p:cBhvr>
                                        <p:cTn id="199" dur="1" fill="hold">
                                          <p:stCondLst>
                                            <p:cond delay="1999"/>
                                          </p:stCondLst>
                                        </p:cTn>
                                        <p:tgtEl>
                                          <p:spTgt spid="10"/>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2000"/>
                                        <p:tgtEl>
                                          <p:spTgt spid="11"/>
                                        </p:tgtEl>
                                        <p:attrNameLst>
                                          <p:attrName>ppt_x</p:attrName>
                                        </p:attrNameLst>
                                      </p:cBhvr>
                                      <p:tavLst>
                                        <p:tav tm="0">
                                          <p:val>
                                            <p:strVal val="ppt_x"/>
                                          </p:val>
                                        </p:tav>
                                        <p:tav tm="100000">
                                          <p:val>
                                            <p:strVal val="1+ppt_w/2"/>
                                          </p:val>
                                        </p:tav>
                                      </p:tavLst>
                                    </p:anim>
                                    <p:anim calcmode="lin" valueType="num">
                                      <p:cBhvr additive="base">
                                        <p:cTn id="202" dur="2000"/>
                                        <p:tgtEl>
                                          <p:spTgt spid="11"/>
                                        </p:tgtEl>
                                        <p:attrNameLst>
                                          <p:attrName>ppt_y</p:attrName>
                                        </p:attrNameLst>
                                      </p:cBhvr>
                                      <p:tavLst>
                                        <p:tav tm="0">
                                          <p:val>
                                            <p:strVal val="ppt_y"/>
                                          </p:val>
                                        </p:tav>
                                        <p:tav tm="100000">
                                          <p:val>
                                            <p:strVal val="0-ppt_h/2"/>
                                          </p:val>
                                        </p:tav>
                                      </p:tavLst>
                                    </p:anim>
                                    <p:set>
                                      <p:cBhvr>
                                        <p:cTn id="203" dur="1" fill="hold">
                                          <p:stCondLst>
                                            <p:cond delay="1999"/>
                                          </p:stCondLst>
                                        </p:cTn>
                                        <p:tgtEl>
                                          <p:spTgt spid="11"/>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2000"/>
                                        <p:tgtEl>
                                          <p:spTgt spid="12"/>
                                        </p:tgtEl>
                                        <p:attrNameLst>
                                          <p:attrName>ppt_x</p:attrName>
                                        </p:attrNameLst>
                                      </p:cBhvr>
                                      <p:tavLst>
                                        <p:tav tm="0">
                                          <p:val>
                                            <p:strVal val="ppt_x"/>
                                          </p:val>
                                        </p:tav>
                                        <p:tav tm="100000">
                                          <p:val>
                                            <p:strVal val="1+ppt_w/2"/>
                                          </p:val>
                                        </p:tav>
                                      </p:tavLst>
                                    </p:anim>
                                    <p:anim calcmode="lin" valueType="num">
                                      <p:cBhvr additive="base">
                                        <p:cTn id="206" dur="2000"/>
                                        <p:tgtEl>
                                          <p:spTgt spid="12"/>
                                        </p:tgtEl>
                                        <p:attrNameLst>
                                          <p:attrName>ppt_y</p:attrName>
                                        </p:attrNameLst>
                                      </p:cBhvr>
                                      <p:tavLst>
                                        <p:tav tm="0">
                                          <p:val>
                                            <p:strVal val="ppt_y"/>
                                          </p:val>
                                        </p:tav>
                                        <p:tav tm="100000">
                                          <p:val>
                                            <p:strVal val="0-ppt_h/2"/>
                                          </p:val>
                                        </p:tav>
                                      </p:tavLst>
                                    </p:anim>
                                    <p:set>
                                      <p:cBhvr>
                                        <p:cTn id="207" dur="1" fill="hold">
                                          <p:stCondLst>
                                            <p:cond delay="1999"/>
                                          </p:stCondLst>
                                        </p:cTn>
                                        <p:tgtEl>
                                          <p:spTgt spid="12"/>
                                        </p:tgtEl>
                                        <p:attrNameLst>
                                          <p:attrName>style.visibility</p:attrName>
                                        </p:attrNameLst>
                                      </p:cBhvr>
                                      <p:to>
                                        <p:strVal val="hidden"/>
                                      </p:to>
                                    </p:set>
                                  </p:childTnLst>
                                </p:cTn>
                              </p:par>
                              <p:par>
                                <p:cTn id="208" presetID="2" presetClass="exit" presetSubtype="3" fill="hold" nodeType="withEffect">
                                  <p:stCondLst>
                                    <p:cond delay="0"/>
                                  </p:stCondLst>
                                  <p:childTnLst>
                                    <p:anim calcmode="lin" valueType="num">
                                      <p:cBhvr additive="base">
                                        <p:cTn id="209" dur="2000"/>
                                        <p:tgtEl>
                                          <p:spTgt spid="13"/>
                                        </p:tgtEl>
                                        <p:attrNameLst>
                                          <p:attrName>ppt_x</p:attrName>
                                        </p:attrNameLst>
                                      </p:cBhvr>
                                      <p:tavLst>
                                        <p:tav tm="0">
                                          <p:val>
                                            <p:strVal val="ppt_x"/>
                                          </p:val>
                                        </p:tav>
                                        <p:tav tm="100000">
                                          <p:val>
                                            <p:strVal val="1+ppt_w/2"/>
                                          </p:val>
                                        </p:tav>
                                      </p:tavLst>
                                    </p:anim>
                                    <p:anim calcmode="lin" valueType="num">
                                      <p:cBhvr additive="base">
                                        <p:cTn id="210" dur="2000"/>
                                        <p:tgtEl>
                                          <p:spTgt spid="13"/>
                                        </p:tgtEl>
                                        <p:attrNameLst>
                                          <p:attrName>ppt_y</p:attrName>
                                        </p:attrNameLst>
                                      </p:cBhvr>
                                      <p:tavLst>
                                        <p:tav tm="0">
                                          <p:val>
                                            <p:strVal val="ppt_y"/>
                                          </p:val>
                                        </p:tav>
                                        <p:tav tm="100000">
                                          <p:val>
                                            <p:strVal val="0-ppt_h/2"/>
                                          </p:val>
                                        </p:tav>
                                      </p:tavLst>
                                    </p:anim>
                                    <p:set>
                                      <p:cBhvr>
                                        <p:cTn id="211" dur="1" fill="hold">
                                          <p:stCondLst>
                                            <p:cond delay="1999"/>
                                          </p:stCondLst>
                                        </p:cTn>
                                        <p:tgtEl>
                                          <p:spTgt spid="13"/>
                                        </p:tgtEl>
                                        <p:attrNameLst>
                                          <p:attrName>style.visibility</p:attrName>
                                        </p:attrNameLst>
                                      </p:cBhvr>
                                      <p:to>
                                        <p:strVal val="hidden"/>
                                      </p:to>
                                    </p:set>
                                  </p:childTnLst>
                                </p:cTn>
                              </p:par>
                              <p:par>
                                <p:cTn id="212" presetID="2" presetClass="exit" presetSubtype="3" fill="hold" nodeType="withEffect">
                                  <p:stCondLst>
                                    <p:cond delay="0"/>
                                  </p:stCondLst>
                                  <p:childTnLst>
                                    <p:anim calcmode="lin" valueType="num">
                                      <p:cBhvr additive="base">
                                        <p:cTn id="213" dur="2000"/>
                                        <p:tgtEl>
                                          <p:spTgt spid="14"/>
                                        </p:tgtEl>
                                        <p:attrNameLst>
                                          <p:attrName>ppt_x</p:attrName>
                                        </p:attrNameLst>
                                      </p:cBhvr>
                                      <p:tavLst>
                                        <p:tav tm="0">
                                          <p:val>
                                            <p:strVal val="ppt_x"/>
                                          </p:val>
                                        </p:tav>
                                        <p:tav tm="100000">
                                          <p:val>
                                            <p:strVal val="1+ppt_w/2"/>
                                          </p:val>
                                        </p:tav>
                                      </p:tavLst>
                                    </p:anim>
                                    <p:anim calcmode="lin" valueType="num">
                                      <p:cBhvr additive="base">
                                        <p:cTn id="214" dur="2000"/>
                                        <p:tgtEl>
                                          <p:spTgt spid="14"/>
                                        </p:tgtEl>
                                        <p:attrNameLst>
                                          <p:attrName>ppt_y</p:attrName>
                                        </p:attrNameLst>
                                      </p:cBhvr>
                                      <p:tavLst>
                                        <p:tav tm="0">
                                          <p:val>
                                            <p:strVal val="ppt_y"/>
                                          </p:val>
                                        </p:tav>
                                        <p:tav tm="100000">
                                          <p:val>
                                            <p:strVal val="0-ppt_h/2"/>
                                          </p:val>
                                        </p:tav>
                                      </p:tavLst>
                                    </p:anim>
                                    <p:set>
                                      <p:cBhvr>
                                        <p:cTn id="215" dur="1" fill="hold">
                                          <p:stCondLst>
                                            <p:cond delay="1999"/>
                                          </p:stCondLst>
                                        </p:cTn>
                                        <p:tgtEl>
                                          <p:spTgt spid="14"/>
                                        </p:tgtEl>
                                        <p:attrNameLst>
                                          <p:attrName>style.visibility</p:attrName>
                                        </p:attrNameLst>
                                      </p:cBhvr>
                                      <p:to>
                                        <p:strVal val="hidden"/>
                                      </p:to>
                                    </p:set>
                                  </p:childTnLst>
                                </p:cTn>
                              </p:par>
                              <p:par>
                                <p:cTn id="216" presetID="2" presetClass="exit" presetSubtype="3" fill="hold" nodeType="withEffect">
                                  <p:stCondLst>
                                    <p:cond delay="0"/>
                                  </p:stCondLst>
                                  <p:childTnLst>
                                    <p:anim calcmode="lin" valueType="num">
                                      <p:cBhvr additive="base">
                                        <p:cTn id="217" dur="2000"/>
                                        <p:tgtEl>
                                          <p:spTgt spid="15"/>
                                        </p:tgtEl>
                                        <p:attrNameLst>
                                          <p:attrName>ppt_x</p:attrName>
                                        </p:attrNameLst>
                                      </p:cBhvr>
                                      <p:tavLst>
                                        <p:tav tm="0">
                                          <p:val>
                                            <p:strVal val="ppt_x"/>
                                          </p:val>
                                        </p:tav>
                                        <p:tav tm="100000">
                                          <p:val>
                                            <p:strVal val="1+ppt_w/2"/>
                                          </p:val>
                                        </p:tav>
                                      </p:tavLst>
                                    </p:anim>
                                    <p:anim calcmode="lin" valueType="num">
                                      <p:cBhvr additive="base">
                                        <p:cTn id="218" dur="2000"/>
                                        <p:tgtEl>
                                          <p:spTgt spid="15"/>
                                        </p:tgtEl>
                                        <p:attrNameLst>
                                          <p:attrName>ppt_y</p:attrName>
                                        </p:attrNameLst>
                                      </p:cBhvr>
                                      <p:tavLst>
                                        <p:tav tm="0">
                                          <p:val>
                                            <p:strVal val="ppt_y"/>
                                          </p:val>
                                        </p:tav>
                                        <p:tav tm="100000">
                                          <p:val>
                                            <p:strVal val="0-ppt_h/2"/>
                                          </p:val>
                                        </p:tav>
                                      </p:tavLst>
                                    </p:anim>
                                    <p:set>
                                      <p:cBhvr>
                                        <p:cTn id="219" dur="1" fill="hold">
                                          <p:stCondLst>
                                            <p:cond delay="1999"/>
                                          </p:stCondLst>
                                        </p:cTn>
                                        <p:tgtEl>
                                          <p:spTgt spid="15"/>
                                        </p:tgtEl>
                                        <p:attrNameLst>
                                          <p:attrName>style.visibility</p:attrName>
                                        </p:attrNameLst>
                                      </p:cBhvr>
                                      <p:to>
                                        <p:strVal val="hidden"/>
                                      </p:to>
                                    </p:set>
                                  </p:childTnLst>
                                </p:cTn>
                              </p:par>
                              <p:par>
                                <p:cTn id="220" presetID="2" presetClass="exit" presetSubtype="3" fill="hold" nodeType="withEffect">
                                  <p:stCondLst>
                                    <p:cond delay="0"/>
                                  </p:stCondLst>
                                  <p:childTnLst>
                                    <p:anim calcmode="lin" valueType="num">
                                      <p:cBhvr additive="base">
                                        <p:cTn id="221" dur="2000"/>
                                        <p:tgtEl>
                                          <p:spTgt spid="16"/>
                                        </p:tgtEl>
                                        <p:attrNameLst>
                                          <p:attrName>ppt_x</p:attrName>
                                        </p:attrNameLst>
                                      </p:cBhvr>
                                      <p:tavLst>
                                        <p:tav tm="0">
                                          <p:val>
                                            <p:strVal val="ppt_x"/>
                                          </p:val>
                                        </p:tav>
                                        <p:tav tm="100000">
                                          <p:val>
                                            <p:strVal val="1+ppt_w/2"/>
                                          </p:val>
                                        </p:tav>
                                      </p:tavLst>
                                    </p:anim>
                                    <p:anim calcmode="lin" valueType="num">
                                      <p:cBhvr additive="base">
                                        <p:cTn id="222" dur="2000"/>
                                        <p:tgtEl>
                                          <p:spTgt spid="16"/>
                                        </p:tgtEl>
                                        <p:attrNameLst>
                                          <p:attrName>ppt_y</p:attrName>
                                        </p:attrNameLst>
                                      </p:cBhvr>
                                      <p:tavLst>
                                        <p:tav tm="0">
                                          <p:val>
                                            <p:strVal val="ppt_y"/>
                                          </p:val>
                                        </p:tav>
                                        <p:tav tm="100000">
                                          <p:val>
                                            <p:strVal val="0-ppt_h/2"/>
                                          </p:val>
                                        </p:tav>
                                      </p:tavLst>
                                    </p:anim>
                                    <p:set>
                                      <p:cBhvr>
                                        <p:cTn id="223" dur="1" fill="hold">
                                          <p:stCondLst>
                                            <p:cond delay="1999"/>
                                          </p:stCondLst>
                                        </p:cTn>
                                        <p:tgtEl>
                                          <p:spTgt spid="16"/>
                                        </p:tgtEl>
                                        <p:attrNameLst>
                                          <p:attrName>style.visibility</p:attrName>
                                        </p:attrNameLst>
                                      </p:cBhvr>
                                      <p:to>
                                        <p:strVal val="hidden"/>
                                      </p:to>
                                    </p:set>
                                  </p:childTnLst>
                                </p:cTn>
                              </p:par>
                              <p:par>
                                <p:cTn id="224" presetID="2" presetClass="exit" presetSubtype="3" fill="hold" nodeType="withEffect">
                                  <p:stCondLst>
                                    <p:cond delay="0"/>
                                  </p:stCondLst>
                                  <p:childTnLst>
                                    <p:anim calcmode="lin" valueType="num">
                                      <p:cBhvr additive="base">
                                        <p:cTn id="225" dur="2000"/>
                                        <p:tgtEl>
                                          <p:spTgt spid="17"/>
                                        </p:tgtEl>
                                        <p:attrNameLst>
                                          <p:attrName>ppt_x</p:attrName>
                                        </p:attrNameLst>
                                      </p:cBhvr>
                                      <p:tavLst>
                                        <p:tav tm="0">
                                          <p:val>
                                            <p:strVal val="ppt_x"/>
                                          </p:val>
                                        </p:tav>
                                        <p:tav tm="100000">
                                          <p:val>
                                            <p:strVal val="1+ppt_w/2"/>
                                          </p:val>
                                        </p:tav>
                                      </p:tavLst>
                                    </p:anim>
                                    <p:anim calcmode="lin" valueType="num">
                                      <p:cBhvr additive="base">
                                        <p:cTn id="226" dur="2000"/>
                                        <p:tgtEl>
                                          <p:spTgt spid="17"/>
                                        </p:tgtEl>
                                        <p:attrNameLst>
                                          <p:attrName>ppt_y</p:attrName>
                                        </p:attrNameLst>
                                      </p:cBhvr>
                                      <p:tavLst>
                                        <p:tav tm="0">
                                          <p:val>
                                            <p:strVal val="ppt_y"/>
                                          </p:val>
                                        </p:tav>
                                        <p:tav tm="100000">
                                          <p:val>
                                            <p:strVal val="0-ppt_h/2"/>
                                          </p:val>
                                        </p:tav>
                                      </p:tavLst>
                                    </p:anim>
                                    <p:set>
                                      <p:cBhvr>
                                        <p:cTn id="227" dur="1" fill="hold">
                                          <p:stCondLst>
                                            <p:cond delay="1999"/>
                                          </p:stCondLst>
                                        </p:cTn>
                                        <p:tgtEl>
                                          <p:spTgt spid="17"/>
                                        </p:tgtEl>
                                        <p:attrNameLst>
                                          <p:attrName>style.visibility</p:attrName>
                                        </p:attrNameLst>
                                      </p:cBhvr>
                                      <p:to>
                                        <p:strVal val="hidden"/>
                                      </p:to>
                                    </p:set>
                                  </p:childTnLst>
                                </p:cTn>
                              </p:par>
                              <p:par>
                                <p:cTn id="228" presetID="8" presetClass="emph" presetSubtype="0" autoRev="1" fill="hold" nodeType="withEffect">
                                  <p:stCondLst>
                                    <p:cond delay="0"/>
                                  </p:stCondLst>
                                  <p:childTnLst>
                                    <p:animRot by="-21600000">
                                      <p:cBhvr>
                                        <p:cTn id="229" dur="2000" fill="hold"/>
                                        <p:tgtEl>
                                          <p:spTgt spid="5"/>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7"/>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9"/>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10"/>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1"/>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12"/>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13"/>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14"/>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15"/>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16"/>
                                        </p:tgtEl>
                                        <p:attrNameLst>
                                          <p:attrName>r</p:attrName>
                                        </p:attrNameLst>
                                      </p:cBhvr>
                                    </p:animRot>
                                  </p:childTnLst>
                                </p:cTn>
                              </p:par>
                              <p:par>
                                <p:cTn id="248" presetID="8" presetClass="emph" presetSubtype="0" autoRev="1" fill="hold" nodeType="withEffect">
                                  <p:stCondLst>
                                    <p:cond delay="0"/>
                                  </p:stCondLst>
                                  <p:childTnLst>
                                    <p:animRot by="-21600000">
                                      <p:cBhvr>
                                        <p:cTn id="249" dur="2000" fill="hold"/>
                                        <p:tgtEl>
                                          <p:spTgt spid="17"/>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4"/>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6"/>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8"/>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18"/>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19"/>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20"/>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21"/>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22"/>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23"/>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4"/>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5"/>
                                        </p:tgtEl>
                                        <p:attrNameLst>
                                          <p:attrName>r</p:attrName>
                                        </p:attrNameLst>
                                      </p:cBhvr>
                                    </p:animRot>
                                  </p:childTnLst>
                                </p:cTn>
                              </p:par>
                              <p:par>
                                <p:cTn id="272" presetID="17" presetClass="entr" presetSubtype="8"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ppt_x</p:attrName>
                                        </p:attrNameLst>
                                      </p:cBhvr>
                                      <p:tavLst>
                                        <p:tav tm="0">
                                          <p:val>
                                            <p:strVal val="#ppt_x-#ppt_w/2"/>
                                          </p:val>
                                        </p:tav>
                                        <p:tav tm="100000">
                                          <p:val>
                                            <p:strVal val="#ppt_x"/>
                                          </p:val>
                                        </p:tav>
                                      </p:tavLst>
                                    </p:anim>
                                    <p:anim calcmode="lin" valueType="num">
                                      <p:cBhvr>
                                        <p:cTn id="275" dur="2000" fill="hold"/>
                                        <p:tgtEl>
                                          <p:spTgt spid="2"/>
                                        </p:tgtEl>
                                        <p:attrNameLst>
                                          <p:attrName>ppt_y</p:attrName>
                                        </p:attrNameLst>
                                      </p:cBhvr>
                                      <p:tavLst>
                                        <p:tav tm="0">
                                          <p:val>
                                            <p:strVal val="#ppt_y"/>
                                          </p:val>
                                        </p:tav>
                                        <p:tav tm="100000">
                                          <p:val>
                                            <p:strVal val="#ppt_y"/>
                                          </p:val>
                                        </p:tav>
                                      </p:tavLst>
                                    </p:anim>
                                    <p:anim calcmode="lin" valueType="num">
                                      <p:cBhvr>
                                        <p:cTn id="276" dur="2000" fill="hold"/>
                                        <p:tgtEl>
                                          <p:spTgt spid="2"/>
                                        </p:tgtEl>
                                        <p:attrNameLst>
                                          <p:attrName>ppt_w</p:attrName>
                                        </p:attrNameLst>
                                      </p:cBhvr>
                                      <p:tavLst>
                                        <p:tav tm="0">
                                          <p:val>
                                            <p:fltVal val="0"/>
                                          </p:val>
                                        </p:tav>
                                        <p:tav tm="100000">
                                          <p:val>
                                            <p:strVal val="#ppt_w"/>
                                          </p:val>
                                        </p:tav>
                                      </p:tavLst>
                                    </p:anim>
                                    <p:anim calcmode="lin" valueType="num">
                                      <p:cBhvr>
                                        <p:cTn id="277" dur="2000" fill="hold"/>
                                        <p:tgtEl>
                                          <p:spTgt spid="2"/>
                                        </p:tgtEl>
                                        <p:attrNameLst>
                                          <p:attrName>ppt_h</p:attrName>
                                        </p:attrNameLst>
                                      </p:cBhvr>
                                      <p:tavLst>
                                        <p:tav tm="0">
                                          <p:val>
                                            <p:strVal val="#ppt_h"/>
                                          </p:val>
                                        </p:tav>
                                        <p:tav tm="100000">
                                          <p:val>
                                            <p:strVal val="#ppt_h"/>
                                          </p:val>
                                        </p:tav>
                                      </p:tavLst>
                                    </p:anim>
                                  </p:childTnLst>
                                </p:cTn>
                              </p:par>
                              <p:par>
                                <p:cTn id="278" presetID="16" presetClass="entr" presetSubtype="42" fill="hold" nodeType="withEffect">
                                  <p:stCondLst>
                                    <p:cond delay="0"/>
                                  </p:stCondLst>
                                  <p:childTnLst>
                                    <p:set>
                                      <p:cBhvr>
                                        <p:cTn id="279" dur="1" fill="hold">
                                          <p:stCondLst>
                                            <p:cond delay="0"/>
                                          </p:stCondLst>
                                        </p:cTn>
                                        <p:tgtEl>
                                          <p:spTgt spid="2"/>
                                        </p:tgtEl>
                                        <p:attrNameLst>
                                          <p:attrName>style.visibility</p:attrName>
                                        </p:attrNameLst>
                                      </p:cBhvr>
                                      <p:to>
                                        <p:strVal val="visible"/>
                                      </p:to>
                                    </p:set>
                                    <p:animEffect transition="in" filter="barn(outHorizontal)">
                                      <p:cBhvr>
                                        <p:cTn id="28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flip="none" rotWithShape="1">
          <a:gsLst>
            <a:gs pos="12000">
              <a:schemeClr val="tx1"/>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stock-photo-7290889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ircular-shape-for-design-logo-8874BE76E2-seeklogo.com.png"/>
          <p:cNvPicPr>
            <a:picLocks noChangeAspect="1"/>
          </p:cNvPicPr>
          <p:nvPr/>
        </p:nvPicPr>
        <p:blipFill>
          <a:blip r:embed="rId3" cstate="print">
            <a:duotone>
              <a:prstClr val="black"/>
              <a:schemeClr val="accent6">
                <a:tint val="45000"/>
                <a:satMod val="400000"/>
              </a:schemeClr>
            </a:duotone>
            <a:lum bright="-30000" contrast="40000"/>
          </a:blip>
          <a:stretch>
            <a:fillRect/>
          </a:stretch>
        </p:blipFill>
        <p:spPr>
          <a:xfrm>
            <a:off x="0" y="0"/>
            <a:ext cx="714362" cy="714362"/>
          </a:xfrm>
          <a:prstGeom prst="rect">
            <a:avLst/>
          </a:prstGeom>
        </p:spPr>
      </p:pic>
      <p:pic>
        <p:nvPicPr>
          <p:cNvPr id="4" name="3 Imagen" descr="circular-shape-for-design-logo-8874BE76E2-seeklogo.com.png"/>
          <p:cNvPicPr>
            <a:picLocks noChangeAspect="1"/>
          </p:cNvPicPr>
          <p:nvPr/>
        </p:nvPicPr>
        <p:blipFill>
          <a:blip r:embed="rId3" cstate="print">
            <a:duotone>
              <a:schemeClr val="accent6">
                <a:shade val="45000"/>
                <a:satMod val="135000"/>
              </a:schemeClr>
              <a:prstClr val="white"/>
            </a:duotone>
          </a:blip>
          <a:stretch>
            <a:fillRect/>
          </a:stretch>
        </p:blipFill>
        <p:spPr>
          <a:xfrm>
            <a:off x="8286776" y="4429138"/>
            <a:ext cx="714362" cy="714362"/>
          </a:xfrm>
          <a:prstGeom prst="rect">
            <a:avLst/>
          </a:prstGeom>
        </p:spPr>
      </p:pic>
      <p:pic>
        <p:nvPicPr>
          <p:cNvPr id="5" name="4 Imagen" descr="circular-shape-for-design-logo-8874BE76E2-seeklogo.com.png"/>
          <p:cNvPicPr>
            <a:picLocks noChangeAspect="1"/>
          </p:cNvPicPr>
          <p:nvPr/>
        </p:nvPicPr>
        <p:blipFill>
          <a:blip r:embed="rId3" cstate="print">
            <a:duotone>
              <a:schemeClr val="accent6">
                <a:shade val="45000"/>
                <a:satMod val="135000"/>
              </a:schemeClr>
              <a:prstClr val="white"/>
            </a:duotone>
          </a:blip>
          <a:stretch>
            <a:fillRect/>
          </a:stretch>
        </p:blipFill>
        <p:spPr>
          <a:xfrm>
            <a:off x="428596" y="642924"/>
            <a:ext cx="714362" cy="714362"/>
          </a:xfrm>
          <a:prstGeom prst="rect">
            <a:avLst/>
          </a:prstGeom>
        </p:spPr>
      </p:pic>
      <p:pic>
        <p:nvPicPr>
          <p:cNvPr id="6" name="5 Imagen" descr="circular-shape-for-design-logo-8874BE76E2-seeklogo.com.png"/>
          <p:cNvPicPr>
            <a:picLocks noChangeAspect="1"/>
          </p:cNvPicPr>
          <p:nvPr/>
        </p:nvPicPr>
        <p:blipFill>
          <a:blip r:embed="rId3" cstate="print">
            <a:duotone>
              <a:prstClr val="black"/>
              <a:schemeClr val="accent6">
                <a:tint val="45000"/>
                <a:satMod val="400000"/>
              </a:schemeClr>
            </a:duotone>
            <a:lum bright="-30000" contrast="40000"/>
          </a:blip>
          <a:stretch>
            <a:fillRect/>
          </a:stretch>
        </p:blipFill>
        <p:spPr>
          <a:xfrm>
            <a:off x="928662" y="1214428"/>
            <a:ext cx="714362" cy="714362"/>
          </a:xfrm>
          <a:prstGeom prst="rect">
            <a:avLst/>
          </a:prstGeom>
        </p:spPr>
      </p:pic>
      <p:pic>
        <p:nvPicPr>
          <p:cNvPr id="7" name="6 Imagen" descr="circular-shape-for-design-logo-8874BE76E2-seeklogo.com.png"/>
          <p:cNvPicPr>
            <a:picLocks noChangeAspect="1"/>
          </p:cNvPicPr>
          <p:nvPr/>
        </p:nvPicPr>
        <p:blipFill>
          <a:blip r:embed="rId3" cstate="print">
            <a:duotone>
              <a:schemeClr val="accent6">
                <a:shade val="45000"/>
                <a:satMod val="135000"/>
              </a:schemeClr>
              <a:prstClr val="white"/>
            </a:duotone>
          </a:blip>
          <a:stretch>
            <a:fillRect/>
          </a:stretch>
        </p:blipFill>
        <p:spPr>
          <a:xfrm>
            <a:off x="1428728" y="1785932"/>
            <a:ext cx="714362" cy="714362"/>
          </a:xfrm>
          <a:prstGeom prst="rect">
            <a:avLst/>
          </a:prstGeom>
        </p:spPr>
      </p:pic>
      <p:pic>
        <p:nvPicPr>
          <p:cNvPr id="8" name="7 Imagen" descr="circular-shape-for-design-logo-8874BE76E2-seeklogo.com.png"/>
          <p:cNvPicPr>
            <a:picLocks noChangeAspect="1"/>
          </p:cNvPicPr>
          <p:nvPr/>
        </p:nvPicPr>
        <p:blipFill>
          <a:blip r:embed="rId3" cstate="print">
            <a:duotone>
              <a:prstClr val="black"/>
              <a:schemeClr val="accent6">
                <a:tint val="45000"/>
                <a:satMod val="400000"/>
              </a:schemeClr>
            </a:duotone>
            <a:lum bright="-30000" contrast="40000"/>
          </a:blip>
          <a:stretch>
            <a:fillRect/>
          </a:stretch>
        </p:blipFill>
        <p:spPr>
          <a:xfrm>
            <a:off x="2000232" y="2214560"/>
            <a:ext cx="714362" cy="714362"/>
          </a:xfrm>
          <a:prstGeom prst="rect">
            <a:avLst/>
          </a:prstGeom>
        </p:spPr>
      </p:pic>
      <p:pic>
        <p:nvPicPr>
          <p:cNvPr id="9" name="8 Imagen" descr="circular-shape-for-design-logo-8874BE76E2-seeklogo.com.png"/>
          <p:cNvPicPr>
            <a:picLocks noChangeAspect="1"/>
          </p:cNvPicPr>
          <p:nvPr/>
        </p:nvPicPr>
        <p:blipFill>
          <a:blip r:embed="rId3" cstate="print">
            <a:duotone>
              <a:schemeClr val="accent6">
                <a:shade val="45000"/>
                <a:satMod val="135000"/>
              </a:schemeClr>
              <a:prstClr val="white"/>
            </a:duotone>
          </a:blip>
          <a:stretch>
            <a:fillRect/>
          </a:stretch>
        </p:blipFill>
        <p:spPr>
          <a:xfrm>
            <a:off x="2643174" y="2643188"/>
            <a:ext cx="714362" cy="714362"/>
          </a:xfrm>
          <a:prstGeom prst="rect">
            <a:avLst/>
          </a:prstGeom>
        </p:spPr>
      </p:pic>
      <p:pic>
        <p:nvPicPr>
          <p:cNvPr id="10" name="9 Imagen" descr="circular-shape-for-design-logo-8874BE76E2-seeklogo.com.png"/>
          <p:cNvPicPr>
            <a:picLocks noChangeAspect="1"/>
          </p:cNvPicPr>
          <p:nvPr/>
        </p:nvPicPr>
        <p:blipFill>
          <a:blip r:embed="rId3" cstate="print">
            <a:duotone>
              <a:prstClr val="black"/>
              <a:schemeClr val="accent6">
                <a:tint val="45000"/>
                <a:satMod val="400000"/>
              </a:schemeClr>
            </a:duotone>
            <a:lum bright="-30000" contrast="40000"/>
          </a:blip>
          <a:stretch>
            <a:fillRect/>
          </a:stretch>
        </p:blipFill>
        <p:spPr>
          <a:xfrm>
            <a:off x="3286116" y="3000378"/>
            <a:ext cx="714362" cy="714362"/>
          </a:xfrm>
          <a:prstGeom prst="rect">
            <a:avLst/>
          </a:prstGeom>
        </p:spPr>
      </p:pic>
      <p:pic>
        <p:nvPicPr>
          <p:cNvPr id="11" name="10 Imagen" descr="circular-shape-for-design-logo-8874BE76E2-seeklogo.com.png"/>
          <p:cNvPicPr>
            <a:picLocks noChangeAspect="1"/>
          </p:cNvPicPr>
          <p:nvPr/>
        </p:nvPicPr>
        <p:blipFill>
          <a:blip r:embed="rId3" cstate="print">
            <a:duotone>
              <a:schemeClr val="accent6">
                <a:shade val="45000"/>
                <a:satMod val="135000"/>
              </a:schemeClr>
              <a:prstClr val="white"/>
            </a:duotone>
          </a:blip>
          <a:stretch>
            <a:fillRect/>
          </a:stretch>
        </p:blipFill>
        <p:spPr>
          <a:xfrm>
            <a:off x="3929058" y="3286130"/>
            <a:ext cx="714362" cy="714362"/>
          </a:xfrm>
          <a:prstGeom prst="rect">
            <a:avLst/>
          </a:prstGeom>
        </p:spPr>
      </p:pic>
      <p:pic>
        <p:nvPicPr>
          <p:cNvPr id="12" name="11 Imagen" descr="circular-shape-for-design-logo-8874BE76E2-seeklogo.com.png"/>
          <p:cNvPicPr>
            <a:picLocks noChangeAspect="1"/>
          </p:cNvPicPr>
          <p:nvPr/>
        </p:nvPicPr>
        <p:blipFill>
          <a:blip r:embed="rId3" cstate="print">
            <a:duotone>
              <a:prstClr val="black"/>
              <a:schemeClr val="accent6">
                <a:tint val="45000"/>
                <a:satMod val="400000"/>
              </a:schemeClr>
            </a:duotone>
            <a:lum bright="-30000" contrast="40000"/>
          </a:blip>
          <a:stretch>
            <a:fillRect/>
          </a:stretch>
        </p:blipFill>
        <p:spPr>
          <a:xfrm>
            <a:off x="4572000" y="3571882"/>
            <a:ext cx="714362" cy="714362"/>
          </a:xfrm>
          <a:prstGeom prst="rect">
            <a:avLst/>
          </a:prstGeom>
        </p:spPr>
      </p:pic>
      <p:pic>
        <p:nvPicPr>
          <p:cNvPr id="13" name="12 Imagen" descr="circular-shape-for-design-logo-8874BE76E2-seeklogo.com.png"/>
          <p:cNvPicPr>
            <a:picLocks noChangeAspect="1"/>
          </p:cNvPicPr>
          <p:nvPr/>
        </p:nvPicPr>
        <p:blipFill>
          <a:blip r:embed="rId3" cstate="print">
            <a:duotone>
              <a:schemeClr val="accent6">
                <a:shade val="45000"/>
                <a:satMod val="135000"/>
              </a:schemeClr>
              <a:prstClr val="white"/>
            </a:duotone>
          </a:blip>
          <a:stretch>
            <a:fillRect/>
          </a:stretch>
        </p:blipFill>
        <p:spPr>
          <a:xfrm>
            <a:off x="5214942" y="3857634"/>
            <a:ext cx="714362" cy="714362"/>
          </a:xfrm>
          <a:prstGeom prst="rect">
            <a:avLst/>
          </a:prstGeom>
        </p:spPr>
      </p:pic>
      <p:pic>
        <p:nvPicPr>
          <p:cNvPr id="14" name="13 Imagen" descr="circular-shape-for-design-logo-8874BE76E2-seeklogo.com.png"/>
          <p:cNvPicPr>
            <a:picLocks noChangeAspect="1"/>
          </p:cNvPicPr>
          <p:nvPr/>
        </p:nvPicPr>
        <p:blipFill>
          <a:blip r:embed="rId3" cstate="print">
            <a:duotone>
              <a:prstClr val="black"/>
              <a:schemeClr val="accent6">
                <a:tint val="45000"/>
                <a:satMod val="400000"/>
              </a:schemeClr>
            </a:duotone>
            <a:lum bright="-30000" contrast="40000"/>
          </a:blip>
          <a:stretch>
            <a:fillRect/>
          </a:stretch>
        </p:blipFill>
        <p:spPr>
          <a:xfrm>
            <a:off x="5929322" y="4071948"/>
            <a:ext cx="714362" cy="714362"/>
          </a:xfrm>
          <a:prstGeom prst="rect">
            <a:avLst/>
          </a:prstGeom>
        </p:spPr>
      </p:pic>
      <p:pic>
        <p:nvPicPr>
          <p:cNvPr id="15" name="14 Imagen" descr="circular-shape-for-design-logo-8874BE76E2-seeklogo.com.png"/>
          <p:cNvPicPr>
            <a:picLocks noChangeAspect="1"/>
          </p:cNvPicPr>
          <p:nvPr/>
        </p:nvPicPr>
        <p:blipFill>
          <a:blip r:embed="rId3" cstate="print">
            <a:duotone>
              <a:schemeClr val="accent6">
                <a:shade val="45000"/>
                <a:satMod val="135000"/>
              </a:schemeClr>
              <a:prstClr val="white"/>
            </a:duotone>
          </a:blip>
          <a:stretch>
            <a:fillRect/>
          </a:stretch>
        </p:blipFill>
        <p:spPr>
          <a:xfrm>
            <a:off x="6643702" y="4286262"/>
            <a:ext cx="714362" cy="714362"/>
          </a:xfrm>
          <a:prstGeom prst="rect">
            <a:avLst/>
          </a:prstGeom>
        </p:spPr>
      </p:pic>
      <p:pic>
        <p:nvPicPr>
          <p:cNvPr id="16" name="15 Imagen" descr="circular-shape-for-design-logo-8874BE76E2-seeklogo.com.png"/>
          <p:cNvPicPr>
            <a:picLocks noChangeAspect="1"/>
          </p:cNvPicPr>
          <p:nvPr/>
        </p:nvPicPr>
        <p:blipFill>
          <a:blip r:embed="rId3" cstate="print">
            <a:duotone>
              <a:prstClr val="black"/>
              <a:schemeClr val="accent6">
                <a:tint val="45000"/>
                <a:satMod val="400000"/>
              </a:schemeClr>
            </a:duotone>
            <a:lum bright="-30000" contrast="40000"/>
          </a:blip>
          <a:stretch>
            <a:fillRect/>
          </a:stretch>
        </p:blipFill>
        <p:spPr>
          <a:xfrm>
            <a:off x="7500958" y="4429138"/>
            <a:ext cx="714362" cy="714362"/>
          </a:xfrm>
          <a:prstGeom prst="rect">
            <a:avLst/>
          </a:prstGeom>
        </p:spPr>
      </p:pic>
      <p:sp>
        <p:nvSpPr>
          <p:cNvPr id="17" name="16 Rectángulo"/>
          <p:cNvSpPr/>
          <p:nvPr/>
        </p:nvSpPr>
        <p:spPr>
          <a:xfrm>
            <a:off x="-428660" y="-285770"/>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1+#ppt_w/2"/>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1+#ppt_w/2"/>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1+#ppt_w/2"/>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8" presetClass="emph" presetSubtype="0" autoRev="1" fill="hold" nodeType="withEffect">
                                  <p:stCondLst>
                                    <p:cond delay="0"/>
                                  </p:stCondLst>
                                  <p:childTnLst>
                                    <p:animRot by="21600000">
                                      <p:cBhvr>
                                        <p:cTn id="64" dur="2000" fill="hold"/>
                                        <p:tgtEl>
                                          <p:spTgt spid="3"/>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4"/>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5"/>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6"/>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7"/>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8"/>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9"/>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0"/>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1"/>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2"/>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3"/>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4"/>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5"/>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6"/>
                                        </p:tgtEl>
                                        <p:attrNameLst>
                                          <p:attrName>r</p:attrName>
                                        </p:attrNameLst>
                                      </p:cBhvr>
                                    </p:animRot>
                                  </p:childTnLst>
                                </p:cTn>
                              </p:par>
                            </p:childTnLst>
                          </p:cTn>
                        </p:par>
                        <p:par>
                          <p:cTn id="91" fill="hold">
                            <p:stCondLst>
                              <p:cond delay="4000"/>
                            </p:stCondLst>
                            <p:childTnLst>
                              <p:par>
                                <p:cTn id="92" presetID="2" presetClass="exit" presetSubtype="6" fill="hold" nodeType="afterEffect">
                                  <p:stCondLst>
                                    <p:cond delay="0"/>
                                  </p:stCondLst>
                                  <p:childTnLst>
                                    <p:anim calcmode="lin" valueType="num">
                                      <p:cBhvr additive="base">
                                        <p:cTn id="93" dur="2000"/>
                                        <p:tgtEl>
                                          <p:spTgt spid="3"/>
                                        </p:tgtEl>
                                        <p:attrNameLst>
                                          <p:attrName>ppt_x</p:attrName>
                                        </p:attrNameLst>
                                      </p:cBhvr>
                                      <p:tavLst>
                                        <p:tav tm="0">
                                          <p:val>
                                            <p:strVal val="ppt_x"/>
                                          </p:val>
                                        </p:tav>
                                        <p:tav tm="100000">
                                          <p:val>
                                            <p:strVal val="1+ppt_w/2"/>
                                          </p:val>
                                        </p:tav>
                                      </p:tavLst>
                                    </p:anim>
                                    <p:anim calcmode="lin" valueType="num">
                                      <p:cBhvr additive="base">
                                        <p:cTn id="94" dur="2000"/>
                                        <p:tgtEl>
                                          <p:spTgt spid="3"/>
                                        </p:tgtEl>
                                        <p:attrNameLst>
                                          <p:attrName>ppt_y</p:attrName>
                                        </p:attrNameLst>
                                      </p:cBhvr>
                                      <p:tavLst>
                                        <p:tav tm="0">
                                          <p:val>
                                            <p:strVal val="ppt_y"/>
                                          </p:val>
                                        </p:tav>
                                        <p:tav tm="100000">
                                          <p:val>
                                            <p:strVal val="1+ppt_h/2"/>
                                          </p:val>
                                        </p:tav>
                                      </p:tavLst>
                                    </p:anim>
                                    <p:set>
                                      <p:cBhvr>
                                        <p:cTn id="95" dur="1" fill="hold">
                                          <p:stCondLst>
                                            <p:cond delay="1999"/>
                                          </p:stCondLst>
                                        </p:cTn>
                                        <p:tgtEl>
                                          <p:spTgt spid="3"/>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4"/>
                                        </p:tgtEl>
                                        <p:attrNameLst>
                                          <p:attrName>ppt_x</p:attrName>
                                        </p:attrNameLst>
                                      </p:cBhvr>
                                      <p:tavLst>
                                        <p:tav tm="0">
                                          <p:val>
                                            <p:strVal val="ppt_x"/>
                                          </p:val>
                                        </p:tav>
                                        <p:tav tm="100000">
                                          <p:val>
                                            <p:strVal val="1+ppt_w/2"/>
                                          </p:val>
                                        </p:tav>
                                      </p:tavLst>
                                    </p:anim>
                                    <p:anim calcmode="lin" valueType="num">
                                      <p:cBhvr additive="base">
                                        <p:cTn id="98" dur="2000"/>
                                        <p:tgtEl>
                                          <p:spTgt spid="4"/>
                                        </p:tgtEl>
                                        <p:attrNameLst>
                                          <p:attrName>ppt_y</p:attrName>
                                        </p:attrNameLst>
                                      </p:cBhvr>
                                      <p:tavLst>
                                        <p:tav tm="0">
                                          <p:val>
                                            <p:strVal val="ppt_y"/>
                                          </p:val>
                                        </p:tav>
                                        <p:tav tm="100000">
                                          <p:val>
                                            <p:strVal val="1+ppt_h/2"/>
                                          </p:val>
                                        </p:tav>
                                      </p:tavLst>
                                    </p:anim>
                                    <p:set>
                                      <p:cBhvr>
                                        <p:cTn id="99" dur="1" fill="hold">
                                          <p:stCondLst>
                                            <p:cond delay="1999"/>
                                          </p:stCondLst>
                                        </p:cTn>
                                        <p:tgtEl>
                                          <p:spTgt spid="4"/>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5"/>
                                        </p:tgtEl>
                                        <p:attrNameLst>
                                          <p:attrName>ppt_x</p:attrName>
                                        </p:attrNameLst>
                                      </p:cBhvr>
                                      <p:tavLst>
                                        <p:tav tm="0">
                                          <p:val>
                                            <p:strVal val="ppt_x"/>
                                          </p:val>
                                        </p:tav>
                                        <p:tav tm="100000">
                                          <p:val>
                                            <p:strVal val="1+ppt_w/2"/>
                                          </p:val>
                                        </p:tav>
                                      </p:tavLst>
                                    </p:anim>
                                    <p:anim calcmode="lin" valueType="num">
                                      <p:cBhvr additive="base">
                                        <p:cTn id="102" dur="2000"/>
                                        <p:tgtEl>
                                          <p:spTgt spid="5"/>
                                        </p:tgtEl>
                                        <p:attrNameLst>
                                          <p:attrName>ppt_y</p:attrName>
                                        </p:attrNameLst>
                                      </p:cBhvr>
                                      <p:tavLst>
                                        <p:tav tm="0">
                                          <p:val>
                                            <p:strVal val="ppt_y"/>
                                          </p:val>
                                        </p:tav>
                                        <p:tav tm="100000">
                                          <p:val>
                                            <p:strVal val="1+ppt_h/2"/>
                                          </p:val>
                                        </p:tav>
                                      </p:tavLst>
                                    </p:anim>
                                    <p:set>
                                      <p:cBhvr>
                                        <p:cTn id="103" dur="1" fill="hold">
                                          <p:stCondLst>
                                            <p:cond delay="1999"/>
                                          </p:stCondLst>
                                        </p:cTn>
                                        <p:tgtEl>
                                          <p:spTgt spid="5"/>
                                        </p:tgtEl>
                                        <p:attrNameLst>
                                          <p:attrName>style.visibility</p:attrName>
                                        </p:attrNameLst>
                                      </p:cBhvr>
                                      <p:to>
                                        <p:strVal val="hidden"/>
                                      </p:to>
                                    </p:set>
                                  </p:childTnLst>
                                </p:cTn>
                              </p:par>
                              <p:par>
                                <p:cTn id="104" presetID="2" presetClass="exit" presetSubtype="6" fill="hold" nodeType="withEffect">
                                  <p:stCondLst>
                                    <p:cond delay="0"/>
                                  </p:stCondLst>
                                  <p:childTnLst>
                                    <p:anim calcmode="lin" valueType="num">
                                      <p:cBhvr additive="base">
                                        <p:cTn id="105" dur="2000"/>
                                        <p:tgtEl>
                                          <p:spTgt spid="6"/>
                                        </p:tgtEl>
                                        <p:attrNameLst>
                                          <p:attrName>ppt_x</p:attrName>
                                        </p:attrNameLst>
                                      </p:cBhvr>
                                      <p:tavLst>
                                        <p:tav tm="0">
                                          <p:val>
                                            <p:strVal val="ppt_x"/>
                                          </p:val>
                                        </p:tav>
                                        <p:tav tm="100000">
                                          <p:val>
                                            <p:strVal val="1+ppt_w/2"/>
                                          </p:val>
                                        </p:tav>
                                      </p:tavLst>
                                    </p:anim>
                                    <p:anim calcmode="lin" valueType="num">
                                      <p:cBhvr additive="base">
                                        <p:cTn id="106" dur="2000"/>
                                        <p:tgtEl>
                                          <p:spTgt spid="6"/>
                                        </p:tgtEl>
                                        <p:attrNameLst>
                                          <p:attrName>ppt_y</p:attrName>
                                        </p:attrNameLst>
                                      </p:cBhvr>
                                      <p:tavLst>
                                        <p:tav tm="0">
                                          <p:val>
                                            <p:strVal val="ppt_y"/>
                                          </p:val>
                                        </p:tav>
                                        <p:tav tm="100000">
                                          <p:val>
                                            <p:strVal val="1+ppt_h/2"/>
                                          </p:val>
                                        </p:tav>
                                      </p:tavLst>
                                    </p:anim>
                                    <p:set>
                                      <p:cBhvr>
                                        <p:cTn id="107" dur="1" fill="hold">
                                          <p:stCondLst>
                                            <p:cond delay="1999"/>
                                          </p:stCondLst>
                                        </p:cTn>
                                        <p:tgtEl>
                                          <p:spTgt spid="6"/>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7"/>
                                        </p:tgtEl>
                                        <p:attrNameLst>
                                          <p:attrName>ppt_x</p:attrName>
                                        </p:attrNameLst>
                                      </p:cBhvr>
                                      <p:tavLst>
                                        <p:tav tm="0">
                                          <p:val>
                                            <p:strVal val="ppt_x"/>
                                          </p:val>
                                        </p:tav>
                                        <p:tav tm="100000">
                                          <p:val>
                                            <p:strVal val="1+ppt_w/2"/>
                                          </p:val>
                                        </p:tav>
                                      </p:tavLst>
                                    </p:anim>
                                    <p:anim calcmode="lin" valueType="num">
                                      <p:cBhvr additive="base">
                                        <p:cTn id="110" dur="2000"/>
                                        <p:tgtEl>
                                          <p:spTgt spid="7"/>
                                        </p:tgtEl>
                                        <p:attrNameLst>
                                          <p:attrName>ppt_y</p:attrName>
                                        </p:attrNameLst>
                                      </p:cBhvr>
                                      <p:tavLst>
                                        <p:tav tm="0">
                                          <p:val>
                                            <p:strVal val="ppt_y"/>
                                          </p:val>
                                        </p:tav>
                                        <p:tav tm="100000">
                                          <p:val>
                                            <p:strVal val="1+ppt_h/2"/>
                                          </p:val>
                                        </p:tav>
                                      </p:tavLst>
                                    </p:anim>
                                    <p:set>
                                      <p:cBhvr>
                                        <p:cTn id="111" dur="1" fill="hold">
                                          <p:stCondLst>
                                            <p:cond delay="1999"/>
                                          </p:stCondLst>
                                        </p:cTn>
                                        <p:tgtEl>
                                          <p:spTgt spid="7"/>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8"/>
                                        </p:tgtEl>
                                        <p:attrNameLst>
                                          <p:attrName>ppt_x</p:attrName>
                                        </p:attrNameLst>
                                      </p:cBhvr>
                                      <p:tavLst>
                                        <p:tav tm="0">
                                          <p:val>
                                            <p:strVal val="ppt_x"/>
                                          </p:val>
                                        </p:tav>
                                        <p:tav tm="100000">
                                          <p:val>
                                            <p:strVal val="1+ppt_w/2"/>
                                          </p:val>
                                        </p:tav>
                                      </p:tavLst>
                                    </p:anim>
                                    <p:anim calcmode="lin" valueType="num">
                                      <p:cBhvr additive="base">
                                        <p:cTn id="114" dur="2000"/>
                                        <p:tgtEl>
                                          <p:spTgt spid="8"/>
                                        </p:tgtEl>
                                        <p:attrNameLst>
                                          <p:attrName>ppt_y</p:attrName>
                                        </p:attrNameLst>
                                      </p:cBhvr>
                                      <p:tavLst>
                                        <p:tav tm="0">
                                          <p:val>
                                            <p:strVal val="ppt_y"/>
                                          </p:val>
                                        </p:tav>
                                        <p:tav tm="100000">
                                          <p:val>
                                            <p:strVal val="1+ppt_h/2"/>
                                          </p:val>
                                        </p:tav>
                                      </p:tavLst>
                                    </p:anim>
                                    <p:set>
                                      <p:cBhvr>
                                        <p:cTn id="115" dur="1" fill="hold">
                                          <p:stCondLst>
                                            <p:cond delay="1999"/>
                                          </p:stCondLst>
                                        </p:cTn>
                                        <p:tgtEl>
                                          <p:spTgt spid="8"/>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9"/>
                                        </p:tgtEl>
                                        <p:attrNameLst>
                                          <p:attrName>ppt_x</p:attrName>
                                        </p:attrNameLst>
                                      </p:cBhvr>
                                      <p:tavLst>
                                        <p:tav tm="0">
                                          <p:val>
                                            <p:strVal val="ppt_x"/>
                                          </p:val>
                                        </p:tav>
                                        <p:tav tm="100000">
                                          <p:val>
                                            <p:strVal val="1+ppt_w/2"/>
                                          </p:val>
                                        </p:tav>
                                      </p:tavLst>
                                    </p:anim>
                                    <p:anim calcmode="lin" valueType="num">
                                      <p:cBhvr additive="base">
                                        <p:cTn id="118" dur="2000"/>
                                        <p:tgtEl>
                                          <p:spTgt spid="9"/>
                                        </p:tgtEl>
                                        <p:attrNameLst>
                                          <p:attrName>ppt_y</p:attrName>
                                        </p:attrNameLst>
                                      </p:cBhvr>
                                      <p:tavLst>
                                        <p:tav tm="0">
                                          <p:val>
                                            <p:strVal val="ppt_y"/>
                                          </p:val>
                                        </p:tav>
                                        <p:tav tm="100000">
                                          <p:val>
                                            <p:strVal val="1+ppt_h/2"/>
                                          </p:val>
                                        </p:tav>
                                      </p:tavLst>
                                    </p:anim>
                                    <p:set>
                                      <p:cBhvr>
                                        <p:cTn id="119" dur="1" fill="hold">
                                          <p:stCondLst>
                                            <p:cond delay="1999"/>
                                          </p:stCondLst>
                                        </p:cTn>
                                        <p:tgtEl>
                                          <p:spTgt spid="9"/>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10"/>
                                        </p:tgtEl>
                                        <p:attrNameLst>
                                          <p:attrName>ppt_x</p:attrName>
                                        </p:attrNameLst>
                                      </p:cBhvr>
                                      <p:tavLst>
                                        <p:tav tm="0">
                                          <p:val>
                                            <p:strVal val="ppt_x"/>
                                          </p:val>
                                        </p:tav>
                                        <p:tav tm="100000">
                                          <p:val>
                                            <p:strVal val="1+ppt_w/2"/>
                                          </p:val>
                                        </p:tav>
                                      </p:tavLst>
                                    </p:anim>
                                    <p:anim calcmode="lin" valueType="num">
                                      <p:cBhvr additive="base">
                                        <p:cTn id="122" dur="2000"/>
                                        <p:tgtEl>
                                          <p:spTgt spid="10"/>
                                        </p:tgtEl>
                                        <p:attrNameLst>
                                          <p:attrName>ppt_y</p:attrName>
                                        </p:attrNameLst>
                                      </p:cBhvr>
                                      <p:tavLst>
                                        <p:tav tm="0">
                                          <p:val>
                                            <p:strVal val="ppt_y"/>
                                          </p:val>
                                        </p:tav>
                                        <p:tav tm="100000">
                                          <p:val>
                                            <p:strVal val="1+ppt_h/2"/>
                                          </p:val>
                                        </p:tav>
                                      </p:tavLst>
                                    </p:anim>
                                    <p:set>
                                      <p:cBhvr>
                                        <p:cTn id="123" dur="1" fill="hold">
                                          <p:stCondLst>
                                            <p:cond delay="1999"/>
                                          </p:stCondLst>
                                        </p:cTn>
                                        <p:tgtEl>
                                          <p:spTgt spid="10"/>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11"/>
                                        </p:tgtEl>
                                        <p:attrNameLst>
                                          <p:attrName>ppt_x</p:attrName>
                                        </p:attrNameLst>
                                      </p:cBhvr>
                                      <p:tavLst>
                                        <p:tav tm="0">
                                          <p:val>
                                            <p:strVal val="ppt_x"/>
                                          </p:val>
                                        </p:tav>
                                        <p:tav tm="100000">
                                          <p:val>
                                            <p:strVal val="1+ppt_w/2"/>
                                          </p:val>
                                        </p:tav>
                                      </p:tavLst>
                                    </p:anim>
                                    <p:anim calcmode="lin" valueType="num">
                                      <p:cBhvr additive="base">
                                        <p:cTn id="126" dur="2000"/>
                                        <p:tgtEl>
                                          <p:spTgt spid="11"/>
                                        </p:tgtEl>
                                        <p:attrNameLst>
                                          <p:attrName>ppt_y</p:attrName>
                                        </p:attrNameLst>
                                      </p:cBhvr>
                                      <p:tavLst>
                                        <p:tav tm="0">
                                          <p:val>
                                            <p:strVal val="ppt_y"/>
                                          </p:val>
                                        </p:tav>
                                        <p:tav tm="100000">
                                          <p:val>
                                            <p:strVal val="1+ppt_h/2"/>
                                          </p:val>
                                        </p:tav>
                                      </p:tavLst>
                                    </p:anim>
                                    <p:set>
                                      <p:cBhvr>
                                        <p:cTn id="127" dur="1" fill="hold">
                                          <p:stCondLst>
                                            <p:cond delay="1999"/>
                                          </p:stCondLst>
                                        </p:cTn>
                                        <p:tgtEl>
                                          <p:spTgt spid="11"/>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12"/>
                                        </p:tgtEl>
                                        <p:attrNameLst>
                                          <p:attrName>ppt_x</p:attrName>
                                        </p:attrNameLst>
                                      </p:cBhvr>
                                      <p:tavLst>
                                        <p:tav tm="0">
                                          <p:val>
                                            <p:strVal val="ppt_x"/>
                                          </p:val>
                                        </p:tav>
                                        <p:tav tm="100000">
                                          <p:val>
                                            <p:strVal val="1+ppt_w/2"/>
                                          </p:val>
                                        </p:tav>
                                      </p:tavLst>
                                    </p:anim>
                                    <p:anim calcmode="lin" valueType="num">
                                      <p:cBhvr additive="base">
                                        <p:cTn id="130" dur="2000"/>
                                        <p:tgtEl>
                                          <p:spTgt spid="12"/>
                                        </p:tgtEl>
                                        <p:attrNameLst>
                                          <p:attrName>ppt_y</p:attrName>
                                        </p:attrNameLst>
                                      </p:cBhvr>
                                      <p:tavLst>
                                        <p:tav tm="0">
                                          <p:val>
                                            <p:strVal val="ppt_y"/>
                                          </p:val>
                                        </p:tav>
                                        <p:tav tm="100000">
                                          <p:val>
                                            <p:strVal val="1+ppt_h/2"/>
                                          </p:val>
                                        </p:tav>
                                      </p:tavLst>
                                    </p:anim>
                                    <p:set>
                                      <p:cBhvr>
                                        <p:cTn id="131" dur="1" fill="hold">
                                          <p:stCondLst>
                                            <p:cond delay="1999"/>
                                          </p:stCondLst>
                                        </p:cTn>
                                        <p:tgtEl>
                                          <p:spTgt spid="12"/>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13"/>
                                        </p:tgtEl>
                                        <p:attrNameLst>
                                          <p:attrName>ppt_x</p:attrName>
                                        </p:attrNameLst>
                                      </p:cBhvr>
                                      <p:tavLst>
                                        <p:tav tm="0">
                                          <p:val>
                                            <p:strVal val="ppt_x"/>
                                          </p:val>
                                        </p:tav>
                                        <p:tav tm="100000">
                                          <p:val>
                                            <p:strVal val="1+ppt_w/2"/>
                                          </p:val>
                                        </p:tav>
                                      </p:tavLst>
                                    </p:anim>
                                    <p:anim calcmode="lin" valueType="num">
                                      <p:cBhvr additive="base">
                                        <p:cTn id="134" dur="2000"/>
                                        <p:tgtEl>
                                          <p:spTgt spid="13"/>
                                        </p:tgtEl>
                                        <p:attrNameLst>
                                          <p:attrName>ppt_y</p:attrName>
                                        </p:attrNameLst>
                                      </p:cBhvr>
                                      <p:tavLst>
                                        <p:tav tm="0">
                                          <p:val>
                                            <p:strVal val="ppt_y"/>
                                          </p:val>
                                        </p:tav>
                                        <p:tav tm="100000">
                                          <p:val>
                                            <p:strVal val="1+ppt_h/2"/>
                                          </p:val>
                                        </p:tav>
                                      </p:tavLst>
                                    </p:anim>
                                    <p:set>
                                      <p:cBhvr>
                                        <p:cTn id="135" dur="1" fill="hold">
                                          <p:stCondLst>
                                            <p:cond delay="1999"/>
                                          </p:stCondLst>
                                        </p:cTn>
                                        <p:tgtEl>
                                          <p:spTgt spid="13"/>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14"/>
                                        </p:tgtEl>
                                        <p:attrNameLst>
                                          <p:attrName>ppt_x</p:attrName>
                                        </p:attrNameLst>
                                      </p:cBhvr>
                                      <p:tavLst>
                                        <p:tav tm="0">
                                          <p:val>
                                            <p:strVal val="ppt_x"/>
                                          </p:val>
                                        </p:tav>
                                        <p:tav tm="100000">
                                          <p:val>
                                            <p:strVal val="1+ppt_w/2"/>
                                          </p:val>
                                        </p:tav>
                                      </p:tavLst>
                                    </p:anim>
                                    <p:anim calcmode="lin" valueType="num">
                                      <p:cBhvr additive="base">
                                        <p:cTn id="138" dur="2000"/>
                                        <p:tgtEl>
                                          <p:spTgt spid="14"/>
                                        </p:tgtEl>
                                        <p:attrNameLst>
                                          <p:attrName>ppt_y</p:attrName>
                                        </p:attrNameLst>
                                      </p:cBhvr>
                                      <p:tavLst>
                                        <p:tav tm="0">
                                          <p:val>
                                            <p:strVal val="ppt_y"/>
                                          </p:val>
                                        </p:tav>
                                        <p:tav tm="100000">
                                          <p:val>
                                            <p:strVal val="1+ppt_h/2"/>
                                          </p:val>
                                        </p:tav>
                                      </p:tavLst>
                                    </p:anim>
                                    <p:set>
                                      <p:cBhvr>
                                        <p:cTn id="139" dur="1" fill="hold">
                                          <p:stCondLst>
                                            <p:cond delay="1999"/>
                                          </p:stCondLst>
                                        </p:cTn>
                                        <p:tgtEl>
                                          <p:spTgt spid="14"/>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15"/>
                                        </p:tgtEl>
                                        <p:attrNameLst>
                                          <p:attrName>ppt_x</p:attrName>
                                        </p:attrNameLst>
                                      </p:cBhvr>
                                      <p:tavLst>
                                        <p:tav tm="0">
                                          <p:val>
                                            <p:strVal val="ppt_x"/>
                                          </p:val>
                                        </p:tav>
                                        <p:tav tm="100000">
                                          <p:val>
                                            <p:strVal val="1+ppt_w/2"/>
                                          </p:val>
                                        </p:tav>
                                      </p:tavLst>
                                    </p:anim>
                                    <p:anim calcmode="lin" valueType="num">
                                      <p:cBhvr additive="base">
                                        <p:cTn id="142" dur="2000"/>
                                        <p:tgtEl>
                                          <p:spTgt spid="15"/>
                                        </p:tgtEl>
                                        <p:attrNameLst>
                                          <p:attrName>ppt_y</p:attrName>
                                        </p:attrNameLst>
                                      </p:cBhvr>
                                      <p:tavLst>
                                        <p:tav tm="0">
                                          <p:val>
                                            <p:strVal val="ppt_y"/>
                                          </p:val>
                                        </p:tav>
                                        <p:tav tm="100000">
                                          <p:val>
                                            <p:strVal val="1+ppt_h/2"/>
                                          </p:val>
                                        </p:tav>
                                      </p:tavLst>
                                    </p:anim>
                                    <p:set>
                                      <p:cBhvr>
                                        <p:cTn id="143" dur="1" fill="hold">
                                          <p:stCondLst>
                                            <p:cond delay="1999"/>
                                          </p:stCondLst>
                                        </p:cTn>
                                        <p:tgtEl>
                                          <p:spTgt spid="15"/>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6"/>
                                        </p:tgtEl>
                                        <p:attrNameLst>
                                          <p:attrName>ppt_x</p:attrName>
                                        </p:attrNameLst>
                                      </p:cBhvr>
                                      <p:tavLst>
                                        <p:tav tm="0">
                                          <p:val>
                                            <p:strVal val="ppt_x"/>
                                          </p:val>
                                        </p:tav>
                                        <p:tav tm="100000">
                                          <p:val>
                                            <p:strVal val="1+ppt_w/2"/>
                                          </p:val>
                                        </p:tav>
                                      </p:tavLst>
                                    </p:anim>
                                    <p:anim calcmode="lin" valueType="num">
                                      <p:cBhvr additive="base">
                                        <p:cTn id="146" dur="2000"/>
                                        <p:tgtEl>
                                          <p:spTgt spid="16"/>
                                        </p:tgtEl>
                                        <p:attrNameLst>
                                          <p:attrName>ppt_y</p:attrName>
                                        </p:attrNameLst>
                                      </p:cBhvr>
                                      <p:tavLst>
                                        <p:tav tm="0">
                                          <p:val>
                                            <p:strVal val="ppt_y"/>
                                          </p:val>
                                        </p:tav>
                                        <p:tav tm="100000">
                                          <p:val>
                                            <p:strVal val="1+ppt_h/2"/>
                                          </p:val>
                                        </p:tav>
                                      </p:tavLst>
                                    </p:anim>
                                    <p:set>
                                      <p:cBhvr>
                                        <p:cTn id="147" dur="1" fill="hold">
                                          <p:stCondLst>
                                            <p:cond delay="1999"/>
                                          </p:stCondLst>
                                        </p:cTn>
                                        <p:tgtEl>
                                          <p:spTgt spid="16"/>
                                        </p:tgtEl>
                                        <p:attrNameLst>
                                          <p:attrName>style.visibility</p:attrName>
                                        </p:attrNameLst>
                                      </p:cBhvr>
                                      <p:to>
                                        <p:strVal val="hidden"/>
                                      </p:to>
                                    </p:set>
                                  </p:childTnLst>
                                </p:cTn>
                              </p:par>
                              <p:par>
                                <p:cTn id="148" presetID="8" presetClass="emph" presetSubtype="0" autoRev="1" fill="hold" nodeType="withEffect">
                                  <p:stCondLst>
                                    <p:cond delay="0"/>
                                  </p:stCondLst>
                                  <p:childTnLst>
                                    <p:animRot by="-21600000">
                                      <p:cBhvr>
                                        <p:cTn id="149" dur="2000" fill="hold"/>
                                        <p:tgtEl>
                                          <p:spTgt spid="3"/>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4"/>
                                        </p:tgtEl>
                                        <p:attrNameLst>
                                          <p:attrName>r</p:attrName>
                                        </p:attrNameLst>
                                      </p:cBhvr>
                                    </p:animRot>
                                  </p:childTnLst>
                                </p:cTn>
                              </p:par>
                              <p:par>
                                <p:cTn id="152" presetID="8" presetClass="emph" presetSubtype="0" autoRev="1" fill="hold" nodeType="withEffect">
                                  <p:stCondLst>
                                    <p:cond delay="0"/>
                                  </p:stCondLst>
                                  <p:childTnLst>
                                    <p:animRot by="-21600000">
                                      <p:cBhvr>
                                        <p:cTn id="153" dur="2000" fill="hold"/>
                                        <p:tgtEl>
                                          <p:spTgt spid="5"/>
                                        </p:tgtEl>
                                        <p:attrNameLst>
                                          <p:attrName>r</p:attrName>
                                        </p:attrNameLst>
                                      </p:cBhvr>
                                    </p:animRot>
                                  </p:childTnLst>
                                </p:cTn>
                              </p:par>
                              <p:par>
                                <p:cTn id="154" presetID="8" presetClass="emph" presetSubtype="0" autoRev="1" fill="hold" nodeType="withEffect">
                                  <p:stCondLst>
                                    <p:cond delay="0"/>
                                  </p:stCondLst>
                                  <p:childTnLst>
                                    <p:animRot by="-21600000">
                                      <p:cBhvr>
                                        <p:cTn id="155" dur="2000" fill="hold"/>
                                        <p:tgtEl>
                                          <p:spTgt spid="6"/>
                                        </p:tgtEl>
                                        <p:attrNameLst>
                                          <p:attrName>r</p:attrName>
                                        </p:attrNameLst>
                                      </p:cBhvr>
                                    </p:animRot>
                                  </p:childTnLst>
                                </p:cTn>
                              </p:par>
                              <p:par>
                                <p:cTn id="156" presetID="8" presetClass="emph" presetSubtype="0" autoRev="1" fill="hold" nodeType="withEffect">
                                  <p:stCondLst>
                                    <p:cond delay="0"/>
                                  </p:stCondLst>
                                  <p:childTnLst>
                                    <p:animRot by="-21600000">
                                      <p:cBhvr>
                                        <p:cTn id="157" dur="2000" fill="hold"/>
                                        <p:tgtEl>
                                          <p:spTgt spid="7"/>
                                        </p:tgtEl>
                                        <p:attrNameLst>
                                          <p:attrName>r</p:attrName>
                                        </p:attrNameLst>
                                      </p:cBhvr>
                                    </p:animRot>
                                  </p:childTnLst>
                                </p:cTn>
                              </p:par>
                              <p:par>
                                <p:cTn id="158" presetID="8" presetClass="emph" presetSubtype="0" autoRev="1" fill="hold" nodeType="withEffect">
                                  <p:stCondLst>
                                    <p:cond delay="0"/>
                                  </p:stCondLst>
                                  <p:childTnLst>
                                    <p:animRot by="-21600000">
                                      <p:cBhvr>
                                        <p:cTn id="159" dur="2000" fill="hold"/>
                                        <p:tgtEl>
                                          <p:spTgt spid="8"/>
                                        </p:tgtEl>
                                        <p:attrNameLst>
                                          <p:attrName>r</p:attrName>
                                        </p:attrNameLst>
                                      </p:cBhvr>
                                    </p:animRot>
                                  </p:childTnLst>
                                </p:cTn>
                              </p:par>
                              <p:par>
                                <p:cTn id="160" presetID="8" presetClass="emph" presetSubtype="0" autoRev="1" fill="hold" nodeType="withEffect">
                                  <p:stCondLst>
                                    <p:cond delay="0"/>
                                  </p:stCondLst>
                                  <p:childTnLst>
                                    <p:animRot by="-21600000">
                                      <p:cBhvr>
                                        <p:cTn id="161" dur="2000" fill="hold"/>
                                        <p:tgtEl>
                                          <p:spTgt spid="9"/>
                                        </p:tgtEl>
                                        <p:attrNameLst>
                                          <p:attrName>r</p:attrName>
                                        </p:attrNameLst>
                                      </p:cBhvr>
                                    </p:animRot>
                                  </p:childTnLst>
                                </p:cTn>
                              </p:par>
                              <p:par>
                                <p:cTn id="162" presetID="8" presetClass="emph" presetSubtype="0" autoRev="1" fill="hold" nodeType="withEffect">
                                  <p:stCondLst>
                                    <p:cond delay="0"/>
                                  </p:stCondLst>
                                  <p:childTnLst>
                                    <p:animRot by="-21600000">
                                      <p:cBhvr>
                                        <p:cTn id="163" dur="2000" fill="hold"/>
                                        <p:tgtEl>
                                          <p:spTgt spid="10"/>
                                        </p:tgtEl>
                                        <p:attrNameLst>
                                          <p:attrName>r</p:attrName>
                                        </p:attrNameLst>
                                      </p:cBhvr>
                                    </p:animRot>
                                  </p:childTnLst>
                                </p:cTn>
                              </p:par>
                              <p:par>
                                <p:cTn id="164" presetID="8" presetClass="emph" presetSubtype="0" autoRev="1" fill="hold" nodeType="withEffect">
                                  <p:stCondLst>
                                    <p:cond delay="0"/>
                                  </p:stCondLst>
                                  <p:childTnLst>
                                    <p:animRot by="-21600000">
                                      <p:cBhvr>
                                        <p:cTn id="165" dur="2000" fill="hold"/>
                                        <p:tgtEl>
                                          <p:spTgt spid="11"/>
                                        </p:tgtEl>
                                        <p:attrNameLst>
                                          <p:attrName>r</p:attrName>
                                        </p:attrNameLst>
                                      </p:cBhvr>
                                    </p:animRot>
                                  </p:childTnLst>
                                </p:cTn>
                              </p:par>
                              <p:par>
                                <p:cTn id="166" presetID="8" presetClass="emph" presetSubtype="0" autoRev="1" fill="hold" nodeType="withEffect">
                                  <p:stCondLst>
                                    <p:cond delay="0"/>
                                  </p:stCondLst>
                                  <p:childTnLst>
                                    <p:animRot by="-21600000">
                                      <p:cBhvr>
                                        <p:cTn id="167" dur="2000" fill="hold"/>
                                        <p:tgtEl>
                                          <p:spTgt spid="12"/>
                                        </p:tgtEl>
                                        <p:attrNameLst>
                                          <p:attrName>r</p:attrName>
                                        </p:attrNameLst>
                                      </p:cBhvr>
                                    </p:animRot>
                                  </p:childTnLst>
                                </p:cTn>
                              </p:par>
                              <p:par>
                                <p:cTn id="168" presetID="8" presetClass="emph" presetSubtype="0" autoRev="1" fill="hold" nodeType="withEffect">
                                  <p:stCondLst>
                                    <p:cond delay="0"/>
                                  </p:stCondLst>
                                  <p:childTnLst>
                                    <p:animRot by="-21600000">
                                      <p:cBhvr>
                                        <p:cTn id="169" dur="2000" fill="hold"/>
                                        <p:tgtEl>
                                          <p:spTgt spid="13"/>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14"/>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5"/>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6"/>
                                        </p:tgtEl>
                                        <p:attrNameLst>
                                          <p:attrName>r</p:attrName>
                                        </p:attrNameLst>
                                      </p:cBhvr>
                                    </p:animRot>
                                  </p:childTnLst>
                                </p:cTn>
                              </p:par>
                              <p:par>
                                <p:cTn id="176" presetID="2" presetClass="entr" presetSubtype="9"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additive="base">
                                        <p:cTn id="178" dur="2000" fill="hold"/>
                                        <p:tgtEl>
                                          <p:spTgt spid="2"/>
                                        </p:tgtEl>
                                        <p:attrNameLst>
                                          <p:attrName>ppt_x</p:attrName>
                                        </p:attrNameLst>
                                      </p:cBhvr>
                                      <p:tavLst>
                                        <p:tav tm="0">
                                          <p:val>
                                            <p:strVal val="0-#ppt_w/2"/>
                                          </p:val>
                                        </p:tav>
                                        <p:tav tm="100000">
                                          <p:val>
                                            <p:strVal val="#ppt_x"/>
                                          </p:val>
                                        </p:tav>
                                      </p:tavLst>
                                    </p:anim>
                                    <p:anim calcmode="lin" valueType="num">
                                      <p:cBhvr additive="base">
                                        <p:cTn id="179"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flip="none" rotWithShape="1">
          <a:gsLst>
            <a:gs pos="12000">
              <a:schemeClr val="tx1"/>
            </a:gs>
            <a:gs pos="30000">
              <a:srgbClr val="D49E6C"/>
            </a:gs>
            <a:gs pos="70000">
              <a:srgbClr val="A65528"/>
            </a:gs>
            <a:gs pos="100000">
              <a:srgbClr val="663012"/>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7697226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oncentricos color.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9216319">
            <a:off x="4000496" y="928676"/>
            <a:ext cx="1166947" cy="1166947"/>
          </a:xfrm>
          <a:prstGeom prst="rect">
            <a:avLst/>
          </a:prstGeom>
        </p:spPr>
      </p:pic>
      <p:pic>
        <p:nvPicPr>
          <p:cNvPr id="4" name="3 Imagen" descr="Concentricos color.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2758534">
            <a:off x="5170753" y="2098933"/>
            <a:ext cx="1166947" cy="1166947"/>
          </a:xfrm>
          <a:prstGeom prst="rect">
            <a:avLst/>
          </a:prstGeom>
        </p:spPr>
      </p:pic>
      <p:pic>
        <p:nvPicPr>
          <p:cNvPr id="5" name="4 Imagen" descr="Concentricos color.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a:off x="4857752" y="1214428"/>
            <a:ext cx="1166947" cy="1166947"/>
          </a:xfrm>
          <a:prstGeom prst="rect">
            <a:avLst/>
          </a:prstGeom>
        </p:spPr>
      </p:pic>
      <p:pic>
        <p:nvPicPr>
          <p:cNvPr id="6" name="5 Imagen" descr="Concentricos color.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7520236">
            <a:off x="4016159" y="3230354"/>
            <a:ext cx="1166947" cy="1166947"/>
          </a:xfrm>
          <a:prstGeom prst="rect">
            <a:avLst/>
          </a:prstGeom>
        </p:spPr>
      </p:pic>
      <p:pic>
        <p:nvPicPr>
          <p:cNvPr id="7" name="6 Imagen" descr="Concentricos color.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5400000">
            <a:off x="4828118" y="2970745"/>
            <a:ext cx="1166947" cy="1166947"/>
          </a:xfrm>
          <a:prstGeom prst="rect">
            <a:avLst/>
          </a:prstGeom>
        </p:spPr>
      </p:pic>
      <p:pic>
        <p:nvPicPr>
          <p:cNvPr id="8" name="7 Imagen" descr="Concentricos color.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4437599">
            <a:off x="2925794" y="2139991"/>
            <a:ext cx="1166947" cy="1166947"/>
          </a:xfrm>
          <a:prstGeom prst="rect">
            <a:avLst/>
          </a:prstGeom>
        </p:spPr>
      </p:pic>
      <p:pic>
        <p:nvPicPr>
          <p:cNvPr id="9" name="8 Imagen" descr="Concentricos color.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1311939">
            <a:off x="3151913" y="3009051"/>
            <a:ext cx="1166947" cy="1166947"/>
          </a:xfrm>
          <a:prstGeom prst="rect">
            <a:avLst/>
          </a:prstGeom>
        </p:spPr>
      </p:pic>
      <p:pic>
        <p:nvPicPr>
          <p:cNvPr id="10" name="9 Imagen" descr="Concentricos color.png"/>
          <p:cNvPicPr>
            <a:picLocks noChangeAspect="1"/>
          </p:cNvPicPr>
          <p:nvPr/>
        </p:nvPicPr>
        <p:blipFill>
          <a:blip r:embed="rId3">
            <a:duotone>
              <a:prstClr val="black"/>
              <a:schemeClr val="accent6">
                <a:tint val="45000"/>
                <a:satMod val="400000"/>
              </a:schemeClr>
            </a:duotone>
            <a:lum bright="-10000" contrast="40000"/>
          </a:blip>
          <a:stretch>
            <a:fillRect/>
          </a:stretch>
        </p:blipFill>
        <p:spPr>
          <a:xfrm rot="16880223">
            <a:off x="3175115" y="1174867"/>
            <a:ext cx="1166947" cy="1166947"/>
          </a:xfrm>
          <a:prstGeom prst="rect">
            <a:avLst/>
          </a:prstGeom>
        </p:spPr>
      </p:pic>
      <p:sp>
        <p:nvSpPr>
          <p:cNvPr id="11" name="10 Rectángulo"/>
          <p:cNvSpPr/>
          <p:nvPr/>
        </p:nvSpPr>
        <p:spPr>
          <a:xfrm>
            <a:off x="-428660" y="-285770"/>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0"/>
                                        </p:tgtEl>
                                        <p:attrNameLst>
                                          <p:attrName>r</p:attrName>
                                        </p:attrNameLst>
                                      </p:cBhvr>
                                    </p:animRot>
                                  </p:childTnLst>
                                </p:cTn>
                              </p:par>
                            </p:childTnLst>
                          </p:cTn>
                        </p:par>
                        <p:par>
                          <p:cTn id="71" fill="hold">
                            <p:stCondLst>
                              <p:cond delay="4000"/>
                            </p:stCondLst>
                            <p:childTnLst>
                              <p:par>
                                <p:cTn id="72" presetID="23" presetClass="exit" presetSubtype="544" fill="hold" nodeType="afterEffect">
                                  <p:stCondLst>
                                    <p:cond delay="0"/>
                                  </p:stCondLst>
                                  <p:childTnLst>
                                    <p:anim calcmode="lin" valueType="num">
                                      <p:cBhvr>
                                        <p:cTn id="73" dur="2000"/>
                                        <p:tgtEl>
                                          <p:spTgt spid="3"/>
                                        </p:tgtEl>
                                        <p:attrNameLst>
                                          <p:attrName>ppt_w</p:attrName>
                                        </p:attrNameLst>
                                      </p:cBhvr>
                                      <p:tavLst>
                                        <p:tav tm="0">
                                          <p:val>
                                            <p:strVal val="ppt_w"/>
                                          </p:val>
                                        </p:tav>
                                        <p:tav tm="100000">
                                          <p:val>
                                            <p:fltVal val="0"/>
                                          </p:val>
                                        </p:tav>
                                      </p:tavLst>
                                    </p:anim>
                                    <p:anim calcmode="lin" valueType="num">
                                      <p:cBhvr>
                                        <p:cTn id="74" dur="2000"/>
                                        <p:tgtEl>
                                          <p:spTgt spid="3"/>
                                        </p:tgtEl>
                                        <p:attrNameLst>
                                          <p:attrName>ppt_h</p:attrName>
                                        </p:attrNameLst>
                                      </p:cBhvr>
                                      <p:tavLst>
                                        <p:tav tm="0">
                                          <p:val>
                                            <p:strVal val="ppt_h"/>
                                          </p:val>
                                        </p:tav>
                                        <p:tav tm="100000">
                                          <p:val>
                                            <p:fltVal val="0"/>
                                          </p:val>
                                        </p:tav>
                                      </p:tavLst>
                                    </p:anim>
                                    <p:anim calcmode="lin" valueType="num">
                                      <p:cBhvr>
                                        <p:cTn id="75" dur="2000"/>
                                        <p:tgtEl>
                                          <p:spTgt spid="3"/>
                                        </p:tgtEl>
                                        <p:attrNameLst>
                                          <p:attrName>ppt_x</p:attrName>
                                        </p:attrNameLst>
                                      </p:cBhvr>
                                      <p:tavLst>
                                        <p:tav tm="0">
                                          <p:val>
                                            <p:strVal val="ppt_x"/>
                                          </p:val>
                                        </p:tav>
                                        <p:tav tm="100000">
                                          <p:val>
                                            <p:fltVal val="0.5"/>
                                          </p:val>
                                        </p:tav>
                                      </p:tavLst>
                                    </p:anim>
                                    <p:anim calcmode="lin" valueType="num">
                                      <p:cBhvr>
                                        <p:cTn id="76" dur="2000"/>
                                        <p:tgtEl>
                                          <p:spTgt spid="3"/>
                                        </p:tgtEl>
                                        <p:attrNameLst>
                                          <p:attrName>ppt_y</p:attrName>
                                        </p:attrNameLst>
                                      </p:cBhvr>
                                      <p:tavLst>
                                        <p:tav tm="0">
                                          <p:val>
                                            <p:strVal val="ppt_y"/>
                                          </p:val>
                                        </p:tav>
                                        <p:tav tm="100000">
                                          <p:val>
                                            <p:fltVal val="0.5"/>
                                          </p:val>
                                        </p:tav>
                                      </p:tavLst>
                                    </p:anim>
                                    <p:set>
                                      <p:cBhvr>
                                        <p:cTn id="77" dur="1" fill="hold">
                                          <p:stCondLst>
                                            <p:cond delay="1999"/>
                                          </p:stCondLst>
                                        </p:cTn>
                                        <p:tgtEl>
                                          <p:spTgt spid="3"/>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4"/>
                                        </p:tgtEl>
                                        <p:attrNameLst>
                                          <p:attrName>ppt_w</p:attrName>
                                        </p:attrNameLst>
                                      </p:cBhvr>
                                      <p:tavLst>
                                        <p:tav tm="0">
                                          <p:val>
                                            <p:strVal val="ppt_w"/>
                                          </p:val>
                                        </p:tav>
                                        <p:tav tm="100000">
                                          <p:val>
                                            <p:fltVal val="0"/>
                                          </p:val>
                                        </p:tav>
                                      </p:tavLst>
                                    </p:anim>
                                    <p:anim calcmode="lin" valueType="num">
                                      <p:cBhvr>
                                        <p:cTn id="80" dur="2000"/>
                                        <p:tgtEl>
                                          <p:spTgt spid="4"/>
                                        </p:tgtEl>
                                        <p:attrNameLst>
                                          <p:attrName>ppt_h</p:attrName>
                                        </p:attrNameLst>
                                      </p:cBhvr>
                                      <p:tavLst>
                                        <p:tav tm="0">
                                          <p:val>
                                            <p:strVal val="ppt_h"/>
                                          </p:val>
                                        </p:tav>
                                        <p:tav tm="100000">
                                          <p:val>
                                            <p:fltVal val="0"/>
                                          </p:val>
                                        </p:tav>
                                      </p:tavLst>
                                    </p:anim>
                                    <p:anim calcmode="lin" valueType="num">
                                      <p:cBhvr>
                                        <p:cTn id="81" dur="2000"/>
                                        <p:tgtEl>
                                          <p:spTgt spid="4"/>
                                        </p:tgtEl>
                                        <p:attrNameLst>
                                          <p:attrName>ppt_x</p:attrName>
                                        </p:attrNameLst>
                                      </p:cBhvr>
                                      <p:tavLst>
                                        <p:tav tm="0">
                                          <p:val>
                                            <p:strVal val="ppt_x"/>
                                          </p:val>
                                        </p:tav>
                                        <p:tav tm="100000">
                                          <p:val>
                                            <p:fltVal val="0.5"/>
                                          </p:val>
                                        </p:tav>
                                      </p:tavLst>
                                    </p:anim>
                                    <p:anim calcmode="lin" valueType="num">
                                      <p:cBhvr>
                                        <p:cTn id="82" dur="2000"/>
                                        <p:tgtEl>
                                          <p:spTgt spid="4"/>
                                        </p:tgtEl>
                                        <p:attrNameLst>
                                          <p:attrName>ppt_y</p:attrName>
                                        </p:attrNameLst>
                                      </p:cBhvr>
                                      <p:tavLst>
                                        <p:tav tm="0">
                                          <p:val>
                                            <p:strVal val="ppt_y"/>
                                          </p:val>
                                        </p:tav>
                                        <p:tav tm="100000">
                                          <p:val>
                                            <p:fltVal val="0.5"/>
                                          </p:val>
                                        </p:tav>
                                      </p:tavLst>
                                    </p:anim>
                                    <p:set>
                                      <p:cBhvr>
                                        <p:cTn id="83" dur="1" fill="hold">
                                          <p:stCondLst>
                                            <p:cond delay="1999"/>
                                          </p:stCondLst>
                                        </p:cTn>
                                        <p:tgtEl>
                                          <p:spTgt spid="4"/>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5"/>
                                        </p:tgtEl>
                                        <p:attrNameLst>
                                          <p:attrName>ppt_w</p:attrName>
                                        </p:attrNameLst>
                                      </p:cBhvr>
                                      <p:tavLst>
                                        <p:tav tm="0">
                                          <p:val>
                                            <p:strVal val="ppt_w"/>
                                          </p:val>
                                        </p:tav>
                                        <p:tav tm="100000">
                                          <p:val>
                                            <p:fltVal val="0"/>
                                          </p:val>
                                        </p:tav>
                                      </p:tavLst>
                                    </p:anim>
                                    <p:anim calcmode="lin" valueType="num">
                                      <p:cBhvr>
                                        <p:cTn id="86" dur="2000"/>
                                        <p:tgtEl>
                                          <p:spTgt spid="5"/>
                                        </p:tgtEl>
                                        <p:attrNameLst>
                                          <p:attrName>ppt_h</p:attrName>
                                        </p:attrNameLst>
                                      </p:cBhvr>
                                      <p:tavLst>
                                        <p:tav tm="0">
                                          <p:val>
                                            <p:strVal val="ppt_h"/>
                                          </p:val>
                                        </p:tav>
                                        <p:tav tm="100000">
                                          <p:val>
                                            <p:fltVal val="0"/>
                                          </p:val>
                                        </p:tav>
                                      </p:tavLst>
                                    </p:anim>
                                    <p:anim calcmode="lin" valueType="num">
                                      <p:cBhvr>
                                        <p:cTn id="87" dur="2000"/>
                                        <p:tgtEl>
                                          <p:spTgt spid="5"/>
                                        </p:tgtEl>
                                        <p:attrNameLst>
                                          <p:attrName>ppt_x</p:attrName>
                                        </p:attrNameLst>
                                      </p:cBhvr>
                                      <p:tavLst>
                                        <p:tav tm="0">
                                          <p:val>
                                            <p:strVal val="ppt_x"/>
                                          </p:val>
                                        </p:tav>
                                        <p:tav tm="100000">
                                          <p:val>
                                            <p:fltVal val="0.5"/>
                                          </p:val>
                                        </p:tav>
                                      </p:tavLst>
                                    </p:anim>
                                    <p:anim calcmode="lin" valueType="num">
                                      <p:cBhvr>
                                        <p:cTn id="88" dur="2000"/>
                                        <p:tgtEl>
                                          <p:spTgt spid="5"/>
                                        </p:tgtEl>
                                        <p:attrNameLst>
                                          <p:attrName>ppt_y</p:attrName>
                                        </p:attrNameLst>
                                      </p:cBhvr>
                                      <p:tavLst>
                                        <p:tav tm="0">
                                          <p:val>
                                            <p:strVal val="ppt_y"/>
                                          </p:val>
                                        </p:tav>
                                        <p:tav tm="100000">
                                          <p:val>
                                            <p:fltVal val="0.5"/>
                                          </p:val>
                                        </p:tav>
                                      </p:tavLst>
                                    </p:anim>
                                    <p:set>
                                      <p:cBhvr>
                                        <p:cTn id="89" dur="1" fill="hold">
                                          <p:stCondLst>
                                            <p:cond delay="1999"/>
                                          </p:stCondLst>
                                        </p:cTn>
                                        <p:tgtEl>
                                          <p:spTgt spid="5"/>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6"/>
                                        </p:tgtEl>
                                        <p:attrNameLst>
                                          <p:attrName>ppt_w</p:attrName>
                                        </p:attrNameLst>
                                      </p:cBhvr>
                                      <p:tavLst>
                                        <p:tav tm="0">
                                          <p:val>
                                            <p:strVal val="ppt_w"/>
                                          </p:val>
                                        </p:tav>
                                        <p:tav tm="100000">
                                          <p:val>
                                            <p:fltVal val="0"/>
                                          </p:val>
                                        </p:tav>
                                      </p:tavLst>
                                    </p:anim>
                                    <p:anim calcmode="lin" valueType="num">
                                      <p:cBhvr>
                                        <p:cTn id="92" dur="2000"/>
                                        <p:tgtEl>
                                          <p:spTgt spid="6"/>
                                        </p:tgtEl>
                                        <p:attrNameLst>
                                          <p:attrName>ppt_h</p:attrName>
                                        </p:attrNameLst>
                                      </p:cBhvr>
                                      <p:tavLst>
                                        <p:tav tm="0">
                                          <p:val>
                                            <p:strVal val="ppt_h"/>
                                          </p:val>
                                        </p:tav>
                                        <p:tav tm="100000">
                                          <p:val>
                                            <p:fltVal val="0"/>
                                          </p:val>
                                        </p:tav>
                                      </p:tavLst>
                                    </p:anim>
                                    <p:anim calcmode="lin" valueType="num">
                                      <p:cBhvr>
                                        <p:cTn id="93" dur="2000"/>
                                        <p:tgtEl>
                                          <p:spTgt spid="6"/>
                                        </p:tgtEl>
                                        <p:attrNameLst>
                                          <p:attrName>ppt_x</p:attrName>
                                        </p:attrNameLst>
                                      </p:cBhvr>
                                      <p:tavLst>
                                        <p:tav tm="0">
                                          <p:val>
                                            <p:strVal val="ppt_x"/>
                                          </p:val>
                                        </p:tav>
                                        <p:tav tm="100000">
                                          <p:val>
                                            <p:fltVal val="0.5"/>
                                          </p:val>
                                        </p:tav>
                                      </p:tavLst>
                                    </p:anim>
                                    <p:anim calcmode="lin" valueType="num">
                                      <p:cBhvr>
                                        <p:cTn id="94" dur="2000"/>
                                        <p:tgtEl>
                                          <p:spTgt spid="6"/>
                                        </p:tgtEl>
                                        <p:attrNameLst>
                                          <p:attrName>ppt_y</p:attrName>
                                        </p:attrNameLst>
                                      </p:cBhvr>
                                      <p:tavLst>
                                        <p:tav tm="0">
                                          <p:val>
                                            <p:strVal val="ppt_y"/>
                                          </p:val>
                                        </p:tav>
                                        <p:tav tm="100000">
                                          <p:val>
                                            <p:fltVal val="0.5"/>
                                          </p:val>
                                        </p:tav>
                                      </p:tavLst>
                                    </p:anim>
                                    <p:set>
                                      <p:cBhvr>
                                        <p:cTn id="95" dur="1" fill="hold">
                                          <p:stCondLst>
                                            <p:cond delay="1999"/>
                                          </p:stCondLst>
                                        </p:cTn>
                                        <p:tgtEl>
                                          <p:spTgt spid="6"/>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7"/>
                                        </p:tgtEl>
                                        <p:attrNameLst>
                                          <p:attrName>ppt_w</p:attrName>
                                        </p:attrNameLst>
                                      </p:cBhvr>
                                      <p:tavLst>
                                        <p:tav tm="0">
                                          <p:val>
                                            <p:strVal val="ppt_w"/>
                                          </p:val>
                                        </p:tav>
                                        <p:tav tm="100000">
                                          <p:val>
                                            <p:fltVal val="0"/>
                                          </p:val>
                                        </p:tav>
                                      </p:tavLst>
                                    </p:anim>
                                    <p:anim calcmode="lin" valueType="num">
                                      <p:cBhvr>
                                        <p:cTn id="98" dur="2000"/>
                                        <p:tgtEl>
                                          <p:spTgt spid="7"/>
                                        </p:tgtEl>
                                        <p:attrNameLst>
                                          <p:attrName>ppt_h</p:attrName>
                                        </p:attrNameLst>
                                      </p:cBhvr>
                                      <p:tavLst>
                                        <p:tav tm="0">
                                          <p:val>
                                            <p:strVal val="ppt_h"/>
                                          </p:val>
                                        </p:tav>
                                        <p:tav tm="100000">
                                          <p:val>
                                            <p:fltVal val="0"/>
                                          </p:val>
                                        </p:tav>
                                      </p:tavLst>
                                    </p:anim>
                                    <p:anim calcmode="lin" valueType="num">
                                      <p:cBhvr>
                                        <p:cTn id="99" dur="2000"/>
                                        <p:tgtEl>
                                          <p:spTgt spid="7"/>
                                        </p:tgtEl>
                                        <p:attrNameLst>
                                          <p:attrName>ppt_x</p:attrName>
                                        </p:attrNameLst>
                                      </p:cBhvr>
                                      <p:tavLst>
                                        <p:tav tm="0">
                                          <p:val>
                                            <p:strVal val="ppt_x"/>
                                          </p:val>
                                        </p:tav>
                                        <p:tav tm="100000">
                                          <p:val>
                                            <p:fltVal val="0.5"/>
                                          </p:val>
                                        </p:tav>
                                      </p:tavLst>
                                    </p:anim>
                                    <p:anim calcmode="lin" valueType="num">
                                      <p:cBhvr>
                                        <p:cTn id="100" dur="2000"/>
                                        <p:tgtEl>
                                          <p:spTgt spid="7"/>
                                        </p:tgtEl>
                                        <p:attrNameLst>
                                          <p:attrName>ppt_y</p:attrName>
                                        </p:attrNameLst>
                                      </p:cBhvr>
                                      <p:tavLst>
                                        <p:tav tm="0">
                                          <p:val>
                                            <p:strVal val="ppt_y"/>
                                          </p:val>
                                        </p:tav>
                                        <p:tav tm="100000">
                                          <p:val>
                                            <p:fltVal val="0.5"/>
                                          </p:val>
                                        </p:tav>
                                      </p:tavLst>
                                    </p:anim>
                                    <p:set>
                                      <p:cBhvr>
                                        <p:cTn id="101" dur="1" fill="hold">
                                          <p:stCondLst>
                                            <p:cond delay="1999"/>
                                          </p:stCondLst>
                                        </p:cTn>
                                        <p:tgtEl>
                                          <p:spTgt spid="7"/>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8"/>
                                        </p:tgtEl>
                                        <p:attrNameLst>
                                          <p:attrName>ppt_w</p:attrName>
                                        </p:attrNameLst>
                                      </p:cBhvr>
                                      <p:tavLst>
                                        <p:tav tm="0">
                                          <p:val>
                                            <p:strVal val="ppt_w"/>
                                          </p:val>
                                        </p:tav>
                                        <p:tav tm="100000">
                                          <p:val>
                                            <p:fltVal val="0"/>
                                          </p:val>
                                        </p:tav>
                                      </p:tavLst>
                                    </p:anim>
                                    <p:anim calcmode="lin" valueType="num">
                                      <p:cBhvr>
                                        <p:cTn id="104" dur="2000"/>
                                        <p:tgtEl>
                                          <p:spTgt spid="8"/>
                                        </p:tgtEl>
                                        <p:attrNameLst>
                                          <p:attrName>ppt_h</p:attrName>
                                        </p:attrNameLst>
                                      </p:cBhvr>
                                      <p:tavLst>
                                        <p:tav tm="0">
                                          <p:val>
                                            <p:strVal val="ppt_h"/>
                                          </p:val>
                                        </p:tav>
                                        <p:tav tm="100000">
                                          <p:val>
                                            <p:fltVal val="0"/>
                                          </p:val>
                                        </p:tav>
                                      </p:tavLst>
                                    </p:anim>
                                    <p:anim calcmode="lin" valueType="num">
                                      <p:cBhvr>
                                        <p:cTn id="105" dur="2000"/>
                                        <p:tgtEl>
                                          <p:spTgt spid="8"/>
                                        </p:tgtEl>
                                        <p:attrNameLst>
                                          <p:attrName>ppt_x</p:attrName>
                                        </p:attrNameLst>
                                      </p:cBhvr>
                                      <p:tavLst>
                                        <p:tav tm="0">
                                          <p:val>
                                            <p:strVal val="ppt_x"/>
                                          </p:val>
                                        </p:tav>
                                        <p:tav tm="100000">
                                          <p:val>
                                            <p:fltVal val="0.5"/>
                                          </p:val>
                                        </p:tav>
                                      </p:tavLst>
                                    </p:anim>
                                    <p:anim calcmode="lin" valueType="num">
                                      <p:cBhvr>
                                        <p:cTn id="106" dur="2000"/>
                                        <p:tgtEl>
                                          <p:spTgt spid="8"/>
                                        </p:tgtEl>
                                        <p:attrNameLst>
                                          <p:attrName>ppt_y</p:attrName>
                                        </p:attrNameLst>
                                      </p:cBhvr>
                                      <p:tavLst>
                                        <p:tav tm="0">
                                          <p:val>
                                            <p:strVal val="ppt_y"/>
                                          </p:val>
                                        </p:tav>
                                        <p:tav tm="100000">
                                          <p:val>
                                            <p:fltVal val="0.5"/>
                                          </p:val>
                                        </p:tav>
                                      </p:tavLst>
                                    </p:anim>
                                    <p:set>
                                      <p:cBhvr>
                                        <p:cTn id="107" dur="1" fill="hold">
                                          <p:stCondLst>
                                            <p:cond delay="1999"/>
                                          </p:stCondLst>
                                        </p:cTn>
                                        <p:tgtEl>
                                          <p:spTgt spid="8"/>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9"/>
                                        </p:tgtEl>
                                        <p:attrNameLst>
                                          <p:attrName>ppt_w</p:attrName>
                                        </p:attrNameLst>
                                      </p:cBhvr>
                                      <p:tavLst>
                                        <p:tav tm="0">
                                          <p:val>
                                            <p:strVal val="ppt_w"/>
                                          </p:val>
                                        </p:tav>
                                        <p:tav tm="100000">
                                          <p:val>
                                            <p:fltVal val="0"/>
                                          </p:val>
                                        </p:tav>
                                      </p:tavLst>
                                    </p:anim>
                                    <p:anim calcmode="lin" valueType="num">
                                      <p:cBhvr>
                                        <p:cTn id="110" dur="2000"/>
                                        <p:tgtEl>
                                          <p:spTgt spid="9"/>
                                        </p:tgtEl>
                                        <p:attrNameLst>
                                          <p:attrName>ppt_h</p:attrName>
                                        </p:attrNameLst>
                                      </p:cBhvr>
                                      <p:tavLst>
                                        <p:tav tm="0">
                                          <p:val>
                                            <p:strVal val="ppt_h"/>
                                          </p:val>
                                        </p:tav>
                                        <p:tav tm="100000">
                                          <p:val>
                                            <p:fltVal val="0"/>
                                          </p:val>
                                        </p:tav>
                                      </p:tavLst>
                                    </p:anim>
                                    <p:anim calcmode="lin" valueType="num">
                                      <p:cBhvr>
                                        <p:cTn id="111" dur="2000"/>
                                        <p:tgtEl>
                                          <p:spTgt spid="9"/>
                                        </p:tgtEl>
                                        <p:attrNameLst>
                                          <p:attrName>ppt_x</p:attrName>
                                        </p:attrNameLst>
                                      </p:cBhvr>
                                      <p:tavLst>
                                        <p:tav tm="0">
                                          <p:val>
                                            <p:strVal val="ppt_x"/>
                                          </p:val>
                                        </p:tav>
                                        <p:tav tm="100000">
                                          <p:val>
                                            <p:fltVal val="0.5"/>
                                          </p:val>
                                        </p:tav>
                                      </p:tavLst>
                                    </p:anim>
                                    <p:anim calcmode="lin" valueType="num">
                                      <p:cBhvr>
                                        <p:cTn id="112" dur="2000"/>
                                        <p:tgtEl>
                                          <p:spTgt spid="9"/>
                                        </p:tgtEl>
                                        <p:attrNameLst>
                                          <p:attrName>ppt_y</p:attrName>
                                        </p:attrNameLst>
                                      </p:cBhvr>
                                      <p:tavLst>
                                        <p:tav tm="0">
                                          <p:val>
                                            <p:strVal val="ppt_y"/>
                                          </p:val>
                                        </p:tav>
                                        <p:tav tm="100000">
                                          <p:val>
                                            <p:fltVal val="0.5"/>
                                          </p:val>
                                        </p:tav>
                                      </p:tavLst>
                                    </p:anim>
                                    <p:set>
                                      <p:cBhvr>
                                        <p:cTn id="113" dur="1" fill="hold">
                                          <p:stCondLst>
                                            <p:cond delay="1999"/>
                                          </p:stCondLst>
                                        </p:cTn>
                                        <p:tgtEl>
                                          <p:spTgt spid="9"/>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0"/>
                                        </p:tgtEl>
                                        <p:attrNameLst>
                                          <p:attrName>ppt_w</p:attrName>
                                        </p:attrNameLst>
                                      </p:cBhvr>
                                      <p:tavLst>
                                        <p:tav tm="0">
                                          <p:val>
                                            <p:strVal val="ppt_w"/>
                                          </p:val>
                                        </p:tav>
                                        <p:tav tm="100000">
                                          <p:val>
                                            <p:fltVal val="0"/>
                                          </p:val>
                                        </p:tav>
                                      </p:tavLst>
                                    </p:anim>
                                    <p:anim calcmode="lin" valueType="num">
                                      <p:cBhvr>
                                        <p:cTn id="116" dur="2000"/>
                                        <p:tgtEl>
                                          <p:spTgt spid="10"/>
                                        </p:tgtEl>
                                        <p:attrNameLst>
                                          <p:attrName>ppt_h</p:attrName>
                                        </p:attrNameLst>
                                      </p:cBhvr>
                                      <p:tavLst>
                                        <p:tav tm="0">
                                          <p:val>
                                            <p:strVal val="ppt_h"/>
                                          </p:val>
                                        </p:tav>
                                        <p:tav tm="100000">
                                          <p:val>
                                            <p:fltVal val="0"/>
                                          </p:val>
                                        </p:tav>
                                      </p:tavLst>
                                    </p:anim>
                                    <p:anim calcmode="lin" valueType="num">
                                      <p:cBhvr>
                                        <p:cTn id="117" dur="2000"/>
                                        <p:tgtEl>
                                          <p:spTgt spid="10"/>
                                        </p:tgtEl>
                                        <p:attrNameLst>
                                          <p:attrName>ppt_x</p:attrName>
                                        </p:attrNameLst>
                                      </p:cBhvr>
                                      <p:tavLst>
                                        <p:tav tm="0">
                                          <p:val>
                                            <p:strVal val="ppt_x"/>
                                          </p:val>
                                        </p:tav>
                                        <p:tav tm="100000">
                                          <p:val>
                                            <p:fltVal val="0.5"/>
                                          </p:val>
                                        </p:tav>
                                      </p:tavLst>
                                    </p:anim>
                                    <p:anim calcmode="lin" valueType="num">
                                      <p:cBhvr>
                                        <p:cTn id="118" dur="2000"/>
                                        <p:tgtEl>
                                          <p:spTgt spid="10"/>
                                        </p:tgtEl>
                                        <p:attrNameLst>
                                          <p:attrName>ppt_y</p:attrName>
                                        </p:attrNameLst>
                                      </p:cBhvr>
                                      <p:tavLst>
                                        <p:tav tm="0">
                                          <p:val>
                                            <p:strVal val="ppt_y"/>
                                          </p:val>
                                        </p:tav>
                                        <p:tav tm="100000">
                                          <p:val>
                                            <p:fltVal val="0.5"/>
                                          </p:val>
                                        </p:tav>
                                      </p:tavLst>
                                    </p:anim>
                                    <p:set>
                                      <p:cBhvr>
                                        <p:cTn id="119" dur="1" fill="hold">
                                          <p:stCondLst>
                                            <p:cond delay="1999"/>
                                          </p:stCondLst>
                                        </p:cTn>
                                        <p:tgtEl>
                                          <p:spTgt spid="10"/>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3"/>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4"/>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5"/>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6"/>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7"/>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8"/>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9"/>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0"/>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gradFill flip="none" rotWithShape="1">
          <a:gsLst>
            <a:gs pos="12000">
              <a:schemeClr val="tx1"/>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stock-photo-900361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512px-Darktable_icon.svg.png"/>
          <p:cNvPicPr>
            <a:picLocks noChangeAspect="1"/>
          </p:cNvPicPr>
          <p:nvPr/>
        </p:nvPicPr>
        <p:blipFill>
          <a:blip r:embed="rId3">
            <a:duotone>
              <a:prstClr val="black"/>
              <a:schemeClr val="accent6">
                <a:tint val="45000"/>
                <a:satMod val="400000"/>
              </a:schemeClr>
            </a:duotone>
            <a:lum bright="20000" contrast="30000"/>
          </a:blip>
          <a:stretch>
            <a:fillRect/>
          </a:stretch>
        </p:blipFill>
        <p:spPr>
          <a:xfrm>
            <a:off x="0" y="0"/>
            <a:ext cx="857238" cy="857238"/>
          </a:xfrm>
          <a:prstGeom prst="rect">
            <a:avLst/>
          </a:prstGeom>
        </p:spPr>
      </p:pic>
      <p:pic>
        <p:nvPicPr>
          <p:cNvPr id="5" name="4 Imagen" descr="512px-Darktable_icon.svg.png"/>
          <p:cNvPicPr>
            <a:picLocks noChangeAspect="1"/>
          </p:cNvPicPr>
          <p:nvPr/>
        </p:nvPicPr>
        <p:blipFill>
          <a:blip r:embed="rId3">
            <a:duotone>
              <a:prstClr val="black"/>
              <a:schemeClr val="accent6">
                <a:tint val="45000"/>
                <a:satMod val="400000"/>
              </a:schemeClr>
            </a:duotone>
            <a:lum bright="20000" contrast="30000"/>
          </a:blip>
          <a:stretch>
            <a:fillRect/>
          </a:stretch>
        </p:blipFill>
        <p:spPr>
          <a:xfrm>
            <a:off x="785786" y="428610"/>
            <a:ext cx="857238" cy="857238"/>
          </a:xfrm>
          <a:prstGeom prst="rect">
            <a:avLst/>
          </a:prstGeom>
        </p:spPr>
      </p:pic>
      <p:pic>
        <p:nvPicPr>
          <p:cNvPr id="6" name="5 Imagen" descr="512px-Darktable_icon.svg.png"/>
          <p:cNvPicPr>
            <a:picLocks noChangeAspect="1"/>
          </p:cNvPicPr>
          <p:nvPr/>
        </p:nvPicPr>
        <p:blipFill>
          <a:blip r:embed="rId3">
            <a:duotone>
              <a:prstClr val="black"/>
              <a:schemeClr val="accent6">
                <a:tint val="45000"/>
                <a:satMod val="400000"/>
              </a:schemeClr>
            </a:duotone>
            <a:lum bright="20000" contrast="30000"/>
          </a:blip>
          <a:stretch>
            <a:fillRect/>
          </a:stretch>
        </p:blipFill>
        <p:spPr>
          <a:xfrm>
            <a:off x="3714744" y="4286262"/>
            <a:ext cx="857238" cy="857238"/>
          </a:xfrm>
          <a:prstGeom prst="rect">
            <a:avLst/>
          </a:prstGeom>
        </p:spPr>
      </p:pic>
      <p:pic>
        <p:nvPicPr>
          <p:cNvPr id="7" name="6 Imagen" descr="512px-Darktable_icon.svg.png"/>
          <p:cNvPicPr>
            <a:picLocks noChangeAspect="1"/>
          </p:cNvPicPr>
          <p:nvPr/>
        </p:nvPicPr>
        <p:blipFill>
          <a:blip r:embed="rId4" cstate="print">
            <a:duotone>
              <a:prstClr val="black"/>
              <a:schemeClr val="accent6">
                <a:tint val="45000"/>
                <a:satMod val="400000"/>
              </a:schemeClr>
            </a:duotone>
            <a:lum bright="20000" contrast="30000"/>
          </a:blip>
          <a:stretch>
            <a:fillRect/>
          </a:stretch>
        </p:blipFill>
        <p:spPr>
          <a:xfrm flipH="1">
            <a:off x="4572000" y="4357700"/>
            <a:ext cx="785833" cy="785800"/>
          </a:xfrm>
          <a:prstGeom prst="rect">
            <a:avLst/>
          </a:prstGeom>
        </p:spPr>
      </p:pic>
      <p:pic>
        <p:nvPicPr>
          <p:cNvPr id="8" name="7 Imagen" descr="512px-Darktable_icon.svg.png"/>
          <p:cNvPicPr>
            <a:picLocks noChangeAspect="1"/>
          </p:cNvPicPr>
          <p:nvPr/>
        </p:nvPicPr>
        <p:blipFill>
          <a:blip r:embed="rId3">
            <a:duotone>
              <a:prstClr val="black"/>
              <a:schemeClr val="accent6">
                <a:tint val="45000"/>
                <a:satMod val="400000"/>
              </a:schemeClr>
            </a:duotone>
            <a:lum bright="20000" contrast="30000"/>
          </a:blip>
          <a:stretch>
            <a:fillRect/>
          </a:stretch>
        </p:blipFill>
        <p:spPr>
          <a:xfrm>
            <a:off x="1500166" y="928676"/>
            <a:ext cx="857238" cy="857238"/>
          </a:xfrm>
          <a:prstGeom prst="rect">
            <a:avLst/>
          </a:prstGeom>
        </p:spPr>
      </p:pic>
      <p:pic>
        <p:nvPicPr>
          <p:cNvPr id="9" name="8 Imagen" descr="512px-Darktable_icon.svg.png"/>
          <p:cNvPicPr>
            <a:picLocks noChangeAspect="1"/>
          </p:cNvPicPr>
          <p:nvPr/>
        </p:nvPicPr>
        <p:blipFill>
          <a:blip r:embed="rId3">
            <a:duotone>
              <a:prstClr val="black"/>
              <a:schemeClr val="accent6">
                <a:tint val="45000"/>
                <a:satMod val="400000"/>
              </a:schemeClr>
            </a:duotone>
            <a:lum bright="20000" contrast="30000"/>
          </a:blip>
          <a:stretch>
            <a:fillRect/>
          </a:stretch>
        </p:blipFill>
        <p:spPr>
          <a:xfrm>
            <a:off x="2143108" y="1571618"/>
            <a:ext cx="857238" cy="857238"/>
          </a:xfrm>
          <a:prstGeom prst="rect">
            <a:avLst/>
          </a:prstGeom>
        </p:spPr>
      </p:pic>
      <p:pic>
        <p:nvPicPr>
          <p:cNvPr id="10" name="9 Imagen" descr="512px-Darktable_icon.svg.png"/>
          <p:cNvPicPr>
            <a:picLocks noChangeAspect="1"/>
          </p:cNvPicPr>
          <p:nvPr/>
        </p:nvPicPr>
        <p:blipFill>
          <a:blip r:embed="rId3">
            <a:duotone>
              <a:prstClr val="black"/>
              <a:schemeClr val="accent6">
                <a:tint val="45000"/>
                <a:satMod val="400000"/>
              </a:schemeClr>
            </a:duotone>
            <a:lum bright="20000" contrast="30000"/>
          </a:blip>
          <a:stretch>
            <a:fillRect/>
          </a:stretch>
        </p:blipFill>
        <p:spPr>
          <a:xfrm>
            <a:off x="2714612" y="2143122"/>
            <a:ext cx="857238" cy="857238"/>
          </a:xfrm>
          <a:prstGeom prst="rect">
            <a:avLst/>
          </a:prstGeom>
        </p:spPr>
      </p:pic>
      <p:pic>
        <p:nvPicPr>
          <p:cNvPr id="11" name="10 Imagen" descr="512px-Darktable_icon.svg.png"/>
          <p:cNvPicPr>
            <a:picLocks noChangeAspect="1"/>
          </p:cNvPicPr>
          <p:nvPr/>
        </p:nvPicPr>
        <p:blipFill>
          <a:blip r:embed="rId3">
            <a:duotone>
              <a:prstClr val="black"/>
              <a:schemeClr val="accent6">
                <a:tint val="45000"/>
                <a:satMod val="400000"/>
              </a:schemeClr>
            </a:duotone>
            <a:lum bright="20000" contrast="30000"/>
          </a:blip>
          <a:stretch>
            <a:fillRect/>
          </a:stretch>
        </p:blipFill>
        <p:spPr>
          <a:xfrm>
            <a:off x="3214678" y="2786064"/>
            <a:ext cx="857238" cy="857238"/>
          </a:xfrm>
          <a:prstGeom prst="rect">
            <a:avLst/>
          </a:prstGeom>
        </p:spPr>
      </p:pic>
      <p:pic>
        <p:nvPicPr>
          <p:cNvPr id="12" name="11 Imagen" descr="512px-Darktable_icon.svg.png"/>
          <p:cNvPicPr>
            <a:picLocks noChangeAspect="1"/>
          </p:cNvPicPr>
          <p:nvPr/>
        </p:nvPicPr>
        <p:blipFill>
          <a:blip r:embed="rId3">
            <a:duotone>
              <a:prstClr val="black"/>
              <a:schemeClr val="accent6">
                <a:tint val="45000"/>
                <a:satMod val="400000"/>
              </a:schemeClr>
            </a:duotone>
            <a:lum bright="20000" contrast="30000"/>
          </a:blip>
          <a:stretch>
            <a:fillRect/>
          </a:stretch>
        </p:blipFill>
        <p:spPr>
          <a:xfrm>
            <a:off x="3643306" y="3500444"/>
            <a:ext cx="857238" cy="857238"/>
          </a:xfrm>
          <a:prstGeom prst="rect">
            <a:avLst/>
          </a:prstGeom>
        </p:spPr>
      </p:pic>
      <p:pic>
        <p:nvPicPr>
          <p:cNvPr id="13" name="12 Imagen" descr="512px-Darktable_icon.svg.png"/>
          <p:cNvPicPr>
            <a:picLocks noChangeAspect="1"/>
          </p:cNvPicPr>
          <p:nvPr/>
        </p:nvPicPr>
        <p:blipFill>
          <a:blip r:embed="rId4" cstate="print">
            <a:duotone>
              <a:prstClr val="black"/>
              <a:schemeClr val="accent6">
                <a:tint val="45000"/>
                <a:satMod val="400000"/>
              </a:schemeClr>
            </a:duotone>
            <a:lum bright="20000" contrast="30000"/>
          </a:blip>
          <a:stretch>
            <a:fillRect/>
          </a:stretch>
        </p:blipFill>
        <p:spPr>
          <a:xfrm flipH="1">
            <a:off x="8358167" y="0"/>
            <a:ext cx="785833" cy="785800"/>
          </a:xfrm>
          <a:prstGeom prst="rect">
            <a:avLst/>
          </a:prstGeom>
        </p:spPr>
      </p:pic>
      <p:pic>
        <p:nvPicPr>
          <p:cNvPr id="14" name="13 Imagen" descr="512px-Darktable_icon.svg.png"/>
          <p:cNvPicPr>
            <a:picLocks noChangeAspect="1"/>
          </p:cNvPicPr>
          <p:nvPr/>
        </p:nvPicPr>
        <p:blipFill>
          <a:blip r:embed="rId4" cstate="print">
            <a:duotone>
              <a:prstClr val="black"/>
              <a:schemeClr val="accent6">
                <a:tint val="45000"/>
                <a:satMod val="400000"/>
              </a:schemeClr>
            </a:duotone>
            <a:lum bright="20000" contrast="30000"/>
          </a:blip>
          <a:stretch>
            <a:fillRect/>
          </a:stretch>
        </p:blipFill>
        <p:spPr>
          <a:xfrm flipH="1">
            <a:off x="7715272" y="357172"/>
            <a:ext cx="785833" cy="785800"/>
          </a:xfrm>
          <a:prstGeom prst="rect">
            <a:avLst/>
          </a:prstGeom>
        </p:spPr>
      </p:pic>
      <p:pic>
        <p:nvPicPr>
          <p:cNvPr id="15" name="14 Imagen" descr="512px-Darktable_icon.svg.png"/>
          <p:cNvPicPr>
            <a:picLocks noChangeAspect="1"/>
          </p:cNvPicPr>
          <p:nvPr/>
        </p:nvPicPr>
        <p:blipFill>
          <a:blip r:embed="rId4" cstate="print">
            <a:duotone>
              <a:prstClr val="black"/>
              <a:schemeClr val="accent6">
                <a:tint val="45000"/>
                <a:satMod val="400000"/>
              </a:schemeClr>
            </a:duotone>
            <a:lum bright="20000" contrast="30000"/>
          </a:blip>
          <a:stretch>
            <a:fillRect/>
          </a:stretch>
        </p:blipFill>
        <p:spPr>
          <a:xfrm flipH="1">
            <a:off x="7000892" y="928676"/>
            <a:ext cx="785833" cy="785800"/>
          </a:xfrm>
          <a:prstGeom prst="rect">
            <a:avLst/>
          </a:prstGeom>
        </p:spPr>
      </p:pic>
      <p:pic>
        <p:nvPicPr>
          <p:cNvPr id="16" name="15 Imagen" descr="512px-Darktable_icon.svg.png"/>
          <p:cNvPicPr>
            <a:picLocks noChangeAspect="1"/>
          </p:cNvPicPr>
          <p:nvPr/>
        </p:nvPicPr>
        <p:blipFill>
          <a:blip r:embed="rId4" cstate="print">
            <a:duotone>
              <a:prstClr val="black"/>
              <a:schemeClr val="accent6">
                <a:tint val="45000"/>
                <a:satMod val="400000"/>
              </a:schemeClr>
            </a:duotone>
            <a:lum bright="20000" contrast="30000"/>
          </a:blip>
          <a:stretch>
            <a:fillRect/>
          </a:stretch>
        </p:blipFill>
        <p:spPr>
          <a:xfrm flipH="1">
            <a:off x="6357950" y="1428742"/>
            <a:ext cx="785833" cy="785800"/>
          </a:xfrm>
          <a:prstGeom prst="rect">
            <a:avLst/>
          </a:prstGeom>
        </p:spPr>
      </p:pic>
      <p:pic>
        <p:nvPicPr>
          <p:cNvPr id="17" name="16 Imagen" descr="512px-Darktable_icon.svg.png"/>
          <p:cNvPicPr>
            <a:picLocks noChangeAspect="1"/>
          </p:cNvPicPr>
          <p:nvPr/>
        </p:nvPicPr>
        <p:blipFill>
          <a:blip r:embed="rId4" cstate="print">
            <a:duotone>
              <a:prstClr val="black"/>
              <a:schemeClr val="accent6">
                <a:tint val="45000"/>
                <a:satMod val="400000"/>
              </a:schemeClr>
            </a:duotone>
            <a:lum bright="20000" contrast="30000"/>
          </a:blip>
          <a:stretch>
            <a:fillRect/>
          </a:stretch>
        </p:blipFill>
        <p:spPr>
          <a:xfrm flipH="1">
            <a:off x="5786446" y="2071684"/>
            <a:ext cx="785833" cy="785800"/>
          </a:xfrm>
          <a:prstGeom prst="rect">
            <a:avLst/>
          </a:prstGeom>
        </p:spPr>
      </p:pic>
      <p:pic>
        <p:nvPicPr>
          <p:cNvPr id="18" name="17 Imagen" descr="512px-Darktable_icon.svg.png"/>
          <p:cNvPicPr>
            <a:picLocks noChangeAspect="1"/>
          </p:cNvPicPr>
          <p:nvPr/>
        </p:nvPicPr>
        <p:blipFill>
          <a:blip r:embed="rId4" cstate="print">
            <a:duotone>
              <a:prstClr val="black"/>
              <a:schemeClr val="accent6">
                <a:tint val="45000"/>
                <a:satMod val="400000"/>
              </a:schemeClr>
            </a:duotone>
            <a:lum bright="20000" contrast="30000"/>
          </a:blip>
          <a:stretch>
            <a:fillRect/>
          </a:stretch>
        </p:blipFill>
        <p:spPr>
          <a:xfrm flipH="1">
            <a:off x="5357818" y="2714626"/>
            <a:ext cx="785833" cy="785800"/>
          </a:xfrm>
          <a:prstGeom prst="rect">
            <a:avLst/>
          </a:prstGeom>
        </p:spPr>
      </p:pic>
      <p:pic>
        <p:nvPicPr>
          <p:cNvPr id="19" name="18 Imagen" descr="512px-Darktable_icon.svg.png"/>
          <p:cNvPicPr>
            <a:picLocks noChangeAspect="1"/>
          </p:cNvPicPr>
          <p:nvPr/>
        </p:nvPicPr>
        <p:blipFill>
          <a:blip r:embed="rId4" cstate="print">
            <a:duotone>
              <a:prstClr val="black"/>
              <a:schemeClr val="accent6">
                <a:tint val="45000"/>
                <a:satMod val="400000"/>
              </a:schemeClr>
            </a:duotone>
            <a:lum bright="20000" contrast="30000"/>
          </a:blip>
          <a:stretch>
            <a:fillRect/>
          </a:stretch>
        </p:blipFill>
        <p:spPr>
          <a:xfrm flipH="1">
            <a:off x="4929190" y="3500444"/>
            <a:ext cx="785833" cy="785800"/>
          </a:xfrm>
          <a:prstGeom prst="rect">
            <a:avLst/>
          </a:prstGeom>
        </p:spPr>
      </p:pic>
      <p:sp>
        <p:nvSpPr>
          <p:cNvPr id="20" name="19 Rectángulo"/>
          <p:cNvSpPr/>
          <p:nvPr/>
        </p:nvSpPr>
        <p:spPr>
          <a:xfrm>
            <a:off x="-428660" y="-285770"/>
            <a:ext cx="9858444" cy="5643602"/>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1+#ppt_w/2"/>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1+#ppt_w/2"/>
                                          </p:val>
                                        </p:tav>
                                        <p:tav tm="100000">
                                          <p:val>
                                            <p:strVal val="#ppt_x"/>
                                          </p:val>
                                        </p:tav>
                                      </p:tavLst>
                                    </p:anim>
                                    <p:anim calcmode="lin" valueType="num">
                                      <p:cBhvr additive="base">
                                        <p:cTn id="26" dur="2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1+#ppt_w/2"/>
                                          </p:val>
                                        </p:tav>
                                        <p:tav tm="100000">
                                          <p:val>
                                            <p:strVal val="#ppt_x"/>
                                          </p:val>
                                        </p:tav>
                                      </p:tavLst>
                                    </p:anim>
                                    <p:anim calcmode="lin" valueType="num">
                                      <p:cBhvr additive="base">
                                        <p:cTn id="30" dur="20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1+#ppt_w/2"/>
                                          </p:val>
                                        </p:tav>
                                        <p:tav tm="100000">
                                          <p:val>
                                            <p:strVal val="#ppt_x"/>
                                          </p:val>
                                        </p:tav>
                                      </p:tavLst>
                                    </p:anim>
                                    <p:anim calcmode="lin" valueType="num">
                                      <p:cBhvr additive="base">
                                        <p:cTn id="34" dur="2000" fill="hold"/>
                                        <p:tgtEl>
                                          <p:spTgt spid="11"/>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1+#ppt_w/2"/>
                                          </p:val>
                                        </p:tav>
                                        <p:tav tm="100000">
                                          <p:val>
                                            <p:strVal val="#ppt_x"/>
                                          </p:val>
                                        </p:tav>
                                      </p:tavLst>
                                    </p:anim>
                                    <p:anim calcmode="lin" valueType="num">
                                      <p:cBhvr additive="base">
                                        <p:cTn id="38" dur="2000" fill="hold"/>
                                        <p:tgtEl>
                                          <p:spTgt spid="12"/>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2000" fill="hold"/>
                                        <p:tgtEl>
                                          <p:spTgt spid="7"/>
                                        </p:tgtEl>
                                        <p:attrNameLst>
                                          <p:attrName>ppt_x</p:attrName>
                                        </p:attrNameLst>
                                      </p:cBhvr>
                                      <p:tavLst>
                                        <p:tav tm="0">
                                          <p:val>
                                            <p:strVal val="0-#ppt_w/2"/>
                                          </p:val>
                                        </p:tav>
                                        <p:tav tm="100000">
                                          <p:val>
                                            <p:strVal val="#ppt_x"/>
                                          </p:val>
                                        </p:tav>
                                      </p:tavLst>
                                    </p:anim>
                                    <p:anim calcmode="lin" valueType="num">
                                      <p:cBhvr additive="base">
                                        <p:cTn id="42" dur="2000" fill="hold"/>
                                        <p:tgtEl>
                                          <p:spTgt spid="7"/>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7"/>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3"/>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4"/>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5"/>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6"/>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7"/>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8"/>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9"/>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5"/>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6"/>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8"/>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9"/>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0"/>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1"/>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2"/>
                                        </p:tgtEl>
                                        <p:attrNameLst>
                                          <p:attrName>r</p:attrName>
                                        </p:attrNameLst>
                                      </p:cBhvr>
                                    </p:animRot>
                                  </p:childTnLst>
                                </p:cTn>
                              </p:par>
                            </p:childTnLst>
                          </p:cTn>
                        </p:par>
                        <p:par>
                          <p:cTn id="103" fill="hold">
                            <p:stCondLst>
                              <p:cond delay="4000"/>
                            </p:stCondLst>
                            <p:childTnLst>
                              <p:par>
                                <p:cTn id="104" presetID="2" presetClass="exit" presetSubtype="6" fill="hold" nodeType="after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1+ppt_w/2"/>
                                          </p:val>
                                        </p:tav>
                                      </p:tavLst>
                                    </p:anim>
                                    <p:anim calcmode="lin" valueType="num">
                                      <p:cBhvr additive="base">
                                        <p:cTn id="106" dur="2000"/>
                                        <p:tgtEl>
                                          <p:spTgt spid="4"/>
                                        </p:tgtEl>
                                        <p:attrNameLst>
                                          <p:attrName>ppt_y</p:attrName>
                                        </p:attrNameLst>
                                      </p:cBhvr>
                                      <p:tavLst>
                                        <p:tav tm="0">
                                          <p:val>
                                            <p:strVal val="ppt_y"/>
                                          </p:val>
                                        </p:tav>
                                        <p:tav tm="100000">
                                          <p:val>
                                            <p:strVal val="1+ppt_h/2"/>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5"/>
                                        </p:tgtEl>
                                        <p:attrNameLst>
                                          <p:attrName>ppt_x</p:attrName>
                                        </p:attrNameLst>
                                      </p:cBhvr>
                                      <p:tavLst>
                                        <p:tav tm="0">
                                          <p:val>
                                            <p:strVal val="ppt_x"/>
                                          </p:val>
                                        </p:tav>
                                        <p:tav tm="100000">
                                          <p:val>
                                            <p:strVal val="1+ppt_w/2"/>
                                          </p:val>
                                        </p:tav>
                                      </p:tavLst>
                                    </p:anim>
                                    <p:anim calcmode="lin" valueType="num">
                                      <p:cBhvr additive="base">
                                        <p:cTn id="110" dur="2000"/>
                                        <p:tgtEl>
                                          <p:spTgt spid="5"/>
                                        </p:tgtEl>
                                        <p:attrNameLst>
                                          <p:attrName>ppt_y</p:attrName>
                                        </p:attrNameLst>
                                      </p:cBhvr>
                                      <p:tavLst>
                                        <p:tav tm="0">
                                          <p:val>
                                            <p:strVal val="ppt_y"/>
                                          </p:val>
                                        </p:tav>
                                        <p:tav tm="100000">
                                          <p:val>
                                            <p:strVal val="1+ppt_h/2"/>
                                          </p:val>
                                        </p:tav>
                                      </p:tavLst>
                                    </p:anim>
                                    <p:set>
                                      <p:cBhvr>
                                        <p:cTn id="111" dur="1" fill="hold">
                                          <p:stCondLst>
                                            <p:cond delay="1999"/>
                                          </p:stCondLst>
                                        </p:cTn>
                                        <p:tgtEl>
                                          <p:spTgt spid="5"/>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6"/>
                                        </p:tgtEl>
                                        <p:attrNameLst>
                                          <p:attrName>ppt_x</p:attrName>
                                        </p:attrNameLst>
                                      </p:cBhvr>
                                      <p:tavLst>
                                        <p:tav tm="0">
                                          <p:val>
                                            <p:strVal val="ppt_x"/>
                                          </p:val>
                                        </p:tav>
                                        <p:tav tm="100000">
                                          <p:val>
                                            <p:strVal val="1+ppt_w/2"/>
                                          </p:val>
                                        </p:tav>
                                      </p:tavLst>
                                    </p:anim>
                                    <p:anim calcmode="lin" valueType="num">
                                      <p:cBhvr additive="base">
                                        <p:cTn id="114" dur="2000"/>
                                        <p:tgtEl>
                                          <p:spTgt spid="6"/>
                                        </p:tgtEl>
                                        <p:attrNameLst>
                                          <p:attrName>ppt_y</p:attrName>
                                        </p:attrNameLst>
                                      </p:cBhvr>
                                      <p:tavLst>
                                        <p:tav tm="0">
                                          <p:val>
                                            <p:strVal val="ppt_y"/>
                                          </p:val>
                                        </p:tav>
                                        <p:tav tm="100000">
                                          <p:val>
                                            <p:strVal val="1+ppt_h/2"/>
                                          </p:val>
                                        </p:tav>
                                      </p:tavLst>
                                    </p:anim>
                                    <p:set>
                                      <p:cBhvr>
                                        <p:cTn id="115" dur="1" fill="hold">
                                          <p:stCondLst>
                                            <p:cond delay="1999"/>
                                          </p:stCondLst>
                                        </p:cTn>
                                        <p:tgtEl>
                                          <p:spTgt spid="6"/>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8"/>
                                        </p:tgtEl>
                                        <p:attrNameLst>
                                          <p:attrName>ppt_x</p:attrName>
                                        </p:attrNameLst>
                                      </p:cBhvr>
                                      <p:tavLst>
                                        <p:tav tm="0">
                                          <p:val>
                                            <p:strVal val="ppt_x"/>
                                          </p:val>
                                        </p:tav>
                                        <p:tav tm="100000">
                                          <p:val>
                                            <p:strVal val="1+ppt_w/2"/>
                                          </p:val>
                                        </p:tav>
                                      </p:tavLst>
                                    </p:anim>
                                    <p:anim calcmode="lin" valueType="num">
                                      <p:cBhvr additive="base">
                                        <p:cTn id="118" dur="2000"/>
                                        <p:tgtEl>
                                          <p:spTgt spid="8"/>
                                        </p:tgtEl>
                                        <p:attrNameLst>
                                          <p:attrName>ppt_y</p:attrName>
                                        </p:attrNameLst>
                                      </p:cBhvr>
                                      <p:tavLst>
                                        <p:tav tm="0">
                                          <p:val>
                                            <p:strVal val="ppt_y"/>
                                          </p:val>
                                        </p:tav>
                                        <p:tav tm="100000">
                                          <p:val>
                                            <p:strVal val="1+ppt_h/2"/>
                                          </p:val>
                                        </p:tav>
                                      </p:tavLst>
                                    </p:anim>
                                    <p:set>
                                      <p:cBhvr>
                                        <p:cTn id="119" dur="1" fill="hold">
                                          <p:stCondLst>
                                            <p:cond delay="1999"/>
                                          </p:stCondLst>
                                        </p:cTn>
                                        <p:tgtEl>
                                          <p:spTgt spid="8"/>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9"/>
                                        </p:tgtEl>
                                        <p:attrNameLst>
                                          <p:attrName>ppt_x</p:attrName>
                                        </p:attrNameLst>
                                      </p:cBhvr>
                                      <p:tavLst>
                                        <p:tav tm="0">
                                          <p:val>
                                            <p:strVal val="ppt_x"/>
                                          </p:val>
                                        </p:tav>
                                        <p:tav tm="100000">
                                          <p:val>
                                            <p:strVal val="1+ppt_w/2"/>
                                          </p:val>
                                        </p:tav>
                                      </p:tavLst>
                                    </p:anim>
                                    <p:anim calcmode="lin" valueType="num">
                                      <p:cBhvr additive="base">
                                        <p:cTn id="122" dur="2000"/>
                                        <p:tgtEl>
                                          <p:spTgt spid="9"/>
                                        </p:tgtEl>
                                        <p:attrNameLst>
                                          <p:attrName>ppt_y</p:attrName>
                                        </p:attrNameLst>
                                      </p:cBhvr>
                                      <p:tavLst>
                                        <p:tav tm="0">
                                          <p:val>
                                            <p:strVal val="ppt_y"/>
                                          </p:val>
                                        </p:tav>
                                        <p:tav tm="100000">
                                          <p:val>
                                            <p:strVal val="1+ppt_h/2"/>
                                          </p:val>
                                        </p:tav>
                                      </p:tavLst>
                                    </p:anim>
                                    <p:set>
                                      <p:cBhvr>
                                        <p:cTn id="123" dur="1" fill="hold">
                                          <p:stCondLst>
                                            <p:cond delay="1999"/>
                                          </p:stCondLst>
                                        </p:cTn>
                                        <p:tgtEl>
                                          <p:spTgt spid="9"/>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10"/>
                                        </p:tgtEl>
                                        <p:attrNameLst>
                                          <p:attrName>ppt_x</p:attrName>
                                        </p:attrNameLst>
                                      </p:cBhvr>
                                      <p:tavLst>
                                        <p:tav tm="0">
                                          <p:val>
                                            <p:strVal val="ppt_x"/>
                                          </p:val>
                                        </p:tav>
                                        <p:tav tm="100000">
                                          <p:val>
                                            <p:strVal val="1+ppt_w/2"/>
                                          </p:val>
                                        </p:tav>
                                      </p:tavLst>
                                    </p:anim>
                                    <p:anim calcmode="lin" valueType="num">
                                      <p:cBhvr additive="base">
                                        <p:cTn id="126" dur="2000"/>
                                        <p:tgtEl>
                                          <p:spTgt spid="10"/>
                                        </p:tgtEl>
                                        <p:attrNameLst>
                                          <p:attrName>ppt_y</p:attrName>
                                        </p:attrNameLst>
                                      </p:cBhvr>
                                      <p:tavLst>
                                        <p:tav tm="0">
                                          <p:val>
                                            <p:strVal val="ppt_y"/>
                                          </p:val>
                                        </p:tav>
                                        <p:tav tm="100000">
                                          <p:val>
                                            <p:strVal val="1+ppt_h/2"/>
                                          </p:val>
                                        </p:tav>
                                      </p:tavLst>
                                    </p:anim>
                                    <p:set>
                                      <p:cBhvr>
                                        <p:cTn id="127" dur="1" fill="hold">
                                          <p:stCondLst>
                                            <p:cond delay="1999"/>
                                          </p:stCondLst>
                                        </p:cTn>
                                        <p:tgtEl>
                                          <p:spTgt spid="10"/>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11"/>
                                        </p:tgtEl>
                                        <p:attrNameLst>
                                          <p:attrName>ppt_x</p:attrName>
                                        </p:attrNameLst>
                                      </p:cBhvr>
                                      <p:tavLst>
                                        <p:tav tm="0">
                                          <p:val>
                                            <p:strVal val="ppt_x"/>
                                          </p:val>
                                        </p:tav>
                                        <p:tav tm="100000">
                                          <p:val>
                                            <p:strVal val="1+ppt_w/2"/>
                                          </p:val>
                                        </p:tav>
                                      </p:tavLst>
                                    </p:anim>
                                    <p:anim calcmode="lin" valueType="num">
                                      <p:cBhvr additive="base">
                                        <p:cTn id="130" dur="2000"/>
                                        <p:tgtEl>
                                          <p:spTgt spid="11"/>
                                        </p:tgtEl>
                                        <p:attrNameLst>
                                          <p:attrName>ppt_y</p:attrName>
                                        </p:attrNameLst>
                                      </p:cBhvr>
                                      <p:tavLst>
                                        <p:tav tm="0">
                                          <p:val>
                                            <p:strVal val="ppt_y"/>
                                          </p:val>
                                        </p:tav>
                                        <p:tav tm="100000">
                                          <p:val>
                                            <p:strVal val="1+ppt_h/2"/>
                                          </p:val>
                                        </p:tav>
                                      </p:tavLst>
                                    </p:anim>
                                    <p:set>
                                      <p:cBhvr>
                                        <p:cTn id="131" dur="1" fill="hold">
                                          <p:stCondLst>
                                            <p:cond delay="1999"/>
                                          </p:stCondLst>
                                        </p:cTn>
                                        <p:tgtEl>
                                          <p:spTgt spid="11"/>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12"/>
                                        </p:tgtEl>
                                        <p:attrNameLst>
                                          <p:attrName>ppt_x</p:attrName>
                                        </p:attrNameLst>
                                      </p:cBhvr>
                                      <p:tavLst>
                                        <p:tav tm="0">
                                          <p:val>
                                            <p:strVal val="ppt_x"/>
                                          </p:val>
                                        </p:tav>
                                        <p:tav tm="100000">
                                          <p:val>
                                            <p:strVal val="1+ppt_w/2"/>
                                          </p:val>
                                        </p:tav>
                                      </p:tavLst>
                                    </p:anim>
                                    <p:anim calcmode="lin" valueType="num">
                                      <p:cBhvr additive="base">
                                        <p:cTn id="134" dur="2000"/>
                                        <p:tgtEl>
                                          <p:spTgt spid="12"/>
                                        </p:tgtEl>
                                        <p:attrNameLst>
                                          <p:attrName>ppt_y</p:attrName>
                                        </p:attrNameLst>
                                      </p:cBhvr>
                                      <p:tavLst>
                                        <p:tav tm="0">
                                          <p:val>
                                            <p:strVal val="ppt_y"/>
                                          </p:val>
                                        </p:tav>
                                        <p:tav tm="100000">
                                          <p:val>
                                            <p:strVal val="1+ppt_h/2"/>
                                          </p:val>
                                        </p:tav>
                                      </p:tavLst>
                                    </p:anim>
                                    <p:set>
                                      <p:cBhvr>
                                        <p:cTn id="135" dur="1" fill="hold">
                                          <p:stCondLst>
                                            <p:cond delay="1999"/>
                                          </p:stCondLst>
                                        </p:cTn>
                                        <p:tgtEl>
                                          <p:spTgt spid="12"/>
                                        </p:tgtEl>
                                        <p:attrNameLst>
                                          <p:attrName>style.visibility</p:attrName>
                                        </p:attrNameLst>
                                      </p:cBhvr>
                                      <p:to>
                                        <p:strVal val="hidden"/>
                                      </p:to>
                                    </p:set>
                                  </p:childTnLst>
                                </p:cTn>
                              </p:par>
                              <p:par>
                                <p:cTn id="136" presetID="2" presetClass="exit" presetSubtype="12" fill="hold" nodeType="withEffect">
                                  <p:stCondLst>
                                    <p:cond delay="0"/>
                                  </p:stCondLst>
                                  <p:childTnLst>
                                    <p:anim calcmode="lin" valueType="num">
                                      <p:cBhvr additive="base">
                                        <p:cTn id="137" dur="2000"/>
                                        <p:tgtEl>
                                          <p:spTgt spid="7"/>
                                        </p:tgtEl>
                                        <p:attrNameLst>
                                          <p:attrName>ppt_x</p:attrName>
                                        </p:attrNameLst>
                                      </p:cBhvr>
                                      <p:tavLst>
                                        <p:tav tm="0">
                                          <p:val>
                                            <p:strVal val="ppt_x"/>
                                          </p:val>
                                        </p:tav>
                                        <p:tav tm="100000">
                                          <p:val>
                                            <p:strVal val="0-ppt_w/2"/>
                                          </p:val>
                                        </p:tav>
                                      </p:tavLst>
                                    </p:anim>
                                    <p:anim calcmode="lin" valueType="num">
                                      <p:cBhvr additive="base">
                                        <p:cTn id="138" dur="2000"/>
                                        <p:tgtEl>
                                          <p:spTgt spid="7"/>
                                        </p:tgtEl>
                                        <p:attrNameLst>
                                          <p:attrName>ppt_y</p:attrName>
                                        </p:attrNameLst>
                                      </p:cBhvr>
                                      <p:tavLst>
                                        <p:tav tm="0">
                                          <p:val>
                                            <p:strVal val="ppt_y"/>
                                          </p:val>
                                        </p:tav>
                                        <p:tav tm="100000">
                                          <p:val>
                                            <p:strVal val="1+ppt_h/2"/>
                                          </p:val>
                                        </p:tav>
                                      </p:tavLst>
                                    </p:anim>
                                    <p:set>
                                      <p:cBhvr>
                                        <p:cTn id="139" dur="1" fill="hold">
                                          <p:stCondLst>
                                            <p:cond delay="1999"/>
                                          </p:stCondLst>
                                        </p:cTn>
                                        <p:tgtEl>
                                          <p:spTgt spid="7"/>
                                        </p:tgtEl>
                                        <p:attrNameLst>
                                          <p:attrName>style.visibility</p:attrName>
                                        </p:attrNameLst>
                                      </p:cBhvr>
                                      <p:to>
                                        <p:strVal val="hidden"/>
                                      </p:to>
                                    </p:set>
                                  </p:childTnLst>
                                </p:cTn>
                              </p:par>
                              <p:par>
                                <p:cTn id="140" presetID="2" presetClass="exit" presetSubtype="12" fill="hold" nodeType="withEffect">
                                  <p:stCondLst>
                                    <p:cond delay="0"/>
                                  </p:stCondLst>
                                  <p:childTnLst>
                                    <p:anim calcmode="lin" valueType="num">
                                      <p:cBhvr additive="base">
                                        <p:cTn id="141" dur="2000"/>
                                        <p:tgtEl>
                                          <p:spTgt spid="13"/>
                                        </p:tgtEl>
                                        <p:attrNameLst>
                                          <p:attrName>ppt_x</p:attrName>
                                        </p:attrNameLst>
                                      </p:cBhvr>
                                      <p:tavLst>
                                        <p:tav tm="0">
                                          <p:val>
                                            <p:strVal val="ppt_x"/>
                                          </p:val>
                                        </p:tav>
                                        <p:tav tm="100000">
                                          <p:val>
                                            <p:strVal val="0-ppt_w/2"/>
                                          </p:val>
                                        </p:tav>
                                      </p:tavLst>
                                    </p:anim>
                                    <p:anim calcmode="lin" valueType="num">
                                      <p:cBhvr additive="base">
                                        <p:cTn id="142" dur="2000"/>
                                        <p:tgtEl>
                                          <p:spTgt spid="13"/>
                                        </p:tgtEl>
                                        <p:attrNameLst>
                                          <p:attrName>ppt_y</p:attrName>
                                        </p:attrNameLst>
                                      </p:cBhvr>
                                      <p:tavLst>
                                        <p:tav tm="0">
                                          <p:val>
                                            <p:strVal val="ppt_y"/>
                                          </p:val>
                                        </p:tav>
                                        <p:tav tm="100000">
                                          <p:val>
                                            <p:strVal val="1+ppt_h/2"/>
                                          </p:val>
                                        </p:tav>
                                      </p:tavLst>
                                    </p:anim>
                                    <p:set>
                                      <p:cBhvr>
                                        <p:cTn id="143" dur="1" fill="hold">
                                          <p:stCondLst>
                                            <p:cond delay="1999"/>
                                          </p:stCondLst>
                                        </p:cTn>
                                        <p:tgtEl>
                                          <p:spTgt spid="13"/>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2000"/>
                                        <p:tgtEl>
                                          <p:spTgt spid="14"/>
                                        </p:tgtEl>
                                        <p:attrNameLst>
                                          <p:attrName>ppt_x</p:attrName>
                                        </p:attrNameLst>
                                      </p:cBhvr>
                                      <p:tavLst>
                                        <p:tav tm="0">
                                          <p:val>
                                            <p:strVal val="ppt_x"/>
                                          </p:val>
                                        </p:tav>
                                        <p:tav tm="100000">
                                          <p:val>
                                            <p:strVal val="0-ppt_w/2"/>
                                          </p:val>
                                        </p:tav>
                                      </p:tavLst>
                                    </p:anim>
                                    <p:anim calcmode="lin" valueType="num">
                                      <p:cBhvr additive="base">
                                        <p:cTn id="146" dur="2000"/>
                                        <p:tgtEl>
                                          <p:spTgt spid="14"/>
                                        </p:tgtEl>
                                        <p:attrNameLst>
                                          <p:attrName>ppt_y</p:attrName>
                                        </p:attrNameLst>
                                      </p:cBhvr>
                                      <p:tavLst>
                                        <p:tav tm="0">
                                          <p:val>
                                            <p:strVal val="ppt_y"/>
                                          </p:val>
                                        </p:tav>
                                        <p:tav tm="100000">
                                          <p:val>
                                            <p:strVal val="1+ppt_h/2"/>
                                          </p:val>
                                        </p:tav>
                                      </p:tavLst>
                                    </p:anim>
                                    <p:set>
                                      <p:cBhvr>
                                        <p:cTn id="147" dur="1" fill="hold">
                                          <p:stCondLst>
                                            <p:cond delay="1999"/>
                                          </p:stCondLst>
                                        </p:cTn>
                                        <p:tgtEl>
                                          <p:spTgt spid="14"/>
                                        </p:tgtEl>
                                        <p:attrNameLst>
                                          <p:attrName>style.visibility</p:attrName>
                                        </p:attrNameLst>
                                      </p:cBhvr>
                                      <p:to>
                                        <p:strVal val="hidden"/>
                                      </p:to>
                                    </p:set>
                                  </p:childTnLst>
                                </p:cTn>
                              </p:par>
                              <p:par>
                                <p:cTn id="148" presetID="2" presetClass="exit" presetSubtype="12" fill="hold" nodeType="withEffect">
                                  <p:stCondLst>
                                    <p:cond delay="0"/>
                                  </p:stCondLst>
                                  <p:childTnLst>
                                    <p:anim calcmode="lin" valueType="num">
                                      <p:cBhvr additive="base">
                                        <p:cTn id="149" dur="2000"/>
                                        <p:tgtEl>
                                          <p:spTgt spid="15"/>
                                        </p:tgtEl>
                                        <p:attrNameLst>
                                          <p:attrName>ppt_x</p:attrName>
                                        </p:attrNameLst>
                                      </p:cBhvr>
                                      <p:tavLst>
                                        <p:tav tm="0">
                                          <p:val>
                                            <p:strVal val="ppt_x"/>
                                          </p:val>
                                        </p:tav>
                                        <p:tav tm="100000">
                                          <p:val>
                                            <p:strVal val="0-ppt_w/2"/>
                                          </p:val>
                                        </p:tav>
                                      </p:tavLst>
                                    </p:anim>
                                    <p:anim calcmode="lin" valueType="num">
                                      <p:cBhvr additive="base">
                                        <p:cTn id="150" dur="2000"/>
                                        <p:tgtEl>
                                          <p:spTgt spid="15"/>
                                        </p:tgtEl>
                                        <p:attrNameLst>
                                          <p:attrName>ppt_y</p:attrName>
                                        </p:attrNameLst>
                                      </p:cBhvr>
                                      <p:tavLst>
                                        <p:tav tm="0">
                                          <p:val>
                                            <p:strVal val="ppt_y"/>
                                          </p:val>
                                        </p:tav>
                                        <p:tav tm="100000">
                                          <p:val>
                                            <p:strVal val="1+ppt_h/2"/>
                                          </p:val>
                                        </p:tav>
                                      </p:tavLst>
                                    </p:anim>
                                    <p:set>
                                      <p:cBhvr>
                                        <p:cTn id="151" dur="1" fill="hold">
                                          <p:stCondLst>
                                            <p:cond delay="1999"/>
                                          </p:stCondLst>
                                        </p:cTn>
                                        <p:tgtEl>
                                          <p:spTgt spid="15"/>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16"/>
                                        </p:tgtEl>
                                        <p:attrNameLst>
                                          <p:attrName>ppt_x</p:attrName>
                                        </p:attrNameLst>
                                      </p:cBhvr>
                                      <p:tavLst>
                                        <p:tav tm="0">
                                          <p:val>
                                            <p:strVal val="ppt_x"/>
                                          </p:val>
                                        </p:tav>
                                        <p:tav tm="100000">
                                          <p:val>
                                            <p:strVal val="0-ppt_w/2"/>
                                          </p:val>
                                        </p:tav>
                                      </p:tavLst>
                                    </p:anim>
                                    <p:anim calcmode="lin" valueType="num">
                                      <p:cBhvr additive="base">
                                        <p:cTn id="154" dur="2000"/>
                                        <p:tgtEl>
                                          <p:spTgt spid="16"/>
                                        </p:tgtEl>
                                        <p:attrNameLst>
                                          <p:attrName>ppt_y</p:attrName>
                                        </p:attrNameLst>
                                      </p:cBhvr>
                                      <p:tavLst>
                                        <p:tav tm="0">
                                          <p:val>
                                            <p:strVal val="ppt_y"/>
                                          </p:val>
                                        </p:tav>
                                        <p:tav tm="100000">
                                          <p:val>
                                            <p:strVal val="1+ppt_h/2"/>
                                          </p:val>
                                        </p:tav>
                                      </p:tavLst>
                                    </p:anim>
                                    <p:set>
                                      <p:cBhvr>
                                        <p:cTn id="155" dur="1" fill="hold">
                                          <p:stCondLst>
                                            <p:cond delay="1999"/>
                                          </p:stCondLst>
                                        </p:cTn>
                                        <p:tgtEl>
                                          <p:spTgt spid="16"/>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17"/>
                                        </p:tgtEl>
                                        <p:attrNameLst>
                                          <p:attrName>ppt_x</p:attrName>
                                        </p:attrNameLst>
                                      </p:cBhvr>
                                      <p:tavLst>
                                        <p:tav tm="0">
                                          <p:val>
                                            <p:strVal val="ppt_x"/>
                                          </p:val>
                                        </p:tav>
                                        <p:tav tm="100000">
                                          <p:val>
                                            <p:strVal val="0-ppt_w/2"/>
                                          </p:val>
                                        </p:tav>
                                      </p:tavLst>
                                    </p:anim>
                                    <p:anim calcmode="lin" valueType="num">
                                      <p:cBhvr additive="base">
                                        <p:cTn id="158" dur="2000"/>
                                        <p:tgtEl>
                                          <p:spTgt spid="17"/>
                                        </p:tgtEl>
                                        <p:attrNameLst>
                                          <p:attrName>ppt_y</p:attrName>
                                        </p:attrNameLst>
                                      </p:cBhvr>
                                      <p:tavLst>
                                        <p:tav tm="0">
                                          <p:val>
                                            <p:strVal val="ppt_y"/>
                                          </p:val>
                                        </p:tav>
                                        <p:tav tm="100000">
                                          <p:val>
                                            <p:strVal val="1+ppt_h/2"/>
                                          </p:val>
                                        </p:tav>
                                      </p:tavLst>
                                    </p:anim>
                                    <p:set>
                                      <p:cBhvr>
                                        <p:cTn id="159" dur="1" fill="hold">
                                          <p:stCondLst>
                                            <p:cond delay="1999"/>
                                          </p:stCondLst>
                                        </p:cTn>
                                        <p:tgtEl>
                                          <p:spTgt spid="17"/>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18"/>
                                        </p:tgtEl>
                                        <p:attrNameLst>
                                          <p:attrName>ppt_x</p:attrName>
                                        </p:attrNameLst>
                                      </p:cBhvr>
                                      <p:tavLst>
                                        <p:tav tm="0">
                                          <p:val>
                                            <p:strVal val="ppt_x"/>
                                          </p:val>
                                        </p:tav>
                                        <p:tav tm="100000">
                                          <p:val>
                                            <p:strVal val="0-ppt_w/2"/>
                                          </p:val>
                                        </p:tav>
                                      </p:tavLst>
                                    </p:anim>
                                    <p:anim calcmode="lin" valueType="num">
                                      <p:cBhvr additive="base">
                                        <p:cTn id="162" dur="2000"/>
                                        <p:tgtEl>
                                          <p:spTgt spid="18"/>
                                        </p:tgtEl>
                                        <p:attrNameLst>
                                          <p:attrName>ppt_y</p:attrName>
                                        </p:attrNameLst>
                                      </p:cBhvr>
                                      <p:tavLst>
                                        <p:tav tm="0">
                                          <p:val>
                                            <p:strVal val="ppt_y"/>
                                          </p:val>
                                        </p:tav>
                                        <p:tav tm="100000">
                                          <p:val>
                                            <p:strVal val="1+ppt_h/2"/>
                                          </p:val>
                                        </p:tav>
                                      </p:tavLst>
                                    </p:anim>
                                    <p:set>
                                      <p:cBhvr>
                                        <p:cTn id="163" dur="1" fill="hold">
                                          <p:stCondLst>
                                            <p:cond delay="1999"/>
                                          </p:stCondLst>
                                        </p:cTn>
                                        <p:tgtEl>
                                          <p:spTgt spid="18"/>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19"/>
                                        </p:tgtEl>
                                        <p:attrNameLst>
                                          <p:attrName>ppt_x</p:attrName>
                                        </p:attrNameLst>
                                      </p:cBhvr>
                                      <p:tavLst>
                                        <p:tav tm="0">
                                          <p:val>
                                            <p:strVal val="ppt_x"/>
                                          </p:val>
                                        </p:tav>
                                        <p:tav tm="100000">
                                          <p:val>
                                            <p:strVal val="0-ppt_w/2"/>
                                          </p:val>
                                        </p:tav>
                                      </p:tavLst>
                                    </p:anim>
                                    <p:anim calcmode="lin" valueType="num">
                                      <p:cBhvr additive="base">
                                        <p:cTn id="166" dur="2000"/>
                                        <p:tgtEl>
                                          <p:spTgt spid="19"/>
                                        </p:tgtEl>
                                        <p:attrNameLst>
                                          <p:attrName>ppt_y</p:attrName>
                                        </p:attrNameLst>
                                      </p:cBhvr>
                                      <p:tavLst>
                                        <p:tav tm="0">
                                          <p:val>
                                            <p:strVal val="ppt_y"/>
                                          </p:val>
                                        </p:tav>
                                        <p:tav tm="100000">
                                          <p:val>
                                            <p:strVal val="1+ppt_h/2"/>
                                          </p:val>
                                        </p:tav>
                                      </p:tavLst>
                                    </p:anim>
                                    <p:set>
                                      <p:cBhvr>
                                        <p:cTn id="167" dur="1" fill="hold">
                                          <p:stCondLst>
                                            <p:cond delay="1999"/>
                                          </p:stCondLst>
                                        </p:cTn>
                                        <p:tgtEl>
                                          <p:spTgt spid="19"/>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7"/>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13"/>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4"/>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5"/>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16"/>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17"/>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18"/>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19"/>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4"/>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5"/>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6"/>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8"/>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9"/>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0"/>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1"/>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2"/>
                                        </p:tgtEl>
                                        <p:attrNameLst>
                                          <p:attrName>r</p:attrName>
                                        </p:attrNameLst>
                                      </p:cBhvr>
                                    </p:animRot>
                                  </p:childTnLst>
                                </p:cTn>
                              </p:par>
                              <p:par>
                                <p:cTn id="200" presetID="17" presetClass="entr" presetSubtype="1"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ppt_x</p:attrName>
                                        </p:attrNameLst>
                                      </p:cBhvr>
                                      <p:tavLst>
                                        <p:tav tm="0">
                                          <p:val>
                                            <p:strVal val="#ppt_x"/>
                                          </p:val>
                                        </p:tav>
                                        <p:tav tm="100000">
                                          <p:val>
                                            <p:strVal val="#ppt_x"/>
                                          </p:val>
                                        </p:tav>
                                      </p:tavLst>
                                    </p:anim>
                                    <p:anim calcmode="lin" valueType="num">
                                      <p:cBhvr>
                                        <p:cTn id="203" dur="2000" fill="hold"/>
                                        <p:tgtEl>
                                          <p:spTgt spid="2"/>
                                        </p:tgtEl>
                                        <p:attrNameLst>
                                          <p:attrName>ppt_y</p:attrName>
                                        </p:attrNameLst>
                                      </p:cBhvr>
                                      <p:tavLst>
                                        <p:tav tm="0">
                                          <p:val>
                                            <p:strVal val="#ppt_y-#ppt_h/2"/>
                                          </p:val>
                                        </p:tav>
                                        <p:tav tm="100000">
                                          <p:val>
                                            <p:strVal val="#ppt_y"/>
                                          </p:val>
                                        </p:tav>
                                      </p:tavLst>
                                    </p:anim>
                                    <p:anim calcmode="lin" valueType="num">
                                      <p:cBhvr>
                                        <p:cTn id="204" dur="2000" fill="hold"/>
                                        <p:tgtEl>
                                          <p:spTgt spid="2"/>
                                        </p:tgtEl>
                                        <p:attrNameLst>
                                          <p:attrName>ppt_w</p:attrName>
                                        </p:attrNameLst>
                                      </p:cBhvr>
                                      <p:tavLst>
                                        <p:tav tm="0">
                                          <p:val>
                                            <p:strVal val="#ppt_w"/>
                                          </p:val>
                                        </p:tav>
                                        <p:tav tm="100000">
                                          <p:val>
                                            <p:strVal val="#ppt_w"/>
                                          </p:val>
                                        </p:tav>
                                      </p:tavLst>
                                    </p:anim>
                                    <p:anim calcmode="lin" valueType="num">
                                      <p:cBhvr>
                                        <p:cTn id="205" dur="2000" fill="hold"/>
                                        <p:tgtEl>
                                          <p:spTgt spid="2"/>
                                        </p:tgtEl>
                                        <p:attrNameLst>
                                          <p:attrName>ppt_h</p:attrName>
                                        </p:attrNameLst>
                                      </p:cBhvr>
                                      <p:tavLst>
                                        <p:tav tm="0">
                                          <p:val>
                                            <p:fltVal val="0"/>
                                          </p:val>
                                        </p:tav>
                                        <p:tav tm="100000">
                                          <p:val>
                                            <p:strVal val="#ppt_h"/>
                                          </p:val>
                                        </p:tav>
                                      </p:tavLst>
                                    </p:anim>
                                  </p:childTnLst>
                                </p:cTn>
                              </p:par>
                              <p:par>
                                <p:cTn id="206" presetID="16" presetClass="entr" presetSubtype="37" fill="hold" nodeType="withEffect">
                                  <p:stCondLst>
                                    <p:cond delay="0"/>
                                  </p:stCondLst>
                                  <p:childTnLst>
                                    <p:set>
                                      <p:cBhvr>
                                        <p:cTn id="207" dur="1" fill="hold">
                                          <p:stCondLst>
                                            <p:cond delay="0"/>
                                          </p:stCondLst>
                                        </p:cTn>
                                        <p:tgtEl>
                                          <p:spTgt spid="2"/>
                                        </p:tgtEl>
                                        <p:attrNameLst>
                                          <p:attrName>style.visibility</p:attrName>
                                        </p:attrNameLst>
                                      </p:cBhvr>
                                      <p:to>
                                        <p:strVal val="visible"/>
                                      </p:to>
                                    </p:set>
                                    <p:animEffect transition="in" filter="barn(outVertical)">
                                      <p:cBhvr>
                                        <p:cTn id="20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gradFill flip="none" rotWithShape="1">
          <a:gsLst>
            <a:gs pos="12000">
              <a:schemeClr val="tx1"/>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stock-photo-7273133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4000496" y="0"/>
            <a:ext cx="587144" cy="571486"/>
          </a:xfrm>
          <a:prstGeom prst="rect">
            <a:avLst/>
          </a:prstGeom>
        </p:spPr>
      </p:pic>
      <p:pic>
        <p:nvPicPr>
          <p:cNvPr id="4" name="3 Imagen" descr="1332116.png"/>
          <p:cNvPicPr>
            <a:picLocks noChangeAspect="1"/>
          </p:cNvPicPr>
          <p:nvPr/>
        </p:nvPicPr>
        <p:blipFill>
          <a:blip r:embed="rId3" cstate="print"/>
          <a:stretch>
            <a:fillRect/>
          </a:stretch>
        </p:blipFill>
        <p:spPr>
          <a:xfrm>
            <a:off x="0" y="0"/>
            <a:ext cx="587144" cy="571486"/>
          </a:xfrm>
          <a:prstGeom prst="rect">
            <a:avLst/>
          </a:prstGeom>
        </p:spPr>
      </p:pic>
      <p:pic>
        <p:nvPicPr>
          <p:cNvPr id="5" name="4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428596" y="500048"/>
            <a:ext cx="587144" cy="571486"/>
          </a:xfrm>
          <a:prstGeom prst="rect">
            <a:avLst/>
          </a:prstGeom>
        </p:spPr>
      </p:pic>
      <p:pic>
        <p:nvPicPr>
          <p:cNvPr id="6" name="5 Imagen" descr="1332116.png"/>
          <p:cNvPicPr>
            <a:picLocks noChangeAspect="1"/>
          </p:cNvPicPr>
          <p:nvPr/>
        </p:nvPicPr>
        <p:blipFill>
          <a:blip r:embed="rId3" cstate="print"/>
          <a:stretch>
            <a:fillRect/>
          </a:stretch>
        </p:blipFill>
        <p:spPr>
          <a:xfrm>
            <a:off x="1071538" y="714362"/>
            <a:ext cx="587144" cy="571486"/>
          </a:xfrm>
          <a:prstGeom prst="rect">
            <a:avLst/>
          </a:prstGeom>
        </p:spPr>
      </p:pic>
      <p:pic>
        <p:nvPicPr>
          <p:cNvPr id="7" name="6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1785918" y="785800"/>
            <a:ext cx="587144" cy="571486"/>
          </a:xfrm>
          <a:prstGeom prst="rect">
            <a:avLst/>
          </a:prstGeom>
        </p:spPr>
      </p:pic>
      <p:pic>
        <p:nvPicPr>
          <p:cNvPr id="8" name="7 Imagen" descr="1332116.png"/>
          <p:cNvPicPr>
            <a:picLocks noChangeAspect="1"/>
          </p:cNvPicPr>
          <p:nvPr/>
        </p:nvPicPr>
        <p:blipFill>
          <a:blip r:embed="rId3" cstate="print"/>
          <a:stretch>
            <a:fillRect/>
          </a:stretch>
        </p:blipFill>
        <p:spPr>
          <a:xfrm>
            <a:off x="2428860" y="857238"/>
            <a:ext cx="587144" cy="571486"/>
          </a:xfrm>
          <a:prstGeom prst="rect">
            <a:avLst/>
          </a:prstGeom>
        </p:spPr>
      </p:pic>
      <p:pic>
        <p:nvPicPr>
          <p:cNvPr id="9" name="8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3000364" y="714362"/>
            <a:ext cx="587144" cy="571486"/>
          </a:xfrm>
          <a:prstGeom prst="rect">
            <a:avLst/>
          </a:prstGeom>
        </p:spPr>
      </p:pic>
      <p:pic>
        <p:nvPicPr>
          <p:cNvPr id="10" name="9 Imagen" descr="1332116.png"/>
          <p:cNvPicPr>
            <a:picLocks noChangeAspect="1"/>
          </p:cNvPicPr>
          <p:nvPr/>
        </p:nvPicPr>
        <p:blipFill>
          <a:blip r:embed="rId3" cstate="print"/>
          <a:stretch>
            <a:fillRect/>
          </a:stretch>
        </p:blipFill>
        <p:spPr>
          <a:xfrm>
            <a:off x="3571868" y="428610"/>
            <a:ext cx="587144" cy="571486"/>
          </a:xfrm>
          <a:prstGeom prst="rect">
            <a:avLst/>
          </a:prstGeom>
        </p:spPr>
      </p:pic>
      <p:pic>
        <p:nvPicPr>
          <p:cNvPr id="11" name="10 Imagen" descr="1332116.png"/>
          <p:cNvPicPr>
            <a:picLocks noChangeAspect="1"/>
          </p:cNvPicPr>
          <p:nvPr/>
        </p:nvPicPr>
        <p:blipFill>
          <a:blip r:embed="rId3" cstate="print"/>
          <a:stretch>
            <a:fillRect/>
          </a:stretch>
        </p:blipFill>
        <p:spPr>
          <a:xfrm>
            <a:off x="8556856" y="0"/>
            <a:ext cx="587144" cy="571486"/>
          </a:xfrm>
          <a:prstGeom prst="rect">
            <a:avLst/>
          </a:prstGeom>
        </p:spPr>
      </p:pic>
      <p:pic>
        <p:nvPicPr>
          <p:cNvPr id="12" name="11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4572000" y="0"/>
            <a:ext cx="587144" cy="571486"/>
          </a:xfrm>
          <a:prstGeom prst="rect">
            <a:avLst/>
          </a:prstGeom>
        </p:spPr>
      </p:pic>
      <p:pic>
        <p:nvPicPr>
          <p:cNvPr id="13" name="12 Imagen" descr="1332116.png"/>
          <p:cNvPicPr>
            <a:picLocks noChangeAspect="1"/>
          </p:cNvPicPr>
          <p:nvPr/>
        </p:nvPicPr>
        <p:blipFill>
          <a:blip r:embed="rId3" cstate="print"/>
          <a:stretch>
            <a:fillRect/>
          </a:stretch>
        </p:blipFill>
        <p:spPr>
          <a:xfrm>
            <a:off x="5143504" y="500048"/>
            <a:ext cx="587144" cy="571486"/>
          </a:xfrm>
          <a:prstGeom prst="rect">
            <a:avLst/>
          </a:prstGeom>
        </p:spPr>
      </p:pic>
      <p:pic>
        <p:nvPicPr>
          <p:cNvPr id="14" name="13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5715008" y="785800"/>
            <a:ext cx="587144" cy="571486"/>
          </a:xfrm>
          <a:prstGeom prst="rect">
            <a:avLst/>
          </a:prstGeom>
        </p:spPr>
      </p:pic>
      <p:pic>
        <p:nvPicPr>
          <p:cNvPr id="15" name="14 Imagen" descr="1332116.png"/>
          <p:cNvPicPr>
            <a:picLocks noChangeAspect="1"/>
          </p:cNvPicPr>
          <p:nvPr/>
        </p:nvPicPr>
        <p:blipFill>
          <a:blip r:embed="rId3" cstate="print"/>
          <a:stretch>
            <a:fillRect/>
          </a:stretch>
        </p:blipFill>
        <p:spPr>
          <a:xfrm>
            <a:off x="6429388" y="857238"/>
            <a:ext cx="587144" cy="571486"/>
          </a:xfrm>
          <a:prstGeom prst="rect">
            <a:avLst/>
          </a:prstGeom>
        </p:spPr>
      </p:pic>
      <p:pic>
        <p:nvPicPr>
          <p:cNvPr id="16" name="15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7000892" y="857238"/>
            <a:ext cx="587144" cy="571486"/>
          </a:xfrm>
          <a:prstGeom prst="rect">
            <a:avLst/>
          </a:prstGeom>
        </p:spPr>
      </p:pic>
      <p:pic>
        <p:nvPicPr>
          <p:cNvPr id="17" name="16 Imagen" descr="1332116.png"/>
          <p:cNvPicPr>
            <a:picLocks noChangeAspect="1"/>
          </p:cNvPicPr>
          <p:nvPr/>
        </p:nvPicPr>
        <p:blipFill>
          <a:blip r:embed="rId3" cstate="print"/>
          <a:stretch>
            <a:fillRect/>
          </a:stretch>
        </p:blipFill>
        <p:spPr>
          <a:xfrm>
            <a:off x="7643834" y="642924"/>
            <a:ext cx="587144" cy="571486"/>
          </a:xfrm>
          <a:prstGeom prst="rect">
            <a:avLst/>
          </a:prstGeom>
        </p:spPr>
      </p:pic>
      <p:pic>
        <p:nvPicPr>
          <p:cNvPr id="18" name="17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8215338" y="357172"/>
            <a:ext cx="587144" cy="571486"/>
          </a:xfrm>
          <a:prstGeom prst="rect">
            <a:avLst/>
          </a:prstGeom>
        </p:spPr>
      </p:pic>
      <p:pic>
        <p:nvPicPr>
          <p:cNvPr id="19" name="18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3841948" y="1071570"/>
            <a:ext cx="587144" cy="571486"/>
          </a:xfrm>
          <a:prstGeom prst="rect">
            <a:avLst/>
          </a:prstGeom>
        </p:spPr>
      </p:pic>
      <p:pic>
        <p:nvPicPr>
          <p:cNvPr id="20" name="19 Imagen" descr="1332116.png"/>
          <p:cNvPicPr>
            <a:picLocks noChangeAspect="1"/>
          </p:cNvPicPr>
          <p:nvPr/>
        </p:nvPicPr>
        <p:blipFill>
          <a:blip r:embed="rId3" cstate="print"/>
          <a:stretch>
            <a:fillRect/>
          </a:stretch>
        </p:blipFill>
        <p:spPr>
          <a:xfrm>
            <a:off x="0" y="1071552"/>
            <a:ext cx="587144" cy="571486"/>
          </a:xfrm>
          <a:prstGeom prst="rect">
            <a:avLst/>
          </a:prstGeom>
        </p:spPr>
      </p:pic>
      <p:pic>
        <p:nvPicPr>
          <p:cNvPr id="21" name="20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270048" y="1571618"/>
            <a:ext cx="587144" cy="571486"/>
          </a:xfrm>
          <a:prstGeom prst="rect">
            <a:avLst/>
          </a:prstGeom>
        </p:spPr>
      </p:pic>
      <p:pic>
        <p:nvPicPr>
          <p:cNvPr id="22" name="21 Imagen" descr="1332116.png"/>
          <p:cNvPicPr>
            <a:picLocks noChangeAspect="1"/>
          </p:cNvPicPr>
          <p:nvPr/>
        </p:nvPicPr>
        <p:blipFill>
          <a:blip r:embed="rId3" cstate="print"/>
          <a:stretch>
            <a:fillRect/>
          </a:stretch>
        </p:blipFill>
        <p:spPr>
          <a:xfrm>
            <a:off x="912990" y="1785932"/>
            <a:ext cx="587144" cy="571486"/>
          </a:xfrm>
          <a:prstGeom prst="rect">
            <a:avLst/>
          </a:prstGeom>
        </p:spPr>
      </p:pic>
      <p:pic>
        <p:nvPicPr>
          <p:cNvPr id="23" name="22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1627370" y="1857370"/>
            <a:ext cx="587144" cy="571486"/>
          </a:xfrm>
          <a:prstGeom prst="rect">
            <a:avLst/>
          </a:prstGeom>
        </p:spPr>
      </p:pic>
      <p:pic>
        <p:nvPicPr>
          <p:cNvPr id="24" name="23 Imagen" descr="1332116.png"/>
          <p:cNvPicPr>
            <a:picLocks noChangeAspect="1"/>
          </p:cNvPicPr>
          <p:nvPr/>
        </p:nvPicPr>
        <p:blipFill>
          <a:blip r:embed="rId3" cstate="print"/>
          <a:stretch>
            <a:fillRect/>
          </a:stretch>
        </p:blipFill>
        <p:spPr>
          <a:xfrm>
            <a:off x="2270312" y="1928808"/>
            <a:ext cx="587144" cy="571486"/>
          </a:xfrm>
          <a:prstGeom prst="rect">
            <a:avLst/>
          </a:prstGeom>
        </p:spPr>
      </p:pic>
      <p:pic>
        <p:nvPicPr>
          <p:cNvPr id="25" name="24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2841816" y="1785932"/>
            <a:ext cx="587144" cy="571486"/>
          </a:xfrm>
          <a:prstGeom prst="rect">
            <a:avLst/>
          </a:prstGeom>
        </p:spPr>
      </p:pic>
      <p:pic>
        <p:nvPicPr>
          <p:cNvPr id="26" name="25 Imagen" descr="1332116.png"/>
          <p:cNvPicPr>
            <a:picLocks noChangeAspect="1"/>
          </p:cNvPicPr>
          <p:nvPr/>
        </p:nvPicPr>
        <p:blipFill>
          <a:blip r:embed="rId3" cstate="print"/>
          <a:stretch>
            <a:fillRect/>
          </a:stretch>
        </p:blipFill>
        <p:spPr>
          <a:xfrm>
            <a:off x="3413320" y="1500180"/>
            <a:ext cx="587144" cy="571486"/>
          </a:xfrm>
          <a:prstGeom prst="rect">
            <a:avLst/>
          </a:prstGeom>
        </p:spPr>
      </p:pic>
      <p:pic>
        <p:nvPicPr>
          <p:cNvPr id="27" name="26 Imagen" descr="1332116.png"/>
          <p:cNvPicPr>
            <a:picLocks noChangeAspect="1"/>
          </p:cNvPicPr>
          <p:nvPr/>
        </p:nvPicPr>
        <p:blipFill>
          <a:blip r:embed="rId3" cstate="print"/>
          <a:stretch>
            <a:fillRect/>
          </a:stretch>
        </p:blipFill>
        <p:spPr>
          <a:xfrm>
            <a:off x="8556856" y="1071570"/>
            <a:ext cx="587144" cy="571486"/>
          </a:xfrm>
          <a:prstGeom prst="rect">
            <a:avLst/>
          </a:prstGeom>
        </p:spPr>
      </p:pic>
      <p:pic>
        <p:nvPicPr>
          <p:cNvPr id="28" name="27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4413452" y="1071570"/>
            <a:ext cx="587144" cy="571486"/>
          </a:xfrm>
          <a:prstGeom prst="rect">
            <a:avLst/>
          </a:prstGeom>
        </p:spPr>
      </p:pic>
      <p:pic>
        <p:nvPicPr>
          <p:cNvPr id="29" name="28 Imagen" descr="1332116.png"/>
          <p:cNvPicPr>
            <a:picLocks noChangeAspect="1"/>
          </p:cNvPicPr>
          <p:nvPr/>
        </p:nvPicPr>
        <p:blipFill>
          <a:blip r:embed="rId3" cstate="print"/>
          <a:stretch>
            <a:fillRect/>
          </a:stretch>
        </p:blipFill>
        <p:spPr>
          <a:xfrm>
            <a:off x="4984956" y="1571618"/>
            <a:ext cx="587144" cy="571486"/>
          </a:xfrm>
          <a:prstGeom prst="rect">
            <a:avLst/>
          </a:prstGeom>
        </p:spPr>
      </p:pic>
      <p:pic>
        <p:nvPicPr>
          <p:cNvPr id="30" name="29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5556460" y="1857370"/>
            <a:ext cx="587144" cy="571486"/>
          </a:xfrm>
          <a:prstGeom prst="rect">
            <a:avLst/>
          </a:prstGeom>
        </p:spPr>
      </p:pic>
      <p:pic>
        <p:nvPicPr>
          <p:cNvPr id="31" name="30 Imagen" descr="1332116.png"/>
          <p:cNvPicPr>
            <a:picLocks noChangeAspect="1"/>
          </p:cNvPicPr>
          <p:nvPr/>
        </p:nvPicPr>
        <p:blipFill>
          <a:blip r:embed="rId3" cstate="print"/>
          <a:stretch>
            <a:fillRect/>
          </a:stretch>
        </p:blipFill>
        <p:spPr>
          <a:xfrm>
            <a:off x="6270840" y="1928808"/>
            <a:ext cx="587144" cy="571486"/>
          </a:xfrm>
          <a:prstGeom prst="rect">
            <a:avLst/>
          </a:prstGeom>
        </p:spPr>
      </p:pic>
      <p:pic>
        <p:nvPicPr>
          <p:cNvPr id="32" name="31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6842344" y="1928808"/>
            <a:ext cx="587144" cy="571486"/>
          </a:xfrm>
          <a:prstGeom prst="rect">
            <a:avLst/>
          </a:prstGeom>
        </p:spPr>
      </p:pic>
      <p:pic>
        <p:nvPicPr>
          <p:cNvPr id="33" name="32 Imagen" descr="1332116.png"/>
          <p:cNvPicPr>
            <a:picLocks noChangeAspect="1"/>
          </p:cNvPicPr>
          <p:nvPr/>
        </p:nvPicPr>
        <p:blipFill>
          <a:blip r:embed="rId3" cstate="print"/>
          <a:stretch>
            <a:fillRect/>
          </a:stretch>
        </p:blipFill>
        <p:spPr>
          <a:xfrm>
            <a:off x="7485286" y="1714494"/>
            <a:ext cx="587144" cy="571486"/>
          </a:xfrm>
          <a:prstGeom prst="rect">
            <a:avLst/>
          </a:prstGeom>
        </p:spPr>
      </p:pic>
      <p:pic>
        <p:nvPicPr>
          <p:cNvPr id="34" name="33 Imagen" descr="1332116.png"/>
          <p:cNvPicPr>
            <a:picLocks noChangeAspect="1"/>
          </p:cNvPicPr>
          <p:nvPr/>
        </p:nvPicPr>
        <p:blipFill>
          <a:blip r:embed="rId3" cstate="print">
            <a:duotone>
              <a:prstClr val="black"/>
              <a:schemeClr val="accent6">
                <a:tint val="45000"/>
                <a:satMod val="400000"/>
              </a:schemeClr>
            </a:duotone>
            <a:lum bright="-40000" contrast="40000"/>
          </a:blip>
          <a:stretch>
            <a:fillRect/>
          </a:stretch>
        </p:blipFill>
        <p:spPr>
          <a:xfrm>
            <a:off x="8056790" y="1428742"/>
            <a:ext cx="587144" cy="571486"/>
          </a:xfrm>
          <a:prstGeom prst="rect">
            <a:avLst/>
          </a:prstGeom>
        </p:spPr>
      </p:pic>
      <p:sp>
        <p:nvSpPr>
          <p:cNvPr id="35" name="34 Rectángulo"/>
          <p:cNvSpPr/>
          <p:nvPr/>
        </p:nvSpPr>
        <p:spPr>
          <a:xfrm>
            <a:off x="-428660" y="-285770"/>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5"/>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1+#ppt_w/2"/>
                                          </p:val>
                                        </p:tav>
                                        <p:tav tm="100000">
                                          <p:val>
                                            <p:strVal val="#ppt_x"/>
                                          </p:val>
                                        </p:tav>
                                      </p:tavLst>
                                    </p:anim>
                                    <p:anim calcmode="lin" valueType="num">
                                      <p:cBhvr additive="base">
                                        <p:cTn id="42" dur="2000" fill="hold"/>
                                        <p:tgtEl>
                                          <p:spTgt spid="19"/>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20"/>
                                        </p:tgtEl>
                                        <p:attrNameLst>
                                          <p:attrName>style.visibility</p:attrName>
                                        </p:attrNameLst>
                                      </p:cBhvr>
                                      <p:to>
                                        <p:strVal val="visible"/>
                                      </p:to>
                                    </p:set>
                                    <p:anim calcmode="lin" valueType="num">
                                      <p:cBhvr additive="base">
                                        <p:cTn id="45" dur="2000" fill="hold"/>
                                        <p:tgtEl>
                                          <p:spTgt spid="20"/>
                                        </p:tgtEl>
                                        <p:attrNameLst>
                                          <p:attrName>ppt_x</p:attrName>
                                        </p:attrNameLst>
                                      </p:cBhvr>
                                      <p:tavLst>
                                        <p:tav tm="0">
                                          <p:val>
                                            <p:strVal val="1+#ppt_w/2"/>
                                          </p:val>
                                        </p:tav>
                                        <p:tav tm="100000">
                                          <p:val>
                                            <p:strVal val="#ppt_x"/>
                                          </p:val>
                                        </p:tav>
                                      </p:tavLst>
                                    </p:anim>
                                    <p:anim calcmode="lin" valueType="num">
                                      <p:cBhvr additive="base">
                                        <p:cTn id="46" dur="2000" fill="hold"/>
                                        <p:tgtEl>
                                          <p:spTgt spid="20"/>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21"/>
                                        </p:tgtEl>
                                        <p:attrNameLst>
                                          <p:attrName>style.visibility</p:attrName>
                                        </p:attrNameLst>
                                      </p:cBhvr>
                                      <p:to>
                                        <p:strVal val="visible"/>
                                      </p:to>
                                    </p:set>
                                    <p:anim calcmode="lin" valueType="num">
                                      <p:cBhvr additive="base">
                                        <p:cTn id="49" dur="2000" fill="hold"/>
                                        <p:tgtEl>
                                          <p:spTgt spid="21"/>
                                        </p:tgtEl>
                                        <p:attrNameLst>
                                          <p:attrName>ppt_x</p:attrName>
                                        </p:attrNameLst>
                                      </p:cBhvr>
                                      <p:tavLst>
                                        <p:tav tm="0">
                                          <p:val>
                                            <p:strVal val="1+#ppt_w/2"/>
                                          </p:val>
                                        </p:tav>
                                        <p:tav tm="100000">
                                          <p:val>
                                            <p:strVal val="#ppt_x"/>
                                          </p:val>
                                        </p:tav>
                                      </p:tavLst>
                                    </p:anim>
                                    <p:anim calcmode="lin" valueType="num">
                                      <p:cBhvr additive="base">
                                        <p:cTn id="50" dur="2000" fill="hold"/>
                                        <p:tgtEl>
                                          <p:spTgt spid="21"/>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22"/>
                                        </p:tgtEl>
                                        <p:attrNameLst>
                                          <p:attrName>style.visibility</p:attrName>
                                        </p:attrNameLst>
                                      </p:cBhvr>
                                      <p:to>
                                        <p:strVal val="visible"/>
                                      </p:to>
                                    </p:set>
                                    <p:anim calcmode="lin" valueType="num">
                                      <p:cBhvr additive="base">
                                        <p:cTn id="53" dur="2000" fill="hold"/>
                                        <p:tgtEl>
                                          <p:spTgt spid="22"/>
                                        </p:tgtEl>
                                        <p:attrNameLst>
                                          <p:attrName>ppt_x</p:attrName>
                                        </p:attrNameLst>
                                      </p:cBhvr>
                                      <p:tavLst>
                                        <p:tav tm="0">
                                          <p:val>
                                            <p:strVal val="1+#ppt_w/2"/>
                                          </p:val>
                                        </p:tav>
                                        <p:tav tm="100000">
                                          <p:val>
                                            <p:strVal val="#ppt_x"/>
                                          </p:val>
                                        </p:tav>
                                      </p:tavLst>
                                    </p:anim>
                                    <p:anim calcmode="lin" valueType="num">
                                      <p:cBhvr additive="base">
                                        <p:cTn id="54" dur="2000" fill="hold"/>
                                        <p:tgtEl>
                                          <p:spTgt spid="22"/>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23"/>
                                        </p:tgtEl>
                                        <p:attrNameLst>
                                          <p:attrName>style.visibility</p:attrName>
                                        </p:attrNameLst>
                                      </p:cBhvr>
                                      <p:to>
                                        <p:strVal val="visible"/>
                                      </p:to>
                                    </p:set>
                                    <p:anim calcmode="lin" valueType="num">
                                      <p:cBhvr additive="base">
                                        <p:cTn id="57" dur="2000" fill="hold"/>
                                        <p:tgtEl>
                                          <p:spTgt spid="23"/>
                                        </p:tgtEl>
                                        <p:attrNameLst>
                                          <p:attrName>ppt_x</p:attrName>
                                        </p:attrNameLst>
                                      </p:cBhvr>
                                      <p:tavLst>
                                        <p:tav tm="0">
                                          <p:val>
                                            <p:strVal val="1+#ppt_w/2"/>
                                          </p:val>
                                        </p:tav>
                                        <p:tav tm="100000">
                                          <p:val>
                                            <p:strVal val="#ppt_x"/>
                                          </p:val>
                                        </p:tav>
                                      </p:tavLst>
                                    </p:anim>
                                    <p:anim calcmode="lin" valueType="num">
                                      <p:cBhvr additive="base">
                                        <p:cTn id="58" dur="2000" fill="hold"/>
                                        <p:tgtEl>
                                          <p:spTgt spid="23"/>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24"/>
                                        </p:tgtEl>
                                        <p:attrNameLst>
                                          <p:attrName>style.visibility</p:attrName>
                                        </p:attrNameLst>
                                      </p:cBhvr>
                                      <p:to>
                                        <p:strVal val="visible"/>
                                      </p:to>
                                    </p:set>
                                    <p:anim calcmode="lin" valueType="num">
                                      <p:cBhvr additive="base">
                                        <p:cTn id="61" dur="2000" fill="hold"/>
                                        <p:tgtEl>
                                          <p:spTgt spid="24"/>
                                        </p:tgtEl>
                                        <p:attrNameLst>
                                          <p:attrName>ppt_x</p:attrName>
                                        </p:attrNameLst>
                                      </p:cBhvr>
                                      <p:tavLst>
                                        <p:tav tm="0">
                                          <p:val>
                                            <p:strVal val="1+#ppt_w/2"/>
                                          </p:val>
                                        </p:tav>
                                        <p:tav tm="100000">
                                          <p:val>
                                            <p:strVal val="#ppt_x"/>
                                          </p:val>
                                        </p:tav>
                                      </p:tavLst>
                                    </p:anim>
                                    <p:anim calcmode="lin" valueType="num">
                                      <p:cBhvr additive="base">
                                        <p:cTn id="62" dur="2000" fill="hold"/>
                                        <p:tgtEl>
                                          <p:spTgt spid="24"/>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25"/>
                                        </p:tgtEl>
                                        <p:attrNameLst>
                                          <p:attrName>style.visibility</p:attrName>
                                        </p:attrNameLst>
                                      </p:cBhvr>
                                      <p:to>
                                        <p:strVal val="visible"/>
                                      </p:to>
                                    </p:set>
                                    <p:anim calcmode="lin" valueType="num">
                                      <p:cBhvr additive="base">
                                        <p:cTn id="65" dur="2000" fill="hold"/>
                                        <p:tgtEl>
                                          <p:spTgt spid="25"/>
                                        </p:tgtEl>
                                        <p:attrNameLst>
                                          <p:attrName>ppt_x</p:attrName>
                                        </p:attrNameLst>
                                      </p:cBhvr>
                                      <p:tavLst>
                                        <p:tav tm="0">
                                          <p:val>
                                            <p:strVal val="1+#ppt_w/2"/>
                                          </p:val>
                                        </p:tav>
                                        <p:tav tm="100000">
                                          <p:val>
                                            <p:strVal val="#ppt_x"/>
                                          </p:val>
                                        </p:tav>
                                      </p:tavLst>
                                    </p:anim>
                                    <p:anim calcmode="lin" valueType="num">
                                      <p:cBhvr additive="base">
                                        <p:cTn id="66" dur="2000" fill="hold"/>
                                        <p:tgtEl>
                                          <p:spTgt spid="25"/>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26"/>
                                        </p:tgtEl>
                                        <p:attrNameLst>
                                          <p:attrName>style.visibility</p:attrName>
                                        </p:attrNameLst>
                                      </p:cBhvr>
                                      <p:to>
                                        <p:strVal val="visible"/>
                                      </p:to>
                                    </p:set>
                                    <p:anim calcmode="lin" valueType="num">
                                      <p:cBhvr additive="base">
                                        <p:cTn id="69" dur="2000" fill="hold"/>
                                        <p:tgtEl>
                                          <p:spTgt spid="26"/>
                                        </p:tgtEl>
                                        <p:attrNameLst>
                                          <p:attrName>ppt_x</p:attrName>
                                        </p:attrNameLst>
                                      </p:cBhvr>
                                      <p:tavLst>
                                        <p:tav tm="0">
                                          <p:val>
                                            <p:strVal val="1+#ppt_w/2"/>
                                          </p:val>
                                        </p:tav>
                                        <p:tav tm="100000">
                                          <p:val>
                                            <p:strVal val="#ppt_x"/>
                                          </p:val>
                                        </p:tav>
                                      </p:tavLst>
                                    </p:anim>
                                    <p:anim calcmode="lin" valueType="num">
                                      <p:cBhvr additive="base">
                                        <p:cTn id="70" dur="2000" fill="hold"/>
                                        <p:tgtEl>
                                          <p:spTgt spid="26"/>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2000" fill="hold"/>
                                        <p:tgtEl>
                                          <p:spTgt spid="11"/>
                                        </p:tgtEl>
                                        <p:attrNameLst>
                                          <p:attrName>ppt_x</p:attrName>
                                        </p:attrNameLst>
                                      </p:cBhvr>
                                      <p:tavLst>
                                        <p:tav tm="0">
                                          <p:val>
                                            <p:strVal val="0-#ppt_w/2"/>
                                          </p:val>
                                        </p:tav>
                                        <p:tav tm="100000">
                                          <p:val>
                                            <p:strVal val="#ppt_x"/>
                                          </p:val>
                                        </p:tav>
                                      </p:tavLst>
                                    </p:anim>
                                    <p:anim calcmode="lin" valueType="num">
                                      <p:cBhvr additive="base">
                                        <p:cTn id="74" dur="2000" fill="hold"/>
                                        <p:tgtEl>
                                          <p:spTgt spid="11"/>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2000" fill="hold"/>
                                        <p:tgtEl>
                                          <p:spTgt spid="12"/>
                                        </p:tgtEl>
                                        <p:attrNameLst>
                                          <p:attrName>ppt_x</p:attrName>
                                        </p:attrNameLst>
                                      </p:cBhvr>
                                      <p:tavLst>
                                        <p:tav tm="0">
                                          <p:val>
                                            <p:strVal val="0-#ppt_w/2"/>
                                          </p:val>
                                        </p:tav>
                                        <p:tav tm="100000">
                                          <p:val>
                                            <p:strVal val="#ppt_x"/>
                                          </p:val>
                                        </p:tav>
                                      </p:tavLst>
                                    </p:anim>
                                    <p:anim calcmode="lin" valueType="num">
                                      <p:cBhvr additive="base">
                                        <p:cTn id="78" dur="2000" fill="hold"/>
                                        <p:tgtEl>
                                          <p:spTgt spid="12"/>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2000" fill="hold"/>
                                        <p:tgtEl>
                                          <p:spTgt spid="13"/>
                                        </p:tgtEl>
                                        <p:attrNameLst>
                                          <p:attrName>ppt_x</p:attrName>
                                        </p:attrNameLst>
                                      </p:cBhvr>
                                      <p:tavLst>
                                        <p:tav tm="0">
                                          <p:val>
                                            <p:strVal val="0-#ppt_w/2"/>
                                          </p:val>
                                        </p:tav>
                                        <p:tav tm="100000">
                                          <p:val>
                                            <p:strVal val="#ppt_x"/>
                                          </p:val>
                                        </p:tav>
                                      </p:tavLst>
                                    </p:anim>
                                    <p:anim calcmode="lin" valueType="num">
                                      <p:cBhvr additive="base">
                                        <p:cTn id="82" dur="2000" fill="hold"/>
                                        <p:tgtEl>
                                          <p:spTgt spid="13"/>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2000" fill="hold"/>
                                        <p:tgtEl>
                                          <p:spTgt spid="14"/>
                                        </p:tgtEl>
                                        <p:attrNameLst>
                                          <p:attrName>ppt_x</p:attrName>
                                        </p:attrNameLst>
                                      </p:cBhvr>
                                      <p:tavLst>
                                        <p:tav tm="0">
                                          <p:val>
                                            <p:strVal val="0-#ppt_w/2"/>
                                          </p:val>
                                        </p:tav>
                                        <p:tav tm="100000">
                                          <p:val>
                                            <p:strVal val="#ppt_x"/>
                                          </p:val>
                                        </p:tav>
                                      </p:tavLst>
                                    </p:anim>
                                    <p:anim calcmode="lin" valueType="num">
                                      <p:cBhvr additive="base">
                                        <p:cTn id="86" dur="2000" fill="hold"/>
                                        <p:tgtEl>
                                          <p:spTgt spid="14"/>
                                        </p:tgtEl>
                                        <p:attrNameLst>
                                          <p:attrName>ppt_y</p:attrName>
                                        </p:attrNameLst>
                                      </p:cBhvr>
                                      <p:tavLst>
                                        <p:tav tm="0">
                                          <p:val>
                                            <p:strVal val="0-#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2000" fill="hold"/>
                                        <p:tgtEl>
                                          <p:spTgt spid="15"/>
                                        </p:tgtEl>
                                        <p:attrNameLst>
                                          <p:attrName>ppt_x</p:attrName>
                                        </p:attrNameLst>
                                      </p:cBhvr>
                                      <p:tavLst>
                                        <p:tav tm="0">
                                          <p:val>
                                            <p:strVal val="0-#ppt_w/2"/>
                                          </p:val>
                                        </p:tav>
                                        <p:tav tm="100000">
                                          <p:val>
                                            <p:strVal val="#ppt_x"/>
                                          </p:val>
                                        </p:tav>
                                      </p:tavLst>
                                    </p:anim>
                                    <p:anim calcmode="lin" valueType="num">
                                      <p:cBhvr additive="base">
                                        <p:cTn id="90" dur="2000" fill="hold"/>
                                        <p:tgtEl>
                                          <p:spTgt spid="15"/>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2000" fill="hold"/>
                                        <p:tgtEl>
                                          <p:spTgt spid="16"/>
                                        </p:tgtEl>
                                        <p:attrNameLst>
                                          <p:attrName>ppt_x</p:attrName>
                                        </p:attrNameLst>
                                      </p:cBhvr>
                                      <p:tavLst>
                                        <p:tav tm="0">
                                          <p:val>
                                            <p:strVal val="0-#ppt_w/2"/>
                                          </p:val>
                                        </p:tav>
                                        <p:tav tm="100000">
                                          <p:val>
                                            <p:strVal val="#ppt_x"/>
                                          </p:val>
                                        </p:tav>
                                      </p:tavLst>
                                    </p:anim>
                                    <p:anim calcmode="lin" valueType="num">
                                      <p:cBhvr additive="base">
                                        <p:cTn id="94" dur="2000" fill="hold"/>
                                        <p:tgtEl>
                                          <p:spTgt spid="16"/>
                                        </p:tgtEl>
                                        <p:attrNameLst>
                                          <p:attrName>ppt_y</p:attrName>
                                        </p:attrNameLst>
                                      </p:cBhvr>
                                      <p:tavLst>
                                        <p:tav tm="0">
                                          <p:val>
                                            <p:strVal val="0-#ppt_h/2"/>
                                          </p:val>
                                        </p:tav>
                                        <p:tav tm="100000">
                                          <p:val>
                                            <p:strVal val="#ppt_y"/>
                                          </p:val>
                                        </p:tav>
                                      </p:tavLst>
                                    </p:anim>
                                  </p:childTnLst>
                                </p:cTn>
                              </p:par>
                              <p:par>
                                <p:cTn id="95" presetID="2" presetClass="entr" presetSubtype="9" fill="hold"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2000" fill="hold"/>
                                        <p:tgtEl>
                                          <p:spTgt spid="17"/>
                                        </p:tgtEl>
                                        <p:attrNameLst>
                                          <p:attrName>ppt_x</p:attrName>
                                        </p:attrNameLst>
                                      </p:cBhvr>
                                      <p:tavLst>
                                        <p:tav tm="0">
                                          <p:val>
                                            <p:strVal val="0-#ppt_w/2"/>
                                          </p:val>
                                        </p:tav>
                                        <p:tav tm="100000">
                                          <p:val>
                                            <p:strVal val="#ppt_x"/>
                                          </p:val>
                                        </p:tav>
                                      </p:tavLst>
                                    </p:anim>
                                    <p:anim calcmode="lin" valueType="num">
                                      <p:cBhvr additive="base">
                                        <p:cTn id="98" dur="2000" fill="hold"/>
                                        <p:tgtEl>
                                          <p:spTgt spid="17"/>
                                        </p:tgtEl>
                                        <p:attrNameLst>
                                          <p:attrName>ppt_y</p:attrName>
                                        </p:attrNameLst>
                                      </p:cBhvr>
                                      <p:tavLst>
                                        <p:tav tm="0">
                                          <p:val>
                                            <p:strVal val="0-#ppt_h/2"/>
                                          </p:val>
                                        </p:tav>
                                        <p:tav tm="100000">
                                          <p:val>
                                            <p:strVal val="#ppt_y"/>
                                          </p:val>
                                        </p:tav>
                                      </p:tavLst>
                                    </p:anim>
                                  </p:childTnLst>
                                </p:cTn>
                              </p:par>
                              <p:par>
                                <p:cTn id="99" presetID="2" presetClass="entr" presetSubtype="9" fill="hold" nodeType="withEffect">
                                  <p:stCondLst>
                                    <p:cond delay="0"/>
                                  </p:stCondLst>
                                  <p:childTnLst>
                                    <p:set>
                                      <p:cBhvr>
                                        <p:cTn id="100" dur="1" fill="hold">
                                          <p:stCondLst>
                                            <p:cond delay="0"/>
                                          </p:stCondLst>
                                        </p:cTn>
                                        <p:tgtEl>
                                          <p:spTgt spid="18"/>
                                        </p:tgtEl>
                                        <p:attrNameLst>
                                          <p:attrName>style.visibility</p:attrName>
                                        </p:attrNameLst>
                                      </p:cBhvr>
                                      <p:to>
                                        <p:strVal val="visible"/>
                                      </p:to>
                                    </p:set>
                                    <p:anim calcmode="lin" valueType="num">
                                      <p:cBhvr additive="base">
                                        <p:cTn id="101" dur="2000" fill="hold"/>
                                        <p:tgtEl>
                                          <p:spTgt spid="18"/>
                                        </p:tgtEl>
                                        <p:attrNameLst>
                                          <p:attrName>ppt_x</p:attrName>
                                        </p:attrNameLst>
                                      </p:cBhvr>
                                      <p:tavLst>
                                        <p:tav tm="0">
                                          <p:val>
                                            <p:strVal val="0-#ppt_w/2"/>
                                          </p:val>
                                        </p:tav>
                                        <p:tav tm="100000">
                                          <p:val>
                                            <p:strVal val="#ppt_x"/>
                                          </p:val>
                                        </p:tav>
                                      </p:tavLst>
                                    </p:anim>
                                    <p:anim calcmode="lin" valueType="num">
                                      <p:cBhvr additive="base">
                                        <p:cTn id="102" dur="2000" fill="hold"/>
                                        <p:tgtEl>
                                          <p:spTgt spid="18"/>
                                        </p:tgtEl>
                                        <p:attrNameLst>
                                          <p:attrName>ppt_y</p:attrName>
                                        </p:attrNameLst>
                                      </p:cBhvr>
                                      <p:tavLst>
                                        <p:tav tm="0">
                                          <p:val>
                                            <p:strVal val="0-#ppt_h/2"/>
                                          </p:val>
                                        </p:tav>
                                        <p:tav tm="100000">
                                          <p:val>
                                            <p:strVal val="#ppt_y"/>
                                          </p:val>
                                        </p:tav>
                                      </p:tavLst>
                                    </p:anim>
                                  </p:childTnLst>
                                </p:cTn>
                              </p:par>
                              <p:par>
                                <p:cTn id="103" presetID="2" presetClass="entr" presetSubtype="9" fill="hold"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2000" fill="hold"/>
                                        <p:tgtEl>
                                          <p:spTgt spid="27"/>
                                        </p:tgtEl>
                                        <p:attrNameLst>
                                          <p:attrName>ppt_x</p:attrName>
                                        </p:attrNameLst>
                                      </p:cBhvr>
                                      <p:tavLst>
                                        <p:tav tm="0">
                                          <p:val>
                                            <p:strVal val="0-#ppt_w/2"/>
                                          </p:val>
                                        </p:tav>
                                        <p:tav tm="100000">
                                          <p:val>
                                            <p:strVal val="#ppt_x"/>
                                          </p:val>
                                        </p:tav>
                                      </p:tavLst>
                                    </p:anim>
                                    <p:anim calcmode="lin" valueType="num">
                                      <p:cBhvr additive="base">
                                        <p:cTn id="106" dur="2000" fill="hold"/>
                                        <p:tgtEl>
                                          <p:spTgt spid="27"/>
                                        </p:tgtEl>
                                        <p:attrNameLst>
                                          <p:attrName>ppt_y</p:attrName>
                                        </p:attrNameLst>
                                      </p:cBhvr>
                                      <p:tavLst>
                                        <p:tav tm="0">
                                          <p:val>
                                            <p:strVal val="0-#ppt_h/2"/>
                                          </p:val>
                                        </p:tav>
                                        <p:tav tm="100000">
                                          <p:val>
                                            <p:strVal val="#ppt_y"/>
                                          </p:val>
                                        </p:tav>
                                      </p:tavLst>
                                    </p:anim>
                                  </p:childTnLst>
                                </p:cTn>
                              </p:par>
                              <p:par>
                                <p:cTn id="107" presetID="2" presetClass="entr" presetSubtype="9" fill="hold"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2000" fill="hold"/>
                                        <p:tgtEl>
                                          <p:spTgt spid="28"/>
                                        </p:tgtEl>
                                        <p:attrNameLst>
                                          <p:attrName>ppt_x</p:attrName>
                                        </p:attrNameLst>
                                      </p:cBhvr>
                                      <p:tavLst>
                                        <p:tav tm="0">
                                          <p:val>
                                            <p:strVal val="0-#ppt_w/2"/>
                                          </p:val>
                                        </p:tav>
                                        <p:tav tm="100000">
                                          <p:val>
                                            <p:strVal val="#ppt_x"/>
                                          </p:val>
                                        </p:tav>
                                      </p:tavLst>
                                    </p:anim>
                                    <p:anim calcmode="lin" valueType="num">
                                      <p:cBhvr additive="base">
                                        <p:cTn id="110" dur="2000" fill="hold"/>
                                        <p:tgtEl>
                                          <p:spTgt spid="28"/>
                                        </p:tgtEl>
                                        <p:attrNameLst>
                                          <p:attrName>ppt_y</p:attrName>
                                        </p:attrNameLst>
                                      </p:cBhvr>
                                      <p:tavLst>
                                        <p:tav tm="0">
                                          <p:val>
                                            <p:strVal val="0-#ppt_h/2"/>
                                          </p:val>
                                        </p:tav>
                                        <p:tav tm="100000">
                                          <p:val>
                                            <p:strVal val="#ppt_y"/>
                                          </p:val>
                                        </p:tav>
                                      </p:tavLst>
                                    </p:anim>
                                  </p:childTnLst>
                                </p:cTn>
                              </p:par>
                              <p:par>
                                <p:cTn id="111" presetID="2" presetClass="entr" presetSubtype="9" fill="hold"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2000" fill="hold"/>
                                        <p:tgtEl>
                                          <p:spTgt spid="29"/>
                                        </p:tgtEl>
                                        <p:attrNameLst>
                                          <p:attrName>ppt_x</p:attrName>
                                        </p:attrNameLst>
                                      </p:cBhvr>
                                      <p:tavLst>
                                        <p:tav tm="0">
                                          <p:val>
                                            <p:strVal val="0-#ppt_w/2"/>
                                          </p:val>
                                        </p:tav>
                                        <p:tav tm="100000">
                                          <p:val>
                                            <p:strVal val="#ppt_x"/>
                                          </p:val>
                                        </p:tav>
                                      </p:tavLst>
                                    </p:anim>
                                    <p:anim calcmode="lin" valueType="num">
                                      <p:cBhvr additive="base">
                                        <p:cTn id="114" dur="2000" fill="hold"/>
                                        <p:tgtEl>
                                          <p:spTgt spid="29"/>
                                        </p:tgtEl>
                                        <p:attrNameLst>
                                          <p:attrName>ppt_y</p:attrName>
                                        </p:attrNameLst>
                                      </p:cBhvr>
                                      <p:tavLst>
                                        <p:tav tm="0">
                                          <p:val>
                                            <p:strVal val="0-#ppt_h/2"/>
                                          </p:val>
                                        </p:tav>
                                        <p:tav tm="100000">
                                          <p:val>
                                            <p:strVal val="#ppt_y"/>
                                          </p:val>
                                        </p:tav>
                                      </p:tavLst>
                                    </p:anim>
                                  </p:childTnLst>
                                </p:cTn>
                              </p:par>
                              <p:par>
                                <p:cTn id="115" presetID="2" presetClass="entr" presetSubtype="9" fill="hold"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2000" fill="hold"/>
                                        <p:tgtEl>
                                          <p:spTgt spid="30"/>
                                        </p:tgtEl>
                                        <p:attrNameLst>
                                          <p:attrName>ppt_x</p:attrName>
                                        </p:attrNameLst>
                                      </p:cBhvr>
                                      <p:tavLst>
                                        <p:tav tm="0">
                                          <p:val>
                                            <p:strVal val="0-#ppt_w/2"/>
                                          </p:val>
                                        </p:tav>
                                        <p:tav tm="100000">
                                          <p:val>
                                            <p:strVal val="#ppt_x"/>
                                          </p:val>
                                        </p:tav>
                                      </p:tavLst>
                                    </p:anim>
                                    <p:anim calcmode="lin" valueType="num">
                                      <p:cBhvr additive="base">
                                        <p:cTn id="118" dur="2000" fill="hold"/>
                                        <p:tgtEl>
                                          <p:spTgt spid="30"/>
                                        </p:tgtEl>
                                        <p:attrNameLst>
                                          <p:attrName>ppt_y</p:attrName>
                                        </p:attrNameLst>
                                      </p:cBhvr>
                                      <p:tavLst>
                                        <p:tav tm="0">
                                          <p:val>
                                            <p:strVal val="0-#ppt_h/2"/>
                                          </p:val>
                                        </p:tav>
                                        <p:tav tm="100000">
                                          <p:val>
                                            <p:strVal val="#ppt_y"/>
                                          </p:val>
                                        </p:tav>
                                      </p:tavLst>
                                    </p:anim>
                                  </p:childTnLst>
                                </p:cTn>
                              </p:par>
                              <p:par>
                                <p:cTn id="119" presetID="2" presetClass="entr" presetSubtype="9" fill="hold" nodeType="withEffect">
                                  <p:stCondLst>
                                    <p:cond delay="0"/>
                                  </p:stCondLst>
                                  <p:childTnLst>
                                    <p:set>
                                      <p:cBhvr>
                                        <p:cTn id="120" dur="1" fill="hold">
                                          <p:stCondLst>
                                            <p:cond delay="0"/>
                                          </p:stCondLst>
                                        </p:cTn>
                                        <p:tgtEl>
                                          <p:spTgt spid="31"/>
                                        </p:tgtEl>
                                        <p:attrNameLst>
                                          <p:attrName>style.visibility</p:attrName>
                                        </p:attrNameLst>
                                      </p:cBhvr>
                                      <p:to>
                                        <p:strVal val="visible"/>
                                      </p:to>
                                    </p:set>
                                    <p:anim calcmode="lin" valueType="num">
                                      <p:cBhvr additive="base">
                                        <p:cTn id="121" dur="2000" fill="hold"/>
                                        <p:tgtEl>
                                          <p:spTgt spid="31"/>
                                        </p:tgtEl>
                                        <p:attrNameLst>
                                          <p:attrName>ppt_x</p:attrName>
                                        </p:attrNameLst>
                                      </p:cBhvr>
                                      <p:tavLst>
                                        <p:tav tm="0">
                                          <p:val>
                                            <p:strVal val="0-#ppt_w/2"/>
                                          </p:val>
                                        </p:tav>
                                        <p:tav tm="100000">
                                          <p:val>
                                            <p:strVal val="#ppt_x"/>
                                          </p:val>
                                        </p:tav>
                                      </p:tavLst>
                                    </p:anim>
                                    <p:anim calcmode="lin" valueType="num">
                                      <p:cBhvr additive="base">
                                        <p:cTn id="122" dur="2000" fill="hold"/>
                                        <p:tgtEl>
                                          <p:spTgt spid="31"/>
                                        </p:tgtEl>
                                        <p:attrNameLst>
                                          <p:attrName>ppt_y</p:attrName>
                                        </p:attrNameLst>
                                      </p:cBhvr>
                                      <p:tavLst>
                                        <p:tav tm="0">
                                          <p:val>
                                            <p:strVal val="0-#ppt_h/2"/>
                                          </p:val>
                                        </p:tav>
                                        <p:tav tm="100000">
                                          <p:val>
                                            <p:strVal val="#ppt_y"/>
                                          </p:val>
                                        </p:tav>
                                      </p:tavLst>
                                    </p:anim>
                                  </p:childTnLst>
                                </p:cTn>
                              </p:par>
                              <p:par>
                                <p:cTn id="123" presetID="2" presetClass="entr" presetSubtype="9" fill="hold" nodeType="withEffect">
                                  <p:stCondLst>
                                    <p:cond delay="0"/>
                                  </p:stCondLst>
                                  <p:childTnLst>
                                    <p:set>
                                      <p:cBhvr>
                                        <p:cTn id="124" dur="1" fill="hold">
                                          <p:stCondLst>
                                            <p:cond delay="0"/>
                                          </p:stCondLst>
                                        </p:cTn>
                                        <p:tgtEl>
                                          <p:spTgt spid="32"/>
                                        </p:tgtEl>
                                        <p:attrNameLst>
                                          <p:attrName>style.visibility</p:attrName>
                                        </p:attrNameLst>
                                      </p:cBhvr>
                                      <p:to>
                                        <p:strVal val="visible"/>
                                      </p:to>
                                    </p:set>
                                    <p:anim calcmode="lin" valueType="num">
                                      <p:cBhvr additive="base">
                                        <p:cTn id="125" dur="2000" fill="hold"/>
                                        <p:tgtEl>
                                          <p:spTgt spid="32"/>
                                        </p:tgtEl>
                                        <p:attrNameLst>
                                          <p:attrName>ppt_x</p:attrName>
                                        </p:attrNameLst>
                                      </p:cBhvr>
                                      <p:tavLst>
                                        <p:tav tm="0">
                                          <p:val>
                                            <p:strVal val="0-#ppt_w/2"/>
                                          </p:val>
                                        </p:tav>
                                        <p:tav tm="100000">
                                          <p:val>
                                            <p:strVal val="#ppt_x"/>
                                          </p:val>
                                        </p:tav>
                                      </p:tavLst>
                                    </p:anim>
                                    <p:anim calcmode="lin" valueType="num">
                                      <p:cBhvr additive="base">
                                        <p:cTn id="126" dur="2000" fill="hold"/>
                                        <p:tgtEl>
                                          <p:spTgt spid="32"/>
                                        </p:tgtEl>
                                        <p:attrNameLst>
                                          <p:attrName>ppt_y</p:attrName>
                                        </p:attrNameLst>
                                      </p:cBhvr>
                                      <p:tavLst>
                                        <p:tav tm="0">
                                          <p:val>
                                            <p:strVal val="0-#ppt_h/2"/>
                                          </p:val>
                                        </p:tav>
                                        <p:tav tm="100000">
                                          <p:val>
                                            <p:strVal val="#ppt_y"/>
                                          </p:val>
                                        </p:tav>
                                      </p:tavLst>
                                    </p:anim>
                                  </p:childTnLst>
                                </p:cTn>
                              </p:par>
                              <p:par>
                                <p:cTn id="127" presetID="2" presetClass="entr" presetSubtype="9" fill="hold" nodeType="withEffect">
                                  <p:stCondLst>
                                    <p:cond delay="0"/>
                                  </p:stCondLst>
                                  <p:childTnLst>
                                    <p:set>
                                      <p:cBhvr>
                                        <p:cTn id="128" dur="1" fill="hold">
                                          <p:stCondLst>
                                            <p:cond delay="0"/>
                                          </p:stCondLst>
                                        </p:cTn>
                                        <p:tgtEl>
                                          <p:spTgt spid="33"/>
                                        </p:tgtEl>
                                        <p:attrNameLst>
                                          <p:attrName>style.visibility</p:attrName>
                                        </p:attrNameLst>
                                      </p:cBhvr>
                                      <p:to>
                                        <p:strVal val="visible"/>
                                      </p:to>
                                    </p:set>
                                    <p:anim calcmode="lin" valueType="num">
                                      <p:cBhvr additive="base">
                                        <p:cTn id="129" dur="2000" fill="hold"/>
                                        <p:tgtEl>
                                          <p:spTgt spid="33"/>
                                        </p:tgtEl>
                                        <p:attrNameLst>
                                          <p:attrName>ppt_x</p:attrName>
                                        </p:attrNameLst>
                                      </p:cBhvr>
                                      <p:tavLst>
                                        <p:tav tm="0">
                                          <p:val>
                                            <p:strVal val="0-#ppt_w/2"/>
                                          </p:val>
                                        </p:tav>
                                        <p:tav tm="100000">
                                          <p:val>
                                            <p:strVal val="#ppt_x"/>
                                          </p:val>
                                        </p:tav>
                                      </p:tavLst>
                                    </p:anim>
                                    <p:anim calcmode="lin" valueType="num">
                                      <p:cBhvr additive="base">
                                        <p:cTn id="130" dur="2000" fill="hold"/>
                                        <p:tgtEl>
                                          <p:spTgt spid="33"/>
                                        </p:tgtEl>
                                        <p:attrNameLst>
                                          <p:attrName>ppt_y</p:attrName>
                                        </p:attrNameLst>
                                      </p:cBhvr>
                                      <p:tavLst>
                                        <p:tav tm="0">
                                          <p:val>
                                            <p:strVal val="0-#ppt_h/2"/>
                                          </p:val>
                                        </p:tav>
                                        <p:tav tm="100000">
                                          <p:val>
                                            <p:strVal val="#ppt_y"/>
                                          </p:val>
                                        </p:tav>
                                      </p:tavLst>
                                    </p:anim>
                                  </p:childTnLst>
                                </p:cTn>
                              </p:par>
                              <p:par>
                                <p:cTn id="131" presetID="2" presetClass="entr" presetSubtype="9" fill="hold" nodeType="withEffect">
                                  <p:stCondLst>
                                    <p:cond delay="0"/>
                                  </p:stCondLst>
                                  <p:childTnLst>
                                    <p:set>
                                      <p:cBhvr>
                                        <p:cTn id="132" dur="1" fill="hold">
                                          <p:stCondLst>
                                            <p:cond delay="0"/>
                                          </p:stCondLst>
                                        </p:cTn>
                                        <p:tgtEl>
                                          <p:spTgt spid="34"/>
                                        </p:tgtEl>
                                        <p:attrNameLst>
                                          <p:attrName>style.visibility</p:attrName>
                                        </p:attrNameLst>
                                      </p:cBhvr>
                                      <p:to>
                                        <p:strVal val="visible"/>
                                      </p:to>
                                    </p:set>
                                    <p:anim calcmode="lin" valueType="num">
                                      <p:cBhvr additive="base">
                                        <p:cTn id="133" dur="2000" fill="hold"/>
                                        <p:tgtEl>
                                          <p:spTgt spid="34"/>
                                        </p:tgtEl>
                                        <p:attrNameLst>
                                          <p:attrName>ppt_x</p:attrName>
                                        </p:attrNameLst>
                                      </p:cBhvr>
                                      <p:tavLst>
                                        <p:tav tm="0">
                                          <p:val>
                                            <p:strVal val="0-#ppt_w/2"/>
                                          </p:val>
                                        </p:tav>
                                        <p:tav tm="100000">
                                          <p:val>
                                            <p:strVal val="#ppt_x"/>
                                          </p:val>
                                        </p:tav>
                                      </p:tavLst>
                                    </p:anim>
                                    <p:anim calcmode="lin" valueType="num">
                                      <p:cBhvr additive="base">
                                        <p:cTn id="134" dur="2000" fill="hold"/>
                                        <p:tgtEl>
                                          <p:spTgt spid="34"/>
                                        </p:tgtEl>
                                        <p:attrNameLst>
                                          <p:attrName>ppt_y</p:attrName>
                                        </p:attrNameLst>
                                      </p:cBhvr>
                                      <p:tavLst>
                                        <p:tav tm="0">
                                          <p:val>
                                            <p:strVal val="0-#ppt_h/2"/>
                                          </p:val>
                                        </p:tav>
                                        <p:tav tm="100000">
                                          <p:val>
                                            <p:strVal val="#ppt_y"/>
                                          </p:val>
                                        </p:tav>
                                      </p:tavLst>
                                    </p:anim>
                                  </p:childTnLst>
                                </p:cTn>
                              </p:par>
                              <p:par>
                                <p:cTn id="135" presetID="8" presetClass="emph" presetSubtype="0" autoRev="1" fill="hold" nodeType="withEffect">
                                  <p:stCondLst>
                                    <p:cond delay="0"/>
                                  </p:stCondLst>
                                  <p:childTnLst>
                                    <p:animRot by="21600000">
                                      <p:cBhvr>
                                        <p:cTn id="136" dur="2000" fill="hold"/>
                                        <p:tgtEl>
                                          <p:spTgt spid="3"/>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4"/>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5"/>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6"/>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7"/>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8"/>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9"/>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10"/>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19"/>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20"/>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21"/>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22"/>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23"/>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24"/>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25"/>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26"/>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11"/>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12"/>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13"/>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14"/>
                                        </p:tgtEl>
                                        <p:attrNameLst>
                                          <p:attrName>r</p:attrName>
                                        </p:attrNameLst>
                                      </p:cBhvr>
                                    </p:animRot>
                                  </p:childTnLst>
                                </p:cTn>
                              </p:par>
                              <p:par>
                                <p:cTn id="175" presetID="8" presetClass="emph" presetSubtype="0" autoRev="1" fill="hold" nodeType="withEffect">
                                  <p:stCondLst>
                                    <p:cond delay="0"/>
                                  </p:stCondLst>
                                  <p:childTnLst>
                                    <p:animRot by="-21600000">
                                      <p:cBhvr>
                                        <p:cTn id="176" dur="2000" fill="hold"/>
                                        <p:tgtEl>
                                          <p:spTgt spid="15"/>
                                        </p:tgtEl>
                                        <p:attrNameLst>
                                          <p:attrName>r</p:attrName>
                                        </p:attrNameLst>
                                      </p:cBhvr>
                                    </p:animRot>
                                  </p:childTnLst>
                                </p:cTn>
                              </p:par>
                              <p:par>
                                <p:cTn id="177" presetID="8" presetClass="emph" presetSubtype="0" autoRev="1" fill="hold" nodeType="withEffect">
                                  <p:stCondLst>
                                    <p:cond delay="0"/>
                                  </p:stCondLst>
                                  <p:childTnLst>
                                    <p:animRot by="-21600000">
                                      <p:cBhvr>
                                        <p:cTn id="178" dur="2000" fill="hold"/>
                                        <p:tgtEl>
                                          <p:spTgt spid="16"/>
                                        </p:tgtEl>
                                        <p:attrNameLst>
                                          <p:attrName>r</p:attrName>
                                        </p:attrNameLst>
                                      </p:cBhvr>
                                    </p:animRot>
                                  </p:childTnLst>
                                </p:cTn>
                              </p:par>
                              <p:par>
                                <p:cTn id="179" presetID="8" presetClass="emph" presetSubtype="0" autoRev="1" fill="hold" nodeType="withEffect">
                                  <p:stCondLst>
                                    <p:cond delay="0"/>
                                  </p:stCondLst>
                                  <p:childTnLst>
                                    <p:animRot by="-21600000">
                                      <p:cBhvr>
                                        <p:cTn id="180" dur="2000" fill="hold"/>
                                        <p:tgtEl>
                                          <p:spTgt spid="17"/>
                                        </p:tgtEl>
                                        <p:attrNameLst>
                                          <p:attrName>r</p:attrName>
                                        </p:attrNameLst>
                                      </p:cBhvr>
                                    </p:animRot>
                                  </p:childTnLst>
                                </p:cTn>
                              </p:par>
                              <p:par>
                                <p:cTn id="181" presetID="8" presetClass="emph" presetSubtype="0" autoRev="1" fill="hold" nodeType="withEffect">
                                  <p:stCondLst>
                                    <p:cond delay="0"/>
                                  </p:stCondLst>
                                  <p:childTnLst>
                                    <p:animRot by="-21600000">
                                      <p:cBhvr>
                                        <p:cTn id="182" dur="2000" fill="hold"/>
                                        <p:tgtEl>
                                          <p:spTgt spid="18"/>
                                        </p:tgtEl>
                                        <p:attrNameLst>
                                          <p:attrName>r</p:attrName>
                                        </p:attrNameLst>
                                      </p:cBhvr>
                                    </p:animRot>
                                  </p:childTnLst>
                                </p:cTn>
                              </p:par>
                              <p:par>
                                <p:cTn id="183" presetID="8" presetClass="emph" presetSubtype="0" autoRev="1" fill="hold" nodeType="withEffect">
                                  <p:stCondLst>
                                    <p:cond delay="0"/>
                                  </p:stCondLst>
                                  <p:childTnLst>
                                    <p:animRot by="-21600000">
                                      <p:cBhvr>
                                        <p:cTn id="184" dur="2000" fill="hold"/>
                                        <p:tgtEl>
                                          <p:spTgt spid="27"/>
                                        </p:tgtEl>
                                        <p:attrNameLst>
                                          <p:attrName>r</p:attrName>
                                        </p:attrNameLst>
                                      </p:cBhvr>
                                    </p:animRot>
                                  </p:childTnLst>
                                </p:cTn>
                              </p:par>
                              <p:par>
                                <p:cTn id="185" presetID="8" presetClass="emph" presetSubtype="0" autoRev="1" fill="hold" nodeType="withEffect">
                                  <p:stCondLst>
                                    <p:cond delay="0"/>
                                  </p:stCondLst>
                                  <p:childTnLst>
                                    <p:animRot by="-21600000">
                                      <p:cBhvr>
                                        <p:cTn id="186" dur="2000" fill="hold"/>
                                        <p:tgtEl>
                                          <p:spTgt spid="28"/>
                                        </p:tgtEl>
                                        <p:attrNameLst>
                                          <p:attrName>r</p:attrName>
                                        </p:attrNameLst>
                                      </p:cBhvr>
                                    </p:animRot>
                                  </p:childTnLst>
                                </p:cTn>
                              </p:par>
                              <p:par>
                                <p:cTn id="187" presetID="8" presetClass="emph" presetSubtype="0" autoRev="1" fill="hold" nodeType="withEffect">
                                  <p:stCondLst>
                                    <p:cond delay="0"/>
                                  </p:stCondLst>
                                  <p:childTnLst>
                                    <p:animRot by="-21600000">
                                      <p:cBhvr>
                                        <p:cTn id="188" dur="2000" fill="hold"/>
                                        <p:tgtEl>
                                          <p:spTgt spid="29"/>
                                        </p:tgtEl>
                                        <p:attrNameLst>
                                          <p:attrName>r</p:attrName>
                                        </p:attrNameLst>
                                      </p:cBhvr>
                                    </p:animRot>
                                  </p:childTnLst>
                                </p:cTn>
                              </p:par>
                              <p:par>
                                <p:cTn id="189" presetID="8" presetClass="emph" presetSubtype="0" autoRev="1" fill="hold" nodeType="withEffect">
                                  <p:stCondLst>
                                    <p:cond delay="0"/>
                                  </p:stCondLst>
                                  <p:childTnLst>
                                    <p:animRot by="-21600000">
                                      <p:cBhvr>
                                        <p:cTn id="190" dur="2000" fill="hold"/>
                                        <p:tgtEl>
                                          <p:spTgt spid="30"/>
                                        </p:tgtEl>
                                        <p:attrNameLst>
                                          <p:attrName>r</p:attrName>
                                        </p:attrNameLst>
                                      </p:cBhvr>
                                    </p:animRot>
                                  </p:childTnLst>
                                </p:cTn>
                              </p:par>
                              <p:par>
                                <p:cTn id="191" presetID="8" presetClass="emph" presetSubtype="0" autoRev="1" fill="hold" nodeType="withEffect">
                                  <p:stCondLst>
                                    <p:cond delay="0"/>
                                  </p:stCondLst>
                                  <p:childTnLst>
                                    <p:animRot by="-21600000">
                                      <p:cBhvr>
                                        <p:cTn id="192" dur="2000" fill="hold"/>
                                        <p:tgtEl>
                                          <p:spTgt spid="31"/>
                                        </p:tgtEl>
                                        <p:attrNameLst>
                                          <p:attrName>r</p:attrName>
                                        </p:attrNameLst>
                                      </p:cBhvr>
                                    </p:animRot>
                                  </p:childTnLst>
                                </p:cTn>
                              </p:par>
                              <p:par>
                                <p:cTn id="193" presetID="8" presetClass="emph" presetSubtype="0" autoRev="1" fill="hold" nodeType="withEffect">
                                  <p:stCondLst>
                                    <p:cond delay="0"/>
                                  </p:stCondLst>
                                  <p:childTnLst>
                                    <p:animRot by="-21600000">
                                      <p:cBhvr>
                                        <p:cTn id="194" dur="2000" fill="hold"/>
                                        <p:tgtEl>
                                          <p:spTgt spid="32"/>
                                        </p:tgtEl>
                                        <p:attrNameLst>
                                          <p:attrName>r</p:attrName>
                                        </p:attrNameLst>
                                      </p:cBhvr>
                                    </p:animRot>
                                  </p:childTnLst>
                                </p:cTn>
                              </p:par>
                              <p:par>
                                <p:cTn id="195" presetID="8" presetClass="emph" presetSubtype="0" autoRev="1" fill="hold" nodeType="withEffect">
                                  <p:stCondLst>
                                    <p:cond delay="0"/>
                                  </p:stCondLst>
                                  <p:childTnLst>
                                    <p:animRot by="-21600000">
                                      <p:cBhvr>
                                        <p:cTn id="196" dur="2000" fill="hold"/>
                                        <p:tgtEl>
                                          <p:spTgt spid="33"/>
                                        </p:tgtEl>
                                        <p:attrNameLst>
                                          <p:attrName>r</p:attrName>
                                        </p:attrNameLst>
                                      </p:cBhvr>
                                    </p:animRot>
                                  </p:childTnLst>
                                </p:cTn>
                              </p:par>
                              <p:par>
                                <p:cTn id="197" presetID="8" presetClass="emph" presetSubtype="0" autoRev="1" fill="hold" nodeType="withEffect">
                                  <p:stCondLst>
                                    <p:cond delay="0"/>
                                  </p:stCondLst>
                                  <p:childTnLst>
                                    <p:animRot by="-21600000">
                                      <p:cBhvr>
                                        <p:cTn id="198" dur="2000" fill="hold"/>
                                        <p:tgtEl>
                                          <p:spTgt spid="34"/>
                                        </p:tgtEl>
                                        <p:attrNameLst>
                                          <p:attrName>r</p:attrName>
                                        </p:attrNameLst>
                                      </p:cBhvr>
                                    </p:animRot>
                                  </p:childTnLst>
                                </p:cTn>
                              </p:par>
                            </p:childTnLst>
                          </p:cTn>
                        </p:par>
                        <p:par>
                          <p:cTn id="199" fill="hold">
                            <p:stCondLst>
                              <p:cond delay="4000"/>
                            </p:stCondLst>
                            <p:childTnLst>
                              <p:par>
                                <p:cTn id="200" presetID="2" presetClass="exit" presetSubtype="6" fill="hold" nodeType="afterEffect">
                                  <p:stCondLst>
                                    <p:cond delay="0"/>
                                  </p:stCondLst>
                                  <p:childTnLst>
                                    <p:anim calcmode="lin" valueType="num">
                                      <p:cBhvr additive="base">
                                        <p:cTn id="201" dur="2000"/>
                                        <p:tgtEl>
                                          <p:spTgt spid="3"/>
                                        </p:tgtEl>
                                        <p:attrNameLst>
                                          <p:attrName>ppt_x</p:attrName>
                                        </p:attrNameLst>
                                      </p:cBhvr>
                                      <p:tavLst>
                                        <p:tav tm="0">
                                          <p:val>
                                            <p:strVal val="ppt_x"/>
                                          </p:val>
                                        </p:tav>
                                        <p:tav tm="100000">
                                          <p:val>
                                            <p:strVal val="1+ppt_w/2"/>
                                          </p:val>
                                        </p:tav>
                                      </p:tavLst>
                                    </p:anim>
                                    <p:anim calcmode="lin" valueType="num">
                                      <p:cBhvr additive="base">
                                        <p:cTn id="202" dur="2000"/>
                                        <p:tgtEl>
                                          <p:spTgt spid="3"/>
                                        </p:tgtEl>
                                        <p:attrNameLst>
                                          <p:attrName>ppt_y</p:attrName>
                                        </p:attrNameLst>
                                      </p:cBhvr>
                                      <p:tavLst>
                                        <p:tav tm="0">
                                          <p:val>
                                            <p:strVal val="ppt_y"/>
                                          </p:val>
                                        </p:tav>
                                        <p:tav tm="100000">
                                          <p:val>
                                            <p:strVal val="1+ppt_h/2"/>
                                          </p:val>
                                        </p:tav>
                                      </p:tavLst>
                                    </p:anim>
                                    <p:set>
                                      <p:cBhvr>
                                        <p:cTn id="203" dur="1" fill="hold">
                                          <p:stCondLst>
                                            <p:cond delay="1999"/>
                                          </p:stCondLst>
                                        </p:cTn>
                                        <p:tgtEl>
                                          <p:spTgt spid="3"/>
                                        </p:tgtEl>
                                        <p:attrNameLst>
                                          <p:attrName>style.visibility</p:attrName>
                                        </p:attrNameLst>
                                      </p:cBhvr>
                                      <p:to>
                                        <p:strVal val="hidden"/>
                                      </p:to>
                                    </p:set>
                                  </p:childTnLst>
                                </p:cTn>
                              </p:par>
                              <p:par>
                                <p:cTn id="204" presetID="2" presetClass="exit" presetSubtype="6" fill="hold" nodeType="withEffect">
                                  <p:stCondLst>
                                    <p:cond delay="0"/>
                                  </p:stCondLst>
                                  <p:childTnLst>
                                    <p:anim calcmode="lin" valueType="num">
                                      <p:cBhvr additive="base">
                                        <p:cTn id="205" dur="2000"/>
                                        <p:tgtEl>
                                          <p:spTgt spid="4"/>
                                        </p:tgtEl>
                                        <p:attrNameLst>
                                          <p:attrName>ppt_x</p:attrName>
                                        </p:attrNameLst>
                                      </p:cBhvr>
                                      <p:tavLst>
                                        <p:tav tm="0">
                                          <p:val>
                                            <p:strVal val="ppt_x"/>
                                          </p:val>
                                        </p:tav>
                                        <p:tav tm="100000">
                                          <p:val>
                                            <p:strVal val="1+ppt_w/2"/>
                                          </p:val>
                                        </p:tav>
                                      </p:tavLst>
                                    </p:anim>
                                    <p:anim calcmode="lin" valueType="num">
                                      <p:cBhvr additive="base">
                                        <p:cTn id="206" dur="2000"/>
                                        <p:tgtEl>
                                          <p:spTgt spid="4"/>
                                        </p:tgtEl>
                                        <p:attrNameLst>
                                          <p:attrName>ppt_y</p:attrName>
                                        </p:attrNameLst>
                                      </p:cBhvr>
                                      <p:tavLst>
                                        <p:tav tm="0">
                                          <p:val>
                                            <p:strVal val="ppt_y"/>
                                          </p:val>
                                        </p:tav>
                                        <p:tav tm="100000">
                                          <p:val>
                                            <p:strVal val="1+ppt_h/2"/>
                                          </p:val>
                                        </p:tav>
                                      </p:tavLst>
                                    </p:anim>
                                    <p:set>
                                      <p:cBhvr>
                                        <p:cTn id="207" dur="1" fill="hold">
                                          <p:stCondLst>
                                            <p:cond delay="1999"/>
                                          </p:stCondLst>
                                        </p:cTn>
                                        <p:tgtEl>
                                          <p:spTgt spid="4"/>
                                        </p:tgtEl>
                                        <p:attrNameLst>
                                          <p:attrName>style.visibility</p:attrName>
                                        </p:attrNameLst>
                                      </p:cBhvr>
                                      <p:to>
                                        <p:strVal val="hidden"/>
                                      </p:to>
                                    </p:set>
                                  </p:childTnLst>
                                </p:cTn>
                              </p:par>
                              <p:par>
                                <p:cTn id="208" presetID="2" presetClass="exit" presetSubtype="6" fill="hold" nodeType="withEffect">
                                  <p:stCondLst>
                                    <p:cond delay="0"/>
                                  </p:stCondLst>
                                  <p:childTnLst>
                                    <p:anim calcmode="lin" valueType="num">
                                      <p:cBhvr additive="base">
                                        <p:cTn id="209" dur="2000"/>
                                        <p:tgtEl>
                                          <p:spTgt spid="5"/>
                                        </p:tgtEl>
                                        <p:attrNameLst>
                                          <p:attrName>ppt_x</p:attrName>
                                        </p:attrNameLst>
                                      </p:cBhvr>
                                      <p:tavLst>
                                        <p:tav tm="0">
                                          <p:val>
                                            <p:strVal val="ppt_x"/>
                                          </p:val>
                                        </p:tav>
                                        <p:tav tm="100000">
                                          <p:val>
                                            <p:strVal val="1+ppt_w/2"/>
                                          </p:val>
                                        </p:tav>
                                      </p:tavLst>
                                    </p:anim>
                                    <p:anim calcmode="lin" valueType="num">
                                      <p:cBhvr additive="base">
                                        <p:cTn id="210" dur="2000"/>
                                        <p:tgtEl>
                                          <p:spTgt spid="5"/>
                                        </p:tgtEl>
                                        <p:attrNameLst>
                                          <p:attrName>ppt_y</p:attrName>
                                        </p:attrNameLst>
                                      </p:cBhvr>
                                      <p:tavLst>
                                        <p:tav tm="0">
                                          <p:val>
                                            <p:strVal val="ppt_y"/>
                                          </p:val>
                                        </p:tav>
                                        <p:tav tm="100000">
                                          <p:val>
                                            <p:strVal val="1+ppt_h/2"/>
                                          </p:val>
                                        </p:tav>
                                      </p:tavLst>
                                    </p:anim>
                                    <p:set>
                                      <p:cBhvr>
                                        <p:cTn id="211" dur="1" fill="hold">
                                          <p:stCondLst>
                                            <p:cond delay="1999"/>
                                          </p:stCondLst>
                                        </p:cTn>
                                        <p:tgtEl>
                                          <p:spTgt spid="5"/>
                                        </p:tgtEl>
                                        <p:attrNameLst>
                                          <p:attrName>style.visibility</p:attrName>
                                        </p:attrNameLst>
                                      </p:cBhvr>
                                      <p:to>
                                        <p:strVal val="hidden"/>
                                      </p:to>
                                    </p:set>
                                  </p:childTnLst>
                                </p:cTn>
                              </p:par>
                              <p:par>
                                <p:cTn id="212" presetID="2" presetClass="exit" presetSubtype="6" fill="hold" nodeType="withEffect">
                                  <p:stCondLst>
                                    <p:cond delay="0"/>
                                  </p:stCondLst>
                                  <p:childTnLst>
                                    <p:anim calcmode="lin" valueType="num">
                                      <p:cBhvr additive="base">
                                        <p:cTn id="213" dur="2000"/>
                                        <p:tgtEl>
                                          <p:spTgt spid="6"/>
                                        </p:tgtEl>
                                        <p:attrNameLst>
                                          <p:attrName>ppt_x</p:attrName>
                                        </p:attrNameLst>
                                      </p:cBhvr>
                                      <p:tavLst>
                                        <p:tav tm="0">
                                          <p:val>
                                            <p:strVal val="ppt_x"/>
                                          </p:val>
                                        </p:tav>
                                        <p:tav tm="100000">
                                          <p:val>
                                            <p:strVal val="1+ppt_w/2"/>
                                          </p:val>
                                        </p:tav>
                                      </p:tavLst>
                                    </p:anim>
                                    <p:anim calcmode="lin" valueType="num">
                                      <p:cBhvr additive="base">
                                        <p:cTn id="214" dur="2000"/>
                                        <p:tgtEl>
                                          <p:spTgt spid="6"/>
                                        </p:tgtEl>
                                        <p:attrNameLst>
                                          <p:attrName>ppt_y</p:attrName>
                                        </p:attrNameLst>
                                      </p:cBhvr>
                                      <p:tavLst>
                                        <p:tav tm="0">
                                          <p:val>
                                            <p:strVal val="ppt_y"/>
                                          </p:val>
                                        </p:tav>
                                        <p:tav tm="100000">
                                          <p:val>
                                            <p:strVal val="1+ppt_h/2"/>
                                          </p:val>
                                        </p:tav>
                                      </p:tavLst>
                                    </p:anim>
                                    <p:set>
                                      <p:cBhvr>
                                        <p:cTn id="215" dur="1" fill="hold">
                                          <p:stCondLst>
                                            <p:cond delay="1999"/>
                                          </p:stCondLst>
                                        </p:cTn>
                                        <p:tgtEl>
                                          <p:spTgt spid="6"/>
                                        </p:tgtEl>
                                        <p:attrNameLst>
                                          <p:attrName>style.visibility</p:attrName>
                                        </p:attrNameLst>
                                      </p:cBhvr>
                                      <p:to>
                                        <p:strVal val="hidden"/>
                                      </p:to>
                                    </p:set>
                                  </p:childTnLst>
                                </p:cTn>
                              </p:par>
                              <p:par>
                                <p:cTn id="216" presetID="2" presetClass="exit" presetSubtype="6" fill="hold" nodeType="withEffect">
                                  <p:stCondLst>
                                    <p:cond delay="0"/>
                                  </p:stCondLst>
                                  <p:childTnLst>
                                    <p:anim calcmode="lin" valueType="num">
                                      <p:cBhvr additive="base">
                                        <p:cTn id="217" dur="2000"/>
                                        <p:tgtEl>
                                          <p:spTgt spid="7"/>
                                        </p:tgtEl>
                                        <p:attrNameLst>
                                          <p:attrName>ppt_x</p:attrName>
                                        </p:attrNameLst>
                                      </p:cBhvr>
                                      <p:tavLst>
                                        <p:tav tm="0">
                                          <p:val>
                                            <p:strVal val="ppt_x"/>
                                          </p:val>
                                        </p:tav>
                                        <p:tav tm="100000">
                                          <p:val>
                                            <p:strVal val="1+ppt_w/2"/>
                                          </p:val>
                                        </p:tav>
                                      </p:tavLst>
                                    </p:anim>
                                    <p:anim calcmode="lin" valueType="num">
                                      <p:cBhvr additive="base">
                                        <p:cTn id="218" dur="2000"/>
                                        <p:tgtEl>
                                          <p:spTgt spid="7"/>
                                        </p:tgtEl>
                                        <p:attrNameLst>
                                          <p:attrName>ppt_y</p:attrName>
                                        </p:attrNameLst>
                                      </p:cBhvr>
                                      <p:tavLst>
                                        <p:tav tm="0">
                                          <p:val>
                                            <p:strVal val="ppt_y"/>
                                          </p:val>
                                        </p:tav>
                                        <p:tav tm="100000">
                                          <p:val>
                                            <p:strVal val="1+ppt_h/2"/>
                                          </p:val>
                                        </p:tav>
                                      </p:tavLst>
                                    </p:anim>
                                    <p:set>
                                      <p:cBhvr>
                                        <p:cTn id="219" dur="1" fill="hold">
                                          <p:stCondLst>
                                            <p:cond delay="1999"/>
                                          </p:stCondLst>
                                        </p:cTn>
                                        <p:tgtEl>
                                          <p:spTgt spid="7"/>
                                        </p:tgtEl>
                                        <p:attrNameLst>
                                          <p:attrName>style.visibility</p:attrName>
                                        </p:attrNameLst>
                                      </p:cBhvr>
                                      <p:to>
                                        <p:strVal val="hidden"/>
                                      </p:to>
                                    </p:set>
                                  </p:childTnLst>
                                </p:cTn>
                              </p:par>
                              <p:par>
                                <p:cTn id="220" presetID="2" presetClass="exit" presetSubtype="6" fill="hold" nodeType="withEffect">
                                  <p:stCondLst>
                                    <p:cond delay="0"/>
                                  </p:stCondLst>
                                  <p:childTnLst>
                                    <p:anim calcmode="lin" valueType="num">
                                      <p:cBhvr additive="base">
                                        <p:cTn id="221" dur="2000"/>
                                        <p:tgtEl>
                                          <p:spTgt spid="8"/>
                                        </p:tgtEl>
                                        <p:attrNameLst>
                                          <p:attrName>ppt_x</p:attrName>
                                        </p:attrNameLst>
                                      </p:cBhvr>
                                      <p:tavLst>
                                        <p:tav tm="0">
                                          <p:val>
                                            <p:strVal val="ppt_x"/>
                                          </p:val>
                                        </p:tav>
                                        <p:tav tm="100000">
                                          <p:val>
                                            <p:strVal val="1+ppt_w/2"/>
                                          </p:val>
                                        </p:tav>
                                      </p:tavLst>
                                    </p:anim>
                                    <p:anim calcmode="lin" valueType="num">
                                      <p:cBhvr additive="base">
                                        <p:cTn id="222" dur="2000"/>
                                        <p:tgtEl>
                                          <p:spTgt spid="8"/>
                                        </p:tgtEl>
                                        <p:attrNameLst>
                                          <p:attrName>ppt_y</p:attrName>
                                        </p:attrNameLst>
                                      </p:cBhvr>
                                      <p:tavLst>
                                        <p:tav tm="0">
                                          <p:val>
                                            <p:strVal val="ppt_y"/>
                                          </p:val>
                                        </p:tav>
                                        <p:tav tm="100000">
                                          <p:val>
                                            <p:strVal val="1+ppt_h/2"/>
                                          </p:val>
                                        </p:tav>
                                      </p:tavLst>
                                    </p:anim>
                                    <p:set>
                                      <p:cBhvr>
                                        <p:cTn id="223" dur="1" fill="hold">
                                          <p:stCondLst>
                                            <p:cond delay="1999"/>
                                          </p:stCondLst>
                                        </p:cTn>
                                        <p:tgtEl>
                                          <p:spTgt spid="8"/>
                                        </p:tgtEl>
                                        <p:attrNameLst>
                                          <p:attrName>style.visibility</p:attrName>
                                        </p:attrNameLst>
                                      </p:cBhvr>
                                      <p:to>
                                        <p:strVal val="hidden"/>
                                      </p:to>
                                    </p:set>
                                  </p:childTnLst>
                                </p:cTn>
                              </p:par>
                              <p:par>
                                <p:cTn id="224" presetID="2" presetClass="exit" presetSubtype="6" fill="hold" nodeType="withEffect">
                                  <p:stCondLst>
                                    <p:cond delay="0"/>
                                  </p:stCondLst>
                                  <p:childTnLst>
                                    <p:anim calcmode="lin" valueType="num">
                                      <p:cBhvr additive="base">
                                        <p:cTn id="225" dur="2000"/>
                                        <p:tgtEl>
                                          <p:spTgt spid="9"/>
                                        </p:tgtEl>
                                        <p:attrNameLst>
                                          <p:attrName>ppt_x</p:attrName>
                                        </p:attrNameLst>
                                      </p:cBhvr>
                                      <p:tavLst>
                                        <p:tav tm="0">
                                          <p:val>
                                            <p:strVal val="ppt_x"/>
                                          </p:val>
                                        </p:tav>
                                        <p:tav tm="100000">
                                          <p:val>
                                            <p:strVal val="1+ppt_w/2"/>
                                          </p:val>
                                        </p:tav>
                                      </p:tavLst>
                                    </p:anim>
                                    <p:anim calcmode="lin" valueType="num">
                                      <p:cBhvr additive="base">
                                        <p:cTn id="226" dur="2000"/>
                                        <p:tgtEl>
                                          <p:spTgt spid="9"/>
                                        </p:tgtEl>
                                        <p:attrNameLst>
                                          <p:attrName>ppt_y</p:attrName>
                                        </p:attrNameLst>
                                      </p:cBhvr>
                                      <p:tavLst>
                                        <p:tav tm="0">
                                          <p:val>
                                            <p:strVal val="ppt_y"/>
                                          </p:val>
                                        </p:tav>
                                        <p:tav tm="100000">
                                          <p:val>
                                            <p:strVal val="1+ppt_h/2"/>
                                          </p:val>
                                        </p:tav>
                                      </p:tavLst>
                                    </p:anim>
                                    <p:set>
                                      <p:cBhvr>
                                        <p:cTn id="227" dur="1" fill="hold">
                                          <p:stCondLst>
                                            <p:cond delay="1999"/>
                                          </p:stCondLst>
                                        </p:cTn>
                                        <p:tgtEl>
                                          <p:spTgt spid="9"/>
                                        </p:tgtEl>
                                        <p:attrNameLst>
                                          <p:attrName>style.visibility</p:attrName>
                                        </p:attrNameLst>
                                      </p:cBhvr>
                                      <p:to>
                                        <p:strVal val="hidden"/>
                                      </p:to>
                                    </p:set>
                                  </p:childTnLst>
                                </p:cTn>
                              </p:par>
                              <p:par>
                                <p:cTn id="228" presetID="2" presetClass="exit" presetSubtype="6" fill="hold" nodeType="withEffect">
                                  <p:stCondLst>
                                    <p:cond delay="0"/>
                                  </p:stCondLst>
                                  <p:childTnLst>
                                    <p:anim calcmode="lin" valueType="num">
                                      <p:cBhvr additive="base">
                                        <p:cTn id="229" dur="2000"/>
                                        <p:tgtEl>
                                          <p:spTgt spid="10"/>
                                        </p:tgtEl>
                                        <p:attrNameLst>
                                          <p:attrName>ppt_x</p:attrName>
                                        </p:attrNameLst>
                                      </p:cBhvr>
                                      <p:tavLst>
                                        <p:tav tm="0">
                                          <p:val>
                                            <p:strVal val="ppt_x"/>
                                          </p:val>
                                        </p:tav>
                                        <p:tav tm="100000">
                                          <p:val>
                                            <p:strVal val="1+ppt_w/2"/>
                                          </p:val>
                                        </p:tav>
                                      </p:tavLst>
                                    </p:anim>
                                    <p:anim calcmode="lin" valueType="num">
                                      <p:cBhvr additive="base">
                                        <p:cTn id="230" dur="2000"/>
                                        <p:tgtEl>
                                          <p:spTgt spid="10"/>
                                        </p:tgtEl>
                                        <p:attrNameLst>
                                          <p:attrName>ppt_y</p:attrName>
                                        </p:attrNameLst>
                                      </p:cBhvr>
                                      <p:tavLst>
                                        <p:tav tm="0">
                                          <p:val>
                                            <p:strVal val="ppt_y"/>
                                          </p:val>
                                        </p:tav>
                                        <p:tav tm="100000">
                                          <p:val>
                                            <p:strVal val="1+ppt_h/2"/>
                                          </p:val>
                                        </p:tav>
                                      </p:tavLst>
                                    </p:anim>
                                    <p:set>
                                      <p:cBhvr>
                                        <p:cTn id="231" dur="1" fill="hold">
                                          <p:stCondLst>
                                            <p:cond delay="1999"/>
                                          </p:stCondLst>
                                        </p:cTn>
                                        <p:tgtEl>
                                          <p:spTgt spid="10"/>
                                        </p:tgtEl>
                                        <p:attrNameLst>
                                          <p:attrName>style.visibility</p:attrName>
                                        </p:attrNameLst>
                                      </p:cBhvr>
                                      <p:to>
                                        <p:strVal val="hidden"/>
                                      </p:to>
                                    </p:set>
                                  </p:childTnLst>
                                </p:cTn>
                              </p:par>
                              <p:par>
                                <p:cTn id="232" presetID="2" presetClass="exit" presetSubtype="6" fill="hold" nodeType="withEffect">
                                  <p:stCondLst>
                                    <p:cond delay="0"/>
                                  </p:stCondLst>
                                  <p:childTnLst>
                                    <p:anim calcmode="lin" valueType="num">
                                      <p:cBhvr additive="base">
                                        <p:cTn id="233" dur="2000"/>
                                        <p:tgtEl>
                                          <p:spTgt spid="19"/>
                                        </p:tgtEl>
                                        <p:attrNameLst>
                                          <p:attrName>ppt_x</p:attrName>
                                        </p:attrNameLst>
                                      </p:cBhvr>
                                      <p:tavLst>
                                        <p:tav tm="0">
                                          <p:val>
                                            <p:strVal val="ppt_x"/>
                                          </p:val>
                                        </p:tav>
                                        <p:tav tm="100000">
                                          <p:val>
                                            <p:strVal val="1+ppt_w/2"/>
                                          </p:val>
                                        </p:tav>
                                      </p:tavLst>
                                    </p:anim>
                                    <p:anim calcmode="lin" valueType="num">
                                      <p:cBhvr additive="base">
                                        <p:cTn id="234" dur="2000"/>
                                        <p:tgtEl>
                                          <p:spTgt spid="19"/>
                                        </p:tgtEl>
                                        <p:attrNameLst>
                                          <p:attrName>ppt_y</p:attrName>
                                        </p:attrNameLst>
                                      </p:cBhvr>
                                      <p:tavLst>
                                        <p:tav tm="0">
                                          <p:val>
                                            <p:strVal val="ppt_y"/>
                                          </p:val>
                                        </p:tav>
                                        <p:tav tm="100000">
                                          <p:val>
                                            <p:strVal val="1+ppt_h/2"/>
                                          </p:val>
                                        </p:tav>
                                      </p:tavLst>
                                    </p:anim>
                                    <p:set>
                                      <p:cBhvr>
                                        <p:cTn id="235" dur="1" fill="hold">
                                          <p:stCondLst>
                                            <p:cond delay="1999"/>
                                          </p:stCondLst>
                                        </p:cTn>
                                        <p:tgtEl>
                                          <p:spTgt spid="19"/>
                                        </p:tgtEl>
                                        <p:attrNameLst>
                                          <p:attrName>style.visibility</p:attrName>
                                        </p:attrNameLst>
                                      </p:cBhvr>
                                      <p:to>
                                        <p:strVal val="hidden"/>
                                      </p:to>
                                    </p:set>
                                  </p:childTnLst>
                                </p:cTn>
                              </p:par>
                              <p:par>
                                <p:cTn id="236" presetID="2" presetClass="exit" presetSubtype="6" fill="hold" nodeType="withEffect">
                                  <p:stCondLst>
                                    <p:cond delay="0"/>
                                  </p:stCondLst>
                                  <p:childTnLst>
                                    <p:anim calcmode="lin" valueType="num">
                                      <p:cBhvr additive="base">
                                        <p:cTn id="237" dur="2000"/>
                                        <p:tgtEl>
                                          <p:spTgt spid="20"/>
                                        </p:tgtEl>
                                        <p:attrNameLst>
                                          <p:attrName>ppt_x</p:attrName>
                                        </p:attrNameLst>
                                      </p:cBhvr>
                                      <p:tavLst>
                                        <p:tav tm="0">
                                          <p:val>
                                            <p:strVal val="ppt_x"/>
                                          </p:val>
                                        </p:tav>
                                        <p:tav tm="100000">
                                          <p:val>
                                            <p:strVal val="1+ppt_w/2"/>
                                          </p:val>
                                        </p:tav>
                                      </p:tavLst>
                                    </p:anim>
                                    <p:anim calcmode="lin" valueType="num">
                                      <p:cBhvr additive="base">
                                        <p:cTn id="238" dur="2000"/>
                                        <p:tgtEl>
                                          <p:spTgt spid="20"/>
                                        </p:tgtEl>
                                        <p:attrNameLst>
                                          <p:attrName>ppt_y</p:attrName>
                                        </p:attrNameLst>
                                      </p:cBhvr>
                                      <p:tavLst>
                                        <p:tav tm="0">
                                          <p:val>
                                            <p:strVal val="ppt_y"/>
                                          </p:val>
                                        </p:tav>
                                        <p:tav tm="100000">
                                          <p:val>
                                            <p:strVal val="1+ppt_h/2"/>
                                          </p:val>
                                        </p:tav>
                                      </p:tavLst>
                                    </p:anim>
                                    <p:set>
                                      <p:cBhvr>
                                        <p:cTn id="239" dur="1" fill="hold">
                                          <p:stCondLst>
                                            <p:cond delay="1999"/>
                                          </p:stCondLst>
                                        </p:cTn>
                                        <p:tgtEl>
                                          <p:spTgt spid="20"/>
                                        </p:tgtEl>
                                        <p:attrNameLst>
                                          <p:attrName>style.visibility</p:attrName>
                                        </p:attrNameLst>
                                      </p:cBhvr>
                                      <p:to>
                                        <p:strVal val="hidden"/>
                                      </p:to>
                                    </p:set>
                                  </p:childTnLst>
                                </p:cTn>
                              </p:par>
                              <p:par>
                                <p:cTn id="240" presetID="2" presetClass="exit" presetSubtype="6" fill="hold" nodeType="withEffect">
                                  <p:stCondLst>
                                    <p:cond delay="0"/>
                                  </p:stCondLst>
                                  <p:childTnLst>
                                    <p:anim calcmode="lin" valueType="num">
                                      <p:cBhvr additive="base">
                                        <p:cTn id="241" dur="2000"/>
                                        <p:tgtEl>
                                          <p:spTgt spid="21"/>
                                        </p:tgtEl>
                                        <p:attrNameLst>
                                          <p:attrName>ppt_x</p:attrName>
                                        </p:attrNameLst>
                                      </p:cBhvr>
                                      <p:tavLst>
                                        <p:tav tm="0">
                                          <p:val>
                                            <p:strVal val="ppt_x"/>
                                          </p:val>
                                        </p:tav>
                                        <p:tav tm="100000">
                                          <p:val>
                                            <p:strVal val="1+ppt_w/2"/>
                                          </p:val>
                                        </p:tav>
                                      </p:tavLst>
                                    </p:anim>
                                    <p:anim calcmode="lin" valueType="num">
                                      <p:cBhvr additive="base">
                                        <p:cTn id="242" dur="2000"/>
                                        <p:tgtEl>
                                          <p:spTgt spid="21"/>
                                        </p:tgtEl>
                                        <p:attrNameLst>
                                          <p:attrName>ppt_y</p:attrName>
                                        </p:attrNameLst>
                                      </p:cBhvr>
                                      <p:tavLst>
                                        <p:tav tm="0">
                                          <p:val>
                                            <p:strVal val="ppt_y"/>
                                          </p:val>
                                        </p:tav>
                                        <p:tav tm="100000">
                                          <p:val>
                                            <p:strVal val="1+ppt_h/2"/>
                                          </p:val>
                                        </p:tav>
                                      </p:tavLst>
                                    </p:anim>
                                    <p:set>
                                      <p:cBhvr>
                                        <p:cTn id="243" dur="1" fill="hold">
                                          <p:stCondLst>
                                            <p:cond delay="1999"/>
                                          </p:stCondLst>
                                        </p:cTn>
                                        <p:tgtEl>
                                          <p:spTgt spid="21"/>
                                        </p:tgtEl>
                                        <p:attrNameLst>
                                          <p:attrName>style.visibility</p:attrName>
                                        </p:attrNameLst>
                                      </p:cBhvr>
                                      <p:to>
                                        <p:strVal val="hidden"/>
                                      </p:to>
                                    </p:set>
                                  </p:childTnLst>
                                </p:cTn>
                              </p:par>
                              <p:par>
                                <p:cTn id="244" presetID="2" presetClass="exit" presetSubtype="6" fill="hold" nodeType="withEffect">
                                  <p:stCondLst>
                                    <p:cond delay="0"/>
                                  </p:stCondLst>
                                  <p:childTnLst>
                                    <p:anim calcmode="lin" valueType="num">
                                      <p:cBhvr additive="base">
                                        <p:cTn id="245" dur="2000"/>
                                        <p:tgtEl>
                                          <p:spTgt spid="22"/>
                                        </p:tgtEl>
                                        <p:attrNameLst>
                                          <p:attrName>ppt_x</p:attrName>
                                        </p:attrNameLst>
                                      </p:cBhvr>
                                      <p:tavLst>
                                        <p:tav tm="0">
                                          <p:val>
                                            <p:strVal val="ppt_x"/>
                                          </p:val>
                                        </p:tav>
                                        <p:tav tm="100000">
                                          <p:val>
                                            <p:strVal val="1+ppt_w/2"/>
                                          </p:val>
                                        </p:tav>
                                      </p:tavLst>
                                    </p:anim>
                                    <p:anim calcmode="lin" valueType="num">
                                      <p:cBhvr additive="base">
                                        <p:cTn id="246" dur="2000"/>
                                        <p:tgtEl>
                                          <p:spTgt spid="22"/>
                                        </p:tgtEl>
                                        <p:attrNameLst>
                                          <p:attrName>ppt_y</p:attrName>
                                        </p:attrNameLst>
                                      </p:cBhvr>
                                      <p:tavLst>
                                        <p:tav tm="0">
                                          <p:val>
                                            <p:strVal val="ppt_y"/>
                                          </p:val>
                                        </p:tav>
                                        <p:tav tm="100000">
                                          <p:val>
                                            <p:strVal val="1+ppt_h/2"/>
                                          </p:val>
                                        </p:tav>
                                      </p:tavLst>
                                    </p:anim>
                                    <p:set>
                                      <p:cBhvr>
                                        <p:cTn id="247" dur="1" fill="hold">
                                          <p:stCondLst>
                                            <p:cond delay="1999"/>
                                          </p:stCondLst>
                                        </p:cTn>
                                        <p:tgtEl>
                                          <p:spTgt spid="22"/>
                                        </p:tgtEl>
                                        <p:attrNameLst>
                                          <p:attrName>style.visibility</p:attrName>
                                        </p:attrNameLst>
                                      </p:cBhvr>
                                      <p:to>
                                        <p:strVal val="hidden"/>
                                      </p:to>
                                    </p:set>
                                  </p:childTnLst>
                                </p:cTn>
                              </p:par>
                              <p:par>
                                <p:cTn id="248" presetID="2" presetClass="exit" presetSubtype="6" fill="hold" nodeType="withEffect">
                                  <p:stCondLst>
                                    <p:cond delay="0"/>
                                  </p:stCondLst>
                                  <p:childTnLst>
                                    <p:anim calcmode="lin" valueType="num">
                                      <p:cBhvr additive="base">
                                        <p:cTn id="249" dur="2000"/>
                                        <p:tgtEl>
                                          <p:spTgt spid="23"/>
                                        </p:tgtEl>
                                        <p:attrNameLst>
                                          <p:attrName>ppt_x</p:attrName>
                                        </p:attrNameLst>
                                      </p:cBhvr>
                                      <p:tavLst>
                                        <p:tav tm="0">
                                          <p:val>
                                            <p:strVal val="ppt_x"/>
                                          </p:val>
                                        </p:tav>
                                        <p:tav tm="100000">
                                          <p:val>
                                            <p:strVal val="1+ppt_w/2"/>
                                          </p:val>
                                        </p:tav>
                                      </p:tavLst>
                                    </p:anim>
                                    <p:anim calcmode="lin" valueType="num">
                                      <p:cBhvr additive="base">
                                        <p:cTn id="250" dur="2000"/>
                                        <p:tgtEl>
                                          <p:spTgt spid="23"/>
                                        </p:tgtEl>
                                        <p:attrNameLst>
                                          <p:attrName>ppt_y</p:attrName>
                                        </p:attrNameLst>
                                      </p:cBhvr>
                                      <p:tavLst>
                                        <p:tav tm="0">
                                          <p:val>
                                            <p:strVal val="ppt_y"/>
                                          </p:val>
                                        </p:tav>
                                        <p:tav tm="100000">
                                          <p:val>
                                            <p:strVal val="1+ppt_h/2"/>
                                          </p:val>
                                        </p:tav>
                                      </p:tavLst>
                                    </p:anim>
                                    <p:set>
                                      <p:cBhvr>
                                        <p:cTn id="251" dur="1" fill="hold">
                                          <p:stCondLst>
                                            <p:cond delay="1999"/>
                                          </p:stCondLst>
                                        </p:cTn>
                                        <p:tgtEl>
                                          <p:spTgt spid="23"/>
                                        </p:tgtEl>
                                        <p:attrNameLst>
                                          <p:attrName>style.visibility</p:attrName>
                                        </p:attrNameLst>
                                      </p:cBhvr>
                                      <p:to>
                                        <p:strVal val="hidden"/>
                                      </p:to>
                                    </p:set>
                                  </p:childTnLst>
                                </p:cTn>
                              </p:par>
                              <p:par>
                                <p:cTn id="252" presetID="2" presetClass="exit" presetSubtype="6" fill="hold" nodeType="withEffect">
                                  <p:stCondLst>
                                    <p:cond delay="0"/>
                                  </p:stCondLst>
                                  <p:childTnLst>
                                    <p:anim calcmode="lin" valueType="num">
                                      <p:cBhvr additive="base">
                                        <p:cTn id="253" dur="2000"/>
                                        <p:tgtEl>
                                          <p:spTgt spid="24"/>
                                        </p:tgtEl>
                                        <p:attrNameLst>
                                          <p:attrName>ppt_x</p:attrName>
                                        </p:attrNameLst>
                                      </p:cBhvr>
                                      <p:tavLst>
                                        <p:tav tm="0">
                                          <p:val>
                                            <p:strVal val="ppt_x"/>
                                          </p:val>
                                        </p:tav>
                                        <p:tav tm="100000">
                                          <p:val>
                                            <p:strVal val="1+ppt_w/2"/>
                                          </p:val>
                                        </p:tav>
                                      </p:tavLst>
                                    </p:anim>
                                    <p:anim calcmode="lin" valueType="num">
                                      <p:cBhvr additive="base">
                                        <p:cTn id="254" dur="2000"/>
                                        <p:tgtEl>
                                          <p:spTgt spid="24"/>
                                        </p:tgtEl>
                                        <p:attrNameLst>
                                          <p:attrName>ppt_y</p:attrName>
                                        </p:attrNameLst>
                                      </p:cBhvr>
                                      <p:tavLst>
                                        <p:tav tm="0">
                                          <p:val>
                                            <p:strVal val="ppt_y"/>
                                          </p:val>
                                        </p:tav>
                                        <p:tav tm="100000">
                                          <p:val>
                                            <p:strVal val="1+ppt_h/2"/>
                                          </p:val>
                                        </p:tav>
                                      </p:tavLst>
                                    </p:anim>
                                    <p:set>
                                      <p:cBhvr>
                                        <p:cTn id="255" dur="1" fill="hold">
                                          <p:stCondLst>
                                            <p:cond delay="1999"/>
                                          </p:stCondLst>
                                        </p:cTn>
                                        <p:tgtEl>
                                          <p:spTgt spid="24"/>
                                        </p:tgtEl>
                                        <p:attrNameLst>
                                          <p:attrName>style.visibility</p:attrName>
                                        </p:attrNameLst>
                                      </p:cBhvr>
                                      <p:to>
                                        <p:strVal val="hidden"/>
                                      </p:to>
                                    </p:set>
                                  </p:childTnLst>
                                </p:cTn>
                              </p:par>
                              <p:par>
                                <p:cTn id="256" presetID="2" presetClass="exit" presetSubtype="6" fill="hold" nodeType="withEffect">
                                  <p:stCondLst>
                                    <p:cond delay="0"/>
                                  </p:stCondLst>
                                  <p:childTnLst>
                                    <p:anim calcmode="lin" valueType="num">
                                      <p:cBhvr additive="base">
                                        <p:cTn id="257" dur="2000"/>
                                        <p:tgtEl>
                                          <p:spTgt spid="25"/>
                                        </p:tgtEl>
                                        <p:attrNameLst>
                                          <p:attrName>ppt_x</p:attrName>
                                        </p:attrNameLst>
                                      </p:cBhvr>
                                      <p:tavLst>
                                        <p:tav tm="0">
                                          <p:val>
                                            <p:strVal val="ppt_x"/>
                                          </p:val>
                                        </p:tav>
                                        <p:tav tm="100000">
                                          <p:val>
                                            <p:strVal val="1+ppt_w/2"/>
                                          </p:val>
                                        </p:tav>
                                      </p:tavLst>
                                    </p:anim>
                                    <p:anim calcmode="lin" valueType="num">
                                      <p:cBhvr additive="base">
                                        <p:cTn id="258" dur="2000"/>
                                        <p:tgtEl>
                                          <p:spTgt spid="25"/>
                                        </p:tgtEl>
                                        <p:attrNameLst>
                                          <p:attrName>ppt_y</p:attrName>
                                        </p:attrNameLst>
                                      </p:cBhvr>
                                      <p:tavLst>
                                        <p:tav tm="0">
                                          <p:val>
                                            <p:strVal val="ppt_y"/>
                                          </p:val>
                                        </p:tav>
                                        <p:tav tm="100000">
                                          <p:val>
                                            <p:strVal val="1+ppt_h/2"/>
                                          </p:val>
                                        </p:tav>
                                      </p:tavLst>
                                    </p:anim>
                                    <p:set>
                                      <p:cBhvr>
                                        <p:cTn id="259" dur="1" fill="hold">
                                          <p:stCondLst>
                                            <p:cond delay="1999"/>
                                          </p:stCondLst>
                                        </p:cTn>
                                        <p:tgtEl>
                                          <p:spTgt spid="25"/>
                                        </p:tgtEl>
                                        <p:attrNameLst>
                                          <p:attrName>style.visibility</p:attrName>
                                        </p:attrNameLst>
                                      </p:cBhvr>
                                      <p:to>
                                        <p:strVal val="hidden"/>
                                      </p:to>
                                    </p:set>
                                  </p:childTnLst>
                                </p:cTn>
                              </p:par>
                              <p:par>
                                <p:cTn id="260" presetID="2" presetClass="exit" presetSubtype="6" fill="hold" nodeType="withEffect">
                                  <p:stCondLst>
                                    <p:cond delay="0"/>
                                  </p:stCondLst>
                                  <p:childTnLst>
                                    <p:anim calcmode="lin" valueType="num">
                                      <p:cBhvr additive="base">
                                        <p:cTn id="261" dur="2000"/>
                                        <p:tgtEl>
                                          <p:spTgt spid="26"/>
                                        </p:tgtEl>
                                        <p:attrNameLst>
                                          <p:attrName>ppt_x</p:attrName>
                                        </p:attrNameLst>
                                      </p:cBhvr>
                                      <p:tavLst>
                                        <p:tav tm="0">
                                          <p:val>
                                            <p:strVal val="ppt_x"/>
                                          </p:val>
                                        </p:tav>
                                        <p:tav tm="100000">
                                          <p:val>
                                            <p:strVal val="1+ppt_w/2"/>
                                          </p:val>
                                        </p:tav>
                                      </p:tavLst>
                                    </p:anim>
                                    <p:anim calcmode="lin" valueType="num">
                                      <p:cBhvr additive="base">
                                        <p:cTn id="262" dur="2000"/>
                                        <p:tgtEl>
                                          <p:spTgt spid="26"/>
                                        </p:tgtEl>
                                        <p:attrNameLst>
                                          <p:attrName>ppt_y</p:attrName>
                                        </p:attrNameLst>
                                      </p:cBhvr>
                                      <p:tavLst>
                                        <p:tav tm="0">
                                          <p:val>
                                            <p:strVal val="ppt_y"/>
                                          </p:val>
                                        </p:tav>
                                        <p:tav tm="100000">
                                          <p:val>
                                            <p:strVal val="1+ppt_h/2"/>
                                          </p:val>
                                        </p:tav>
                                      </p:tavLst>
                                    </p:anim>
                                    <p:set>
                                      <p:cBhvr>
                                        <p:cTn id="263" dur="1" fill="hold">
                                          <p:stCondLst>
                                            <p:cond delay="1999"/>
                                          </p:stCondLst>
                                        </p:cTn>
                                        <p:tgtEl>
                                          <p:spTgt spid="26"/>
                                        </p:tgtEl>
                                        <p:attrNameLst>
                                          <p:attrName>style.visibility</p:attrName>
                                        </p:attrNameLst>
                                      </p:cBhvr>
                                      <p:to>
                                        <p:strVal val="hidden"/>
                                      </p:to>
                                    </p:set>
                                  </p:childTnLst>
                                </p:cTn>
                              </p:par>
                              <p:par>
                                <p:cTn id="264" presetID="2" presetClass="exit" presetSubtype="12" fill="hold" nodeType="withEffect">
                                  <p:stCondLst>
                                    <p:cond delay="0"/>
                                  </p:stCondLst>
                                  <p:childTnLst>
                                    <p:anim calcmode="lin" valueType="num">
                                      <p:cBhvr additive="base">
                                        <p:cTn id="265" dur="2000"/>
                                        <p:tgtEl>
                                          <p:spTgt spid="11"/>
                                        </p:tgtEl>
                                        <p:attrNameLst>
                                          <p:attrName>ppt_x</p:attrName>
                                        </p:attrNameLst>
                                      </p:cBhvr>
                                      <p:tavLst>
                                        <p:tav tm="0">
                                          <p:val>
                                            <p:strVal val="ppt_x"/>
                                          </p:val>
                                        </p:tav>
                                        <p:tav tm="100000">
                                          <p:val>
                                            <p:strVal val="0-ppt_w/2"/>
                                          </p:val>
                                        </p:tav>
                                      </p:tavLst>
                                    </p:anim>
                                    <p:anim calcmode="lin" valueType="num">
                                      <p:cBhvr additive="base">
                                        <p:cTn id="266" dur="2000"/>
                                        <p:tgtEl>
                                          <p:spTgt spid="11"/>
                                        </p:tgtEl>
                                        <p:attrNameLst>
                                          <p:attrName>ppt_y</p:attrName>
                                        </p:attrNameLst>
                                      </p:cBhvr>
                                      <p:tavLst>
                                        <p:tav tm="0">
                                          <p:val>
                                            <p:strVal val="ppt_y"/>
                                          </p:val>
                                        </p:tav>
                                        <p:tav tm="100000">
                                          <p:val>
                                            <p:strVal val="1+ppt_h/2"/>
                                          </p:val>
                                        </p:tav>
                                      </p:tavLst>
                                    </p:anim>
                                    <p:set>
                                      <p:cBhvr>
                                        <p:cTn id="267" dur="1" fill="hold">
                                          <p:stCondLst>
                                            <p:cond delay="1999"/>
                                          </p:stCondLst>
                                        </p:cTn>
                                        <p:tgtEl>
                                          <p:spTgt spid="11"/>
                                        </p:tgtEl>
                                        <p:attrNameLst>
                                          <p:attrName>style.visibility</p:attrName>
                                        </p:attrNameLst>
                                      </p:cBhvr>
                                      <p:to>
                                        <p:strVal val="hidden"/>
                                      </p:to>
                                    </p:set>
                                  </p:childTnLst>
                                </p:cTn>
                              </p:par>
                              <p:par>
                                <p:cTn id="268" presetID="2" presetClass="exit" presetSubtype="12" fill="hold" nodeType="withEffect">
                                  <p:stCondLst>
                                    <p:cond delay="0"/>
                                  </p:stCondLst>
                                  <p:childTnLst>
                                    <p:anim calcmode="lin" valueType="num">
                                      <p:cBhvr additive="base">
                                        <p:cTn id="269" dur="2000"/>
                                        <p:tgtEl>
                                          <p:spTgt spid="12"/>
                                        </p:tgtEl>
                                        <p:attrNameLst>
                                          <p:attrName>ppt_x</p:attrName>
                                        </p:attrNameLst>
                                      </p:cBhvr>
                                      <p:tavLst>
                                        <p:tav tm="0">
                                          <p:val>
                                            <p:strVal val="ppt_x"/>
                                          </p:val>
                                        </p:tav>
                                        <p:tav tm="100000">
                                          <p:val>
                                            <p:strVal val="0-ppt_w/2"/>
                                          </p:val>
                                        </p:tav>
                                      </p:tavLst>
                                    </p:anim>
                                    <p:anim calcmode="lin" valueType="num">
                                      <p:cBhvr additive="base">
                                        <p:cTn id="270" dur="2000"/>
                                        <p:tgtEl>
                                          <p:spTgt spid="12"/>
                                        </p:tgtEl>
                                        <p:attrNameLst>
                                          <p:attrName>ppt_y</p:attrName>
                                        </p:attrNameLst>
                                      </p:cBhvr>
                                      <p:tavLst>
                                        <p:tav tm="0">
                                          <p:val>
                                            <p:strVal val="ppt_y"/>
                                          </p:val>
                                        </p:tav>
                                        <p:tav tm="100000">
                                          <p:val>
                                            <p:strVal val="1+ppt_h/2"/>
                                          </p:val>
                                        </p:tav>
                                      </p:tavLst>
                                    </p:anim>
                                    <p:set>
                                      <p:cBhvr>
                                        <p:cTn id="271" dur="1" fill="hold">
                                          <p:stCondLst>
                                            <p:cond delay="1999"/>
                                          </p:stCondLst>
                                        </p:cTn>
                                        <p:tgtEl>
                                          <p:spTgt spid="12"/>
                                        </p:tgtEl>
                                        <p:attrNameLst>
                                          <p:attrName>style.visibility</p:attrName>
                                        </p:attrNameLst>
                                      </p:cBhvr>
                                      <p:to>
                                        <p:strVal val="hidden"/>
                                      </p:to>
                                    </p:set>
                                  </p:childTnLst>
                                </p:cTn>
                              </p:par>
                              <p:par>
                                <p:cTn id="272" presetID="2" presetClass="exit" presetSubtype="12" fill="hold" nodeType="withEffect">
                                  <p:stCondLst>
                                    <p:cond delay="0"/>
                                  </p:stCondLst>
                                  <p:childTnLst>
                                    <p:anim calcmode="lin" valueType="num">
                                      <p:cBhvr additive="base">
                                        <p:cTn id="273" dur="2000"/>
                                        <p:tgtEl>
                                          <p:spTgt spid="13"/>
                                        </p:tgtEl>
                                        <p:attrNameLst>
                                          <p:attrName>ppt_x</p:attrName>
                                        </p:attrNameLst>
                                      </p:cBhvr>
                                      <p:tavLst>
                                        <p:tav tm="0">
                                          <p:val>
                                            <p:strVal val="ppt_x"/>
                                          </p:val>
                                        </p:tav>
                                        <p:tav tm="100000">
                                          <p:val>
                                            <p:strVal val="0-ppt_w/2"/>
                                          </p:val>
                                        </p:tav>
                                      </p:tavLst>
                                    </p:anim>
                                    <p:anim calcmode="lin" valueType="num">
                                      <p:cBhvr additive="base">
                                        <p:cTn id="274" dur="2000"/>
                                        <p:tgtEl>
                                          <p:spTgt spid="13"/>
                                        </p:tgtEl>
                                        <p:attrNameLst>
                                          <p:attrName>ppt_y</p:attrName>
                                        </p:attrNameLst>
                                      </p:cBhvr>
                                      <p:tavLst>
                                        <p:tav tm="0">
                                          <p:val>
                                            <p:strVal val="ppt_y"/>
                                          </p:val>
                                        </p:tav>
                                        <p:tav tm="100000">
                                          <p:val>
                                            <p:strVal val="1+ppt_h/2"/>
                                          </p:val>
                                        </p:tav>
                                      </p:tavLst>
                                    </p:anim>
                                    <p:set>
                                      <p:cBhvr>
                                        <p:cTn id="275" dur="1" fill="hold">
                                          <p:stCondLst>
                                            <p:cond delay="1999"/>
                                          </p:stCondLst>
                                        </p:cTn>
                                        <p:tgtEl>
                                          <p:spTgt spid="13"/>
                                        </p:tgtEl>
                                        <p:attrNameLst>
                                          <p:attrName>style.visibility</p:attrName>
                                        </p:attrNameLst>
                                      </p:cBhvr>
                                      <p:to>
                                        <p:strVal val="hidden"/>
                                      </p:to>
                                    </p:set>
                                  </p:childTnLst>
                                </p:cTn>
                              </p:par>
                              <p:par>
                                <p:cTn id="276" presetID="2" presetClass="exit" presetSubtype="12" fill="hold" nodeType="withEffect">
                                  <p:stCondLst>
                                    <p:cond delay="0"/>
                                  </p:stCondLst>
                                  <p:childTnLst>
                                    <p:anim calcmode="lin" valueType="num">
                                      <p:cBhvr additive="base">
                                        <p:cTn id="277" dur="2000"/>
                                        <p:tgtEl>
                                          <p:spTgt spid="14"/>
                                        </p:tgtEl>
                                        <p:attrNameLst>
                                          <p:attrName>ppt_x</p:attrName>
                                        </p:attrNameLst>
                                      </p:cBhvr>
                                      <p:tavLst>
                                        <p:tav tm="0">
                                          <p:val>
                                            <p:strVal val="ppt_x"/>
                                          </p:val>
                                        </p:tav>
                                        <p:tav tm="100000">
                                          <p:val>
                                            <p:strVal val="0-ppt_w/2"/>
                                          </p:val>
                                        </p:tav>
                                      </p:tavLst>
                                    </p:anim>
                                    <p:anim calcmode="lin" valueType="num">
                                      <p:cBhvr additive="base">
                                        <p:cTn id="278" dur="2000"/>
                                        <p:tgtEl>
                                          <p:spTgt spid="14"/>
                                        </p:tgtEl>
                                        <p:attrNameLst>
                                          <p:attrName>ppt_y</p:attrName>
                                        </p:attrNameLst>
                                      </p:cBhvr>
                                      <p:tavLst>
                                        <p:tav tm="0">
                                          <p:val>
                                            <p:strVal val="ppt_y"/>
                                          </p:val>
                                        </p:tav>
                                        <p:tav tm="100000">
                                          <p:val>
                                            <p:strVal val="1+ppt_h/2"/>
                                          </p:val>
                                        </p:tav>
                                      </p:tavLst>
                                    </p:anim>
                                    <p:set>
                                      <p:cBhvr>
                                        <p:cTn id="279" dur="1" fill="hold">
                                          <p:stCondLst>
                                            <p:cond delay="1999"/>
                                          </p:stCondLst>
                                        </p:cTn>
                                        <p:tgtEl>
                                          <p:spTgt spid="14"/>
                                        </p:tgtEl>
                                        <p:attrNameLst>
                                          <p:attrName>style.visibility</p:attrName>
                                        </p:attrNameLst>
                                      </p:cBhvr>
                                      <p:to>
                                        <p:strVal val="hidden"/>
                                      </p:to>
                                    </p:set>
                                  </p:childTnLst>
                                </p:cTn>
                              </p:par>
                              <p:par>
                                <p:cTn id="280" presetID="2" presetClass="exit" presetSubtype="12" fill="hold" nodeType="withEffect">
                                  <p:stCondLst>
                                    <p:cond delay="0"/>
                                  </p:stCondLst>
                                  <p:childTnLst>
                                    <p:anim calcmode="lin" valueType="num">
                                      <p:cBhvr additive="base">
                                        <p:cTn id="281" dur="2000"/>
                                        <p:tgtEl>
                                          <p:spTgt spid="15"/>
                                        </p:tgtEl>
                                        <p:attrNameLst>
                                          <p:attrName>ppt_x</p:attrName>
                                        </p:attrNameLst>
                                      </p:cBhvr>
                                      <p:tavLst>
                                        <p:tav tm="0">
                                          <p:val>
                                            <p:strVal val="ppt_x"/>
                                          </p:val>
                                        </p:tav>
                                        <p:tav tm="100000">
                                          <p:val>
                                            <p:strVal val="0-ppt_w/2"/>
                                          </p:val>
                                        </p:tav>
                                      </p:tavLst>
                                    </p:anim>
                                    <p:anim calcmode="lin" valueType="num">
                                      <p:cBhvr additive="base">
                                        <p:cTn id="282" dur="2000"/>
                                        <p:tgtEl>
                                          <p:spTgt spid="15"/>
                                        </p:tgtEl>
                                        <p:attrNameLst>
                                          <p:attrName>ppt_y</p:attrName>
                                        </p:attrNameLst>
                                      </p:cBhvr>
                                      <p:tavLst>
                                        <p:tav tm="0">
                                          <p:val>
                                            <p:strVal val="ppt_y"/>
                                          </p:val>
                                        </p:tav>
                                        <p:tav tm="100000">
                                          <p:val>
                                            <p:strVal val="1+ppt_h/2"/>
                                          </p:val>
                                        </p:tav>
                                      </p:tavLst>
                                    </p:anim>
                                    <p:set>
                                      <p:cBhvr>
                                        <p:cTn id="283" dur="1" fill="hold">
                                          <p:stCondLst>
                                            <p:cond delay="1999"/>
                                          </p:stCondLst>
                                        </p:cTn>
                                        <p:tgtEl>
                                          <p:spTgt spid="15"/>
                                        </p:tgtEl>
                                        <p:attrNameLst>
                                          <p:attrName>style.visibility</p:attrName>
                                        </p:attrNameLst>
                                      </p:cBhvr>
                                      <p:to>
                                        <p:strVal val="hidden"/>
                                      </p:to>
                                    </p:set>
                                  </p:childTnLst>
                                </p:cTn>
                              </p:par>
                              <p:par>
                                <p:cTn id="284" presetID="2" presetClass="exit" presetSubtype="12" fill="hold" nodeType="withEffect">
                                  <p:stCondLst>
                                    <p:cond delay="0"/>
                                  </p:stCondLst>
                                  <p:childTnLst>
                                    <p:anim calcmode="lin" valueType="num">
                                      <p:cBhvr additive="base">
                                        <p:cTn id="285" dur="2000"/>
                                        <p:tgtEl>
                                          <p:spTgt spid="16"/>
                                        </p:tgtEl>
                                        <p:attrNameLst>
                                          <p:attrName>ppt_x</p:attrName>
                                        </p:attrNameLst>
                                      </p:cBhvr>
                                      <p:tavLst>
                                        <p:tav tm="0">
                                          <p:val>
                                            <p:strVal val="ppt_x"/>
                                          </p:val>
                                        </p:tav>
                                        <p:tav tm="100000">
                                          <p:val>
                                            <p:strVal val="0-ppt_w/2"/>
                                          </p:val>
                                        </p:tav>
                                      </p:tavLst>
                                    </p:anim>
                                    <p:anim calcmode="lin" valueType="num">
                                      <p:cBhvr additive="base">
                                        <p:cTn id="286" dur="2000"/>
                                        <p:tgtEl>
                                          <p:spTgt spid="16"/>
                                        </p:tgtEl>
                                        <p:attrNameLst>
                                          <p:attrName>ppt_y</p:attrName>
                                        </p:attrNameLst>
                                      </p:cBhvr>
                                      <p:tavLst>
                                        <p:tav tm="0">
                                          <p:val>
                                            <p:strVal val="ppt_y"/>
                                          </p:val>
                                        </p:tav>
                                        <p:tav tm="100000">
                                          <p:val>
                                            <p:strVal val="1+ppt_h/2"/>
                                          </p:val>
                                        </p:tav>
                                      </p:tavLst>
                                    </p:anim>
                                    <p:set>
                                      <p:cBhvr>
                                        <p:cTn id="287" dur="1" fill="hold">
                                          <p:stCondLst>
                                            <p:cond delay="1999"/>
                                          </p:stCondLst>
                                        </p:cTn>
                                        <p:tgtEl>
                                          <p:spTgt spid="16"/>
                                        </p:tgtEl>
                                        <p:attrNameLst>
                                          <p:attrName>style.visibility</p:attrName>
                                        </p:attrNameLst>
                                      </p:cBhvr>
                                      <p:to>
                                        <p:strVal val="hidden"/>
                                      </p:to>
                                    </p:set>
                                  </p:childTnLst>
                                </p:cTn>
                              </p:par>
                              <p:par>
                                <p:cTn id="288" presetID="2" presetClass="exit" presetSubtype="12" fill="hold" nodeType="withEffect">
                                  <p:stCondLst>
                                    <p:cond delay="0"/>
                                  </p:stCondLst>
                                  <p:childTnLst>
                                    <p:anim calcmode="lin" valueType="num">
                                      <p:cBhvr additive="base">
                                        <p:cTn id="289" dur="2000"/>
                                        <p:tgtEl>
                                          <p:spTgt spid="17"/>
                                        </p:tgtEl>
                                        <p:attrNameLst>
                                          <p:attrName>ppt_x</p:attrName>
                                        </p:attrNameLst>
                                      </p:cBhvr>
                                      <p:tavLst>
                                        <p:tav tm="0">
                                          <p:val>
                                            <p:strVal val="ppt_x"/>
                                          </p:val>
                                        </p:tav>
                                        <p:tav tm="100000">
                                          <p:val>
                                            <p:strVal val="0-ppt_w/2"/>
                                          </p:val>
                                        </p:tav>
                                      </p:tavLst>
                                    </p:anim>
                                    <p:anim calcmode="lin" valueType="num">
                                      <p:cBhvr additive="base">
                                        <p:cTn id="290" dur="2000"/>
                                        <p:tgtEl>
                                          <p:spTgt spid="17"/>
                                        </p:tgtEl>
                                        <p:attrNameLst>
                                          <p:attrName>ppt_y</p:attrName>
                                        </p:attrNameLst>
                                      </p:cBhvr>
                                      <p:tavLst>
                                        <p:tav tm="0">
                                          <p:val>
                                            <p:strVal val="ppt_y"/>
                                          </p:val>
                                        </p:tav>
                                        <p:tav tm="100000">
                                          <p:val>
                                            <p:strVal val="1+ppt_h/2"/>
                                          </p:val>
                                        </p:tav>
                                      </p:tavLst>
                                    </p:anim>
                                    <p:set>
                                      <p:cBhvr>
                                        <p:cTn id="291" dur="1" fill="hold">
                                          <p:stCondLst>
                                            <p:cond delay="1999"/>
                                          </p:stCondLst>
                                        </p:cTn>
                                        <p:tgtEl>
                                          <p:spTgt spid="17"/>
                                        </p:tgtEl>
                                        <p:attrNameLst>
                                          <p:attrName>style.visibility</p:attrName>
                                        </p:attrNameLst>
                                      </p:cBhvr>
                                      <p:to>
                                        <p:strVal val="hidden"/>
                                      </p:to>
                                    </p:set>
                                  </p:childTnLst>
                                </p:cTn>
                              </p:par>
                              <p:par>
                                <p:cTn id="292" presetID="2" presetClass="exit" presetSubtype="12" fill="hold" nodeType="withEffect">
                                  <p:stCondLst>
                                    <p:cond delay="0"/>
                                  </p:stCondLst>
                                  <p:childTnLst>
                                    <p:anim calcmode="lin" valueType="num">
                                      <p:cBhvr additive="base">
                                        <p:cTn id="293" dur="2000"/>
                                        <p:tgtEl>
                                          <p:spTgt spid="18"/>
                                        </p:tgtEl>
                                        <p:attrNameLst>
                                          <p:attrName>ppt_x</p:attrName>
                                        </p:attrNameLst>
                                      </p:cBhvr>
                                      <p:tavLst>
                                        <p:tav tm="0">
                                          <p:val>
                                            <p:strVal val="ppt_x"/>
                                          </p:val>
                                        </p:tav>
                                        <p:tav tm="100000">
                                          <p:val>
                                            <p:strVal val="0-ppt_w/2"/>
                                          </p:val>
                                        </p:tav>
                                      </p:tavLst>
                                    </p:anim>
                                    <p:anim calcmode="lin" valueType="num">
                                      <p:cBhvr additive="base">
                                        <p:cTn id="294" dur="2000"/>
                                        <p:tgtEl>
                                          <p:spTgt spid="18"/>
                                        </p:tgtEl>
                                        <p:attrNameLst>
                                          <p:attrName>ppt_y</p:attrName>
                                        </p:attrNameLst>
                                      </p:cBhvr>
                                      <p:tavLst>
                                        <p:tav tm="0">
                                          <p:val>
                                            <p:strVal val="ppt_y"/>
                                          </p:val>
                                        </p:tav>
                                        <p:tav tm="100000">
                                          <p:val>
                                            <p:strVal val="1+ppt_h/2"/>
                                          </p:val>
                                        </p:tav>
                                      </p:tavLst>
                                    </p:anim>
                                    <p:set>
                                      <p:cBhvr>
                                        <p:cTn id="295" dur="1" fill="hold">
                                          <p:stCondLst>
                                            <p:cond delay="1999"/>
                                          </p:stCondLst>
                                        </p:cTn>
                                        <p:tgtEl>
                                          <p:spTgt spid="18"/>
                                        </p:tgtEl>
                                        <p:attrNameLst>
                                          <p:attrName>style.visibility</p:attrName>
                                        </p:attrNameLst>
                                      </p:cBhvr>
                                      <p:to>
                                        <p:strVal val="hidden"/>
                                      </p:to>
                                    </p:set>
                                  </p:childTnLst>
                                </p:cTn>
                              </p:par>
                              <p:par>
                                <p:cTn id="296" presetID="2" presetClass="exit" presetSubtype="12" fill="hold" nodeType="withEffect">
                                  <p:stCondLst>
                                    <p:cond delay="0"/>
                                  </p:stCondLst>
                                  <p:childTnLst>
                                    <p:anim calcmode="lin" valueType="num">
                                      <p:cBhvr additive="base">
                                        <p:cTn id="297" dur="2000"/>
                                        <p:tgtEl>
                                          <p:spTgt spid="27"/>
                                        </p:tgtEl>
                                        <p:attrNameLst>
                                          <p:attrName>ppt_x</p:attrName>
                                        </p:attrNameLst>
                                      </p:cBhvr>
                                      <p:tavLst>
                                        <p:tav tm="0">
                                          <p:val>
                                            <p:strVal val="ppt_x"/>
                                          </p:val>
                                        </p:tav>
                                        <p:tav tm="100000">
                                          <p:val>
                                            <p:strVal val="0-ppt_w/2"/>
                                          </p:val>
                                        </p:tav>
                                      </p:tavLst>
                                    </p:anim>
                                    <p:anim calcmode="lin" valueType="num">
                                      <p:cBhvr additive="base">
                                        <p:cTn id="298" dur="2000"/>
                                        <p:tgtEl>
                                          <p:spTgt spid="27"/>
                                        </p:tgtEl>
                                        <p:attrNameLst>
                                          <p:attrName>ppt_y</p:attrName>
                                        </p:attrNameLst>
                                      </p:cBhvr>
                                      <p:tavLst>
                                        <p:tav tm="0">
                                          <p:val>
                                            <p:strVal val="ppt_y"/>
                                          </p:val>
                                        </p:tav>
                                        <p:tav tm="100000">
                                          <p:val>
                                            <p:strVal val="1+ppt_h/2"/>
                                          </p:val>
                                        </p:tav>
                                      </p:tavLst>
                                    </p:anim>
                                    <p:set>
                                      <p:cBhvr>
                                        <p:cTn id="299" dur="1" fill="hold">
                                          <p:stCondLst>
                                            <p:cond delay="1999"/>
                                          </p:stCondLst>
                                        </p:cTn>
                                        <p:tgtEl>
                                          <p:spTgt spid="27"/>
                                        </p:tgtEl>
                                        <p:attrNameLst>
                                          <p:attrName>style.visibility</p:attrName>
                                        </p:attrNameLst>
                                      </p:cBhvr>
                                      <p:to>
                                        <p:strVal val="hidden"/>
                                      </p:to>
                                    </p:set>
                                  </p:childTnLst>
                                </p:cTn>
                              </p:par>
                              <p:par>
                                <p:cTn id="300" presetID="2" presetClass="exit" presetSubtype="12" fill="hold" nodeType="withEffect">
                                  <p:stCondLst>
                                    <p:cond delay="0"/>
                                  </p:stCondLst>
                                  <p:childTnLst>
                                    <p:anim calcmode="lin" valueType="num">
                                      <p:cBhvr additive="base">
                                        <p:cTn id="301" dur="2000"/>
                                        <p:tgtEl>
                                          <p:spTgt spid="28"/>
                                        </p:tgtEl>
                                        <p:attrNameLst>
                                          <p:attrName>ppt_x</p:attrName>
                                        </p:attrNameLst>
                                      </p:cBhvr>
                                      <p:tavLst>
                                        <p:tav tm="0">
                                          <p:val>
                                            <p:strVal val="ppt_x"/>
                                          </p:val>
                                        </p:tav>
                                        <p:tav tm="100000">
                                          <p:val>
                                            <p:strVal val="0-ppt_w/2"/>
                                          </p:val>
                                        </p:tav>
                                      </p:tavLst>
                                    </p:anim>
                                    <p:anim calcmode="lin" valueType="num">
                                      <p:cBhvr additive="base">
                                        <p:cTn id="302" dur="2000"/>
                                        <p:tgtEl>
                                          <p:spTgt spid="28"/>
                                        </p:tgtEl>
                                        <p:attrNameLst>
                                          <p:attrName>ppt_y</p:attrName>
                                        </p:attrNameLst>
                                      </p:cBhvr>
                                      <p:tavLst>
                                        <p:tav tm="0">
                                          <p:val>
                                            <p:strVal val="ppt_y"/>
                                          </p:val>
                                        </p:tav>
                                        <p:tav tm="100000">
                                          <p:val>
                                            <p:strVal val="1+ppt_h/2"/>
                                          </p:val>
                                        </p:tav>
                                      </p:tavLst>
                                    </p:anim>
                                    <p:set>
                                      <p:cBhvr>
                                        <p:cTn id="303" dur="1" fill="hold">
                                          <p:stCondLst>
                                            <p:cond delay="1999"/>
                                          </p:stCondLst>
                                        </p:cTn>
                                        <p:tgtEl>
                                          <p:spTgt spid="28"/>
                                        </p:tgtEl>
                                        <p:attrNameLst>
                                          <p:attrName>style.visibility</p:attrName>
                                        </p:attrNameLst>
                                      </p:cBhvr>
                                      <p:to>
                                        <p:strVal val="hidden"/>
                                      </p:to>
                                    </p:set>
                                  </p:childTnLst>
                                </p:cTn>
                              </p:par>
                              <p:par>
                                <p:cTn id="304" presetID="2" presetClass="exit" presetSubtype="12" fill="hold" nodeType="withEffect">
                                  <p:stCondLst>
                                    <p:cond delay="0"/>
                                  </p:stCondLst>
                                  <p:childTnLst>
                                    <p:anim calcmode="lin" valueType="num">
                                      <p:cBhvr additive="base">
                                        <p:cTn id="305" dur="2000"/>
                                        <p:tgtEl>
                                          <p:spTgt spid="29"/>
                                        </p:tgtEl>
                                        <p:attrNameLst>
                                          <p:attrName>ppt_x</p:attrName>
                                        </p:attrNameLst>
                                      </p:cBhvr>
                                      <p:tavLst>
                                        <p:tav tm="0">
                                          <p:val>
                                            <p:strVal val="ppt_x"/>
                                          </p:val>
                                        </p:tav>
                                        <p:tav tm="100000">
                                          <p:val>
                                            <p:strVal val="0-ppt_w/2"/>
                                          </p:val>
                                        </p:tav>
                                      </p:tavLst>
                                    </p:anim>
                                    <p:anim calcmode="lin" valueType="num">
                                      <p:cBhvr additive="base">
                                        <p:cTn id="306" dur="2000"/>
                                        <p:tgtEl>
                                          <p:spTgt spid="29"/>
                                        </p:tgtEl>
                                        <p:attrNameLst>
                                          <p:attrName>ppt_y</p:attrName>
                                        </p:attrNameLst>
                                      </p:cBhvr>
                                      <p:tavLst>
                                        <p:tav tm="0">
                                          <p:val>
                                            <p:strVal val="ppt_y"/>
                                          </p:val>
                                        </p:tav>
                                        <p:tav tm="100000">
                                          <p:val>
                                            <p:strVal val="1+ppt_h/2"/>
                                          </p:val>
                                        </p:tav>
                                      </p:tavLst>
                                    </p:anim>
                                    <p:set>
                                      <p:cBhvr>
                                        <p:cTn id="307" dur="1" fill="hold">
                                          <p:stCondLst>
                                            <p:cond delay="1999"/>
                                          </p:stCondLst>
                                        </p:cTn>
                                        <p:tgtEl>
                                          <p:spTgt spid="29"/>
                                        </p:tgtEl>
                                        <p:attrNameLst>
                                          <p:attrName>style.visibility</p:attrName>
                                        </p:attrNameLst>
                                      </p:cBhvr>
                                      <p:to>
                                        <p:strVal val="hidden"/>
                                      </p:to>
                                    </p:set>
                                  </p:childTnLst>
                                </p:cTn>
                              </p:par>
                              <p:par>
                                <p:cTn id="308" presetID="2" presetClass="exit" presetSubtype="12" fill="hold" nodeType="withEffect">
                                  <p:stCondLst>
                                    <p:cond delay="0"/>
                                  </p:stCondLst>
                                  <p:childTnLst>
                                    <p:anim calcmode="lin" valueType="num">
                                      <p:cBhvr additive="base">
                                        <p:cTn id="309" dur="2000"/>
                                        <p:tgtEl>
                                          <p:spTgt spid="30"/>
                                        </p:tgtEl>
                                        <p:attrNameLst>
                                          <p:attrName>ppt_x</p:attrName>
                                        </p:attrNameLst>
                                      </p:cBhvr>
                                      <p:tavLst>
                                        <p:tav tm="0">
                                          <p:val>
                                            <p:strVal val="ppt_x"/>
                                          </p:val>
                                        </p:tav>
                                        <p:tav tm="100000">
                                          <p:val>
                                            <p:strVal val="0-ppt_w/2"/>
                                          </p:val>
                                        </p:tav>
                                      </p:tavLst>
                                    </p:anim>
                                    <p:anim calcmode="lin" valueType="num">
                                      <p:cBhvr additive="base">
                                        <p:cTn id="310" dur="2000"/>
                                        <p:tgtEl>
                                          <p:spTgt spid="30"/>
                                        </p:tgtEl>
                                        <p:attrNameLst>
                                          <p:attrName>ppt_y</p:attrName>
                                        </p:attrNameLst>
                                      </p:cBhvr>
                                      <p:tavLst>
                                        <p:tav tm="0">
                                          <p:val>
                                            <p:strVal val="ppt_y"/>
                                          </p:val>
                                        </p:tav>
                                        <p:tav tm="100000">
                                          <p:val>
                                            <p:strVal val="1+ppt_h/2"/>
                                          </p:val>
                                        </p:tav>
                                      </p:tavLst>
                                    </p:anim>
                                    <p:set>
                                      <p:cBhvr>
                                        <p:cTn id="311" dur="1" fill="hold">
                                          <p:stCondLst>
                                            <p:cond delay="1999"/>
                                          </p:stCondLst>
                                        </p:cTn>
                                        <p:tgtEl>
                                          <p:spTgt spid="30"/>
                                        </p:tgtEl>
                                        <p:attrNameLst>
                                          <p:attrName>style.visibility</p:attrName>
                                        </p:attrNameLst>
                                      </p:cBhvr>
                                      <p:to>
                                        <p:strVal val="hidden"/>
                                      </p:to>
                                    </p:set>
                                  </p:childTnLst>
                                </p:cTn>
                              </p:par>
                              <p:par>
                                <p:cTn id="312" presetID="2" presetClass="exit" presetSubtype="12" fill="hold" nodeType="withEffect">
                                  <p:stCondLst>
                                    <p:cond delay="0"/>
                                  </p:stCondLst>
                                  <p:childTnLst>
                                    <p:anim calcmode="lin" valueType="num">
                                      <p:cBhvr additive="base">
                                        <p:cTn id="313" dur="2000"/>
                                        <p:tgtEl>
                                          <p:spTgt spid="31"/>
                                        </p:tgtEl>
                                        <p:attrNameLst>
                                          <p:attrName>ppt_x</p:attrName>
                                        </p:attrNameLst>
                                      </p:cBhvr>
                                      <p:tavLst>
                                        <p:tav tm="0">
                                          <p:val>
                                            <p:strVal val="ppt_x"/>
                                          </p:val>
                                        </p:tav>
                                        <p:tav tm="100000">
                                          <p:val>
                                            <p:strVal val="0-ppt_w/2"/>
                                          </p:val>
                                        </p:tav>
                                      </p:tavLst>
                                    </p:anim>
                                    <p:anim calcmode="lin" valueType="num">
                                      <p:cBhvr additive="base">
                                        <p:cTn id="314" dur="2000"/>
                                        <p:tgtEl>
                                          <p:spTgt spid="31"/>
                                        </p:tgtEl>
                                        <p:attrNameLst>
                                          <p:attrName>ppt_y</p:attrName>
                                        </p:attrNameLst>
                                      </p:cBhvr>
                                      <p:tavLst>
                                        <p:tav tm="0">
                                          <p:val>
                                            <p:strVal val="ppt_y"/>
                                          </p:val>
                                        </p:tav>
                                        <p:tav tm="100000">
                                          <p:val>
                                            <p:strVal val="1+ppt_h/2"/>
                                          </p:val>
                                        </p:tav>
                                      </p:tavLst>
                                    </p:anim>
                                    <p:set>
                                      <p:cBhvr>
                                        <p:cTn id="315" dur="1" fill="hold">
                                          <p:stCondLst>
                                            <p:cond delay="1999"/>
                                          </p:stCondLst>
                                        </p:cTn>
                                        <p:tgtEl>
                                          <p:spTgt spid="31"/>
                                        </p:tgtEl>
                                        <p:attrNameLst>
                                          <p:attrName>style.visibility</p:attrName>
                                        </p:attrNameLst>
                                      </p:cBhvr>
                                      <p:to>
                                        <p:strVal val="hidden"/>
                                      </p:to>
                                    </p:set>
                                  </p:childTnLst>
                                </p:cTn>
                              </p:par>
                              <p:par>
                                <p:cTn id="316" presetID="2" presetClass="exit" presetSubtype="12" fill="hold" nodeType="withEffect">
                                  <p:stCondLst>
                                    <p:cond delay="0"/>
                                  </p:stCondLst>
                                  <p:childTnLst>
                                    <p:anim calcmode="lin" valueType="num">
                                      <p:cBhvr additive="base">
                                        <p:cTn id="317" dur="2000"/>
                                        <p:tgtEl>
                                          <p:spTgt spid="32"/>
                                        </p:tgtEl>
                                        <p:attrNameLst>
                                          <p:attrName>ppt_x</p:attrName>
                                        </p:attrNameLst>
                                      </p:cBhvr>
                                      <p:tavLst>
                                        <p:tav tm="0">
                                          <p:val>
                                            <p:strVal val="ppt_x"/>
                                          </p:val>
                                        </p:tav>
                                        <p:tav tm="100000">
                                          <p:val>
                                            <p:strVal val="0-ppt_w/2"/>
                                          </p:val>
                                        </p:tav>
                                      </p:tavLst>
                                    </p:anim>
                                    <p:anim calcmode="lin" valueType="num">
                                      <p:cBhvr additive="base">
                                        <p:cTn id="318" dur="2000"/>
                                        <p:tgtEl>
                                          <p:spTgt spid="32"/>
                                        </p:tgtEl>
                                        <p:attrNameLst>
                                          <p:attrName>ppt_y</p:attrName>
                                        </p:attrNameLst>
                                      </p:cBhvr>
                                      <p:tavLst>
                                        <p:tav tm="0">
                                          <p:val>
                                            <p:strVal val="ppt_y"/>
                                          </p:val>
                                        </p:tav>
                                        <p:tav tm="100000">
                                          <p:val>
                                            <p:strVal val="1+ppt_h/2"/>
                                          </p:val>
                                        </p:tav>
                                      </p:tavLst>
                                    </p:anim>
                                    <p:set>
                                      <p:cBhvr>
                                        <p:cTn id="319" dur="1" fill="hold">
                                          <p:stCondLst>
                                            <p:cond delay="1999"/>
                                          </p:stCondLst>
                                        </p:cTn>
                                        <p:tgtEl>
                                          <p:spTgt spid="32"/>
                                        </p:tgtEl>
                                        <p:attrNameLst>
                                          <p:attrName>style.visibility</p:attrName>
                                        </p:attrNameLst>
                                      </p:cBhvr>
                                      <p:to>
                                        <p:strVal val="hidden"/>
                                      </p:to>
                                    </p:set>
                                  </p:childTnLst>
                                </p:cTn>
                              </p:par>
                              <p:par>
                                <p:cTn id="320" presetID="2" presetClass="exit" presetSubtype="12" fill="hold" nodeType="withEffect">
                                  <p:stCondLst>
                                    <p:cond delay="0"/>
                                  </p:stCondLst>
                                  <p:childTnLst>
                                    <p:anim calcmode="lin" valueType="num">
                                      <p:cBhvr additive="base">
                                        <p:cTn id="321" dur="2000"/>
                                        <p:tgtEl>
                                          <p:spTgt spid="33"/>
                                        </p:tgtEl>
                                        <p:attrNameLst>
                                          <p:attrName>ppt_x</p:attrName>
                                        </p:attrNameLst>
                                      </p:cBhvr>
                                      <p:tavLst>
                                        <p:tav tm="0">
                                          <p:val>
                                            <p:strVal val="ppt_x"/>
                                          </p:val>
                                        </p:tav>
                                        <p:tav tm="100000">
                                          <p:val>
                                            <p:strVal val="0-ppt_w/2"/>
                                          </p:val>
                                        </p:tav>
                                      </p:tavLst>
                                    </p:anim>
                                    <p:anim calcmode="lin" valueType="num">
                                      <p:cBhvr additive="base">
                                        <p:cTn id="322" dur="2000"/>
                                        <p:tgtEl>
                                          <p:spTgt spid="33"/>
                                        </p:tgtEl>
                                        <p:attrNameLst>
                                          <p:attrName>ppt_y</p:attrName>
                                        </p:attrNameLst>
                                      </p:cBhvr>
                                      <p:tavLst>
                                        <p:tav tm="0">
                                          <p:val>
                                            <p:strVal val="ppt_y"/>
                                          </p:val>
                                        </p:tav>
                                        <p:tav tm="100000">
                                          <p:val>
                                            <p:strVal val="1+ppt_h/2"/>
                                          </p:val>
                                        </p:tav>
                                      </p:tavLst>
                                    </p:anim>
                                    <p:set>
                                      <p:cBhvr>
                                        <p:cTn id="323" dur="1" fill="hold">
                                          <p:stCondLst>
                                            <p:cond delay="1999"/>
                                          </p:stCondLst>
                                        </p:cTn>
                                        <p:tgtEl>
                                          <p:spTgt spid="33"/>
                                        </p:tgtEl>
                                        <p:attrNameLst>
                                          <p:attrName>style.visibility</p:attrName>
                                        </p:attrNameLst>
                                      </p:cBhvr>
                                      <p:to>
                                        <p:strVal val="hidden"/>
                                      </p:to>
                                    </p:set>
                                  </p:childTnLst>
                                </p:cTn>
                              </p:par>
                              <p:par>
                                <p:cTn id="324" presetID="2" presetClass="exit" presetSubtype="12" fill="hold" nodeType="withEffect">
                                  <p:stCondLst>
                                    <p:cond delay="0"/>
                                  </p:stCondLst>
                                  <p:childTnLst>
                                    <p:anim calcmode="lin" valueType="num">
                                      <p:cBhvr additive="base">
                                        <p:cTn id="325" dur="2000"/>
                                        <p:tgtEl>
                                          <p:spTgt spid="34"/>
                                        </p:tgtEl>
                                        <p:attrNameLst>
                                          <p:attrName>ppt_x</p:attrName>
                                        </p:attrNameLst>
                                      </p:cBhvr>
                                      <p:tavLst>
                                        <p:tav tm="0">
                                          <p:val>
                                            <p:strVal val="ppt_x"/>
                                          </p:val>
                                        </p:tav>
                                        <p:tav tm="100000">
                                          <p:val>
                                            <p:strVal val="0-ppt_w/2"/>
                                          </p:val>
                                        </p:tav>
                                      </p:tavLst>
                                    </p:anim>
                                    <p:anim calcmode="lin" valueType="num">
                                      <p:cBhvr additive="base">
                                        <p:cTn id="326" dur="2000"/>
                                        <p:tgtEl>
                                          <p:spTgt spid="34"/>
                                        </p:tgtEl>
                                        <p:attrNameLst>
                                          <p:attrName>ppt_y</p:attrName>
                                        </p:attrNameLst>
                                      </p:cBhvr>
                                      <p:tavLst>
                                        <p:tav tm="0">
                                          <p:val>
                                            <p:strVal val="ppt_y"/>
                                          </p:val>
                                        </p:tav>
                                        <p:tav tm="100000">
                                          <p:val>
                                            <p:strVal val="1+ppt_h/2"/>
                                          </p:val>
                                        </p:tav>
                                      </p:tavLst>
                                    </p:anim>
                                    <p:set>
                                      <p:cBhvr>
                                        <p:cTn id="327" dur="1" fill="hold">
                                          <p:stCondLst>
                                            <p:cond delay="1999"/>
                                          </p:stCondLst>
                                        </p:cTn>
                                        <p:tgtEl>
                                          <p:spTgt spid="34"/>
                                        </p:tgtEl>
                                        <p:attrNameLst>
                                          <p:attrName>style.visibility</p:attrName>
                                        </p:attrNameLst>
                                      </p:cBhvr>
                                      <p:to>
                                        <p:strVal val="hidden"/>
                                      </p:to>
                                    </p:set>
                                  </p:childTnLst>
                                </p:cTn>
                              </p:par>
                              <p:par>
                                <p:cTn id="328" presetID="8" presetClass="emph" presetSubtype="0" autoRev="1" fill="hold" nodeType="withEffect">
                                  <p:stCondLst>
                                    <p:cond delay="0"/>
                                  </p:stCondLst>
                                  <p:childTnLst>
                                    <p:animRot by="-21600000">
                                      <p:cBhvr>
                                        <p:cTn id="329" dur="2000" fill="hold"/>
                                        <p:tgtEl>
                                          <p:spTgt spid="11"/>
                                        </p:tgtEl>
                                        <p:attrNameLst>
                                          <p:attrName>r</p:attrName>
                                        </p:attrNameLst>
                                      </p:cBhvr>
                                    </p:animRot>
                                  </p:childTnLst>
                                </p:cTn>
                              </p:par>
                              <p:par>
                                <p:cTn id="330" presetID="8" presetClass="emph" presetSubtype="0" autoRev="1" fill="hold" nodeType="withEffect">
                                  <p:stCondLst>
                                    <p:cond delay="0"/>
                                  </p:stCondLst>
                                  <p:childTnLst>
                                    <p:animRot by="-21600000">
                                      <p:cBhvr>
                                        <p:cTn id="331" dur="2000" fill="hold"/>
                                        <p:tgtEl>
                                          <p:spTgt spid="12"/>
                                        </p:tgtEl>
                                        <p:attrNameLst>
                                          <p:attrName>r</p:attrName>
                                        </p:attrNameLst>
                                      </p:cBhvr>
                                    </p:animRot>
                                  </p:childTnLst>
                                </p:cTn>
                              </p:par>
                              <p:par>
                                <p:cTn id="332" presetID="8" presetClass="emph" presetSubtype="0" autoRev="1" fill="hold" nodeType="withEffect">
                                  <p:stCondLst>
                                    <p:cond delay="0"/>
                                  </p:stCondLst>
                                  <p:childTnLst>
                                    <p:animRot by="-21600000">
                                      <p:cBhvr>
                                        <p:cTn id="333" dur="2000" fill="hold"/>
                                        <p:tgtEl>
                                          <p:spTgt spid="13"/>
                                        </p:tgtEl>
                                        <p:attrNameLst>
                                          <p:attrName>r</p:attrName>
                                        </p:attrNameLst>
                                      </p:cBhvr>
                                    </p:animRot>
                                  </p:childTnLst>
                                </p:cTn>
                              </p:par>
                              <p:par>
                                <p:cTn id="334" presetID="8" presetClass="emph" presetSubtype="0" autoRev="1" fill="hold" nodeType="withEffect">
                                  <p:stCondLst>
                                    <p:cond delay="0"/>
                                  </p:stCondLst>
                                  <p:childTnLst>
                                    <p:animRot by="-21600000">
                                      <p:cBhvr>
                                        <p:cTn id="335" dur="2000" fill="hold"/>
                                        <p:tgtEl>
                                          <p:spTgt spid="14"/>
                                        </p:tgtEl>
                                        <p:attrNameLst>
                                          <p:attrName>r</p:attrName>
                                        </p:attrNameLst>
                                      </p:cBhvr>
                                    </p:animRot>
                                  </p:childTnLst>
                                </p:cTn>
                              </p:par>
                              <p:par>
                                <p:cTn id="336" presetID="8" presetClass="emph" presetSubtype="0" autoRev="1" fill="hold" nodeType="withEffect">
                                  <p:stCondLst>
                                    <p:cond delay="0"/>
                                  </p:stCondLst>
                                  <p:childTnLst>
                                    <p:animRot by="-21600000">
                                      <p:cBhvr>
                                        <p:cTn id="337" dur="2000" fill="hold"/>
                                        <p:tgtEl>
                                          <p:spTgt spid="15"/>
                                        </p:tgtEl>
                                        <p:attrNameLst>
                                          <p:attrName>r</p:attrName>
                                        </p:attrNameLst>
                                      </p:cBhvr>
                                    </p:animRot>
                                  </p:childTnLst>
                                </p:cTn>
                              </p:par>
                              <p:par>
                                <p:cTn id="338" presetID="8" presetClass="emph" presetSubtype="0" autoRev="1" fill="hold" nodeType="withEffect">
                                  <p:stCondLst>
                                    <p:cond delay="0"/>
                                  </p:stCondLst>
                                  <p:childTnLst>
                                    <p:animRot by="-21600000">
                                      <p:cBhvr>
                                        <p:cTn id="339" dur="2000" fill="hold"/>
                                        <p:tgtEl>
                                          <p:spTgt spid="16"/>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17"/>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18"/>
                                        </p:tgtEl>
                                        <p:attrNameLst>
                                          <p:attrName>r</p:attrName>
                                        </p:attrNameLst>
                                      </p:cBhvr>
                                    </p:animRot>
                                  </p:childTnLst>
                                </p:cTn>
                              </p:par>
                              <p:par>
                                <p:cTn id="344" presetID="8" presetClass="emph" presetSubtype="0" autoRev="1" fill="hold" nodeType="withEffect">
                                  <p:stCondLst>
                                    <p:cond delay="0"/>
                                  </p:stCondLst>
                                  <p:childTnLst>
                                    <p:animRot by="-21600000">
                                      <p:cBhvr>
                                        <p:cTn id="345" dur="2000" fill="hold"/>
                                        <p:tgtEl>
                                          <p:spTgt spid="27"/>
                                        </p:tgtEl>
                                        <p:attrNameLst>
                                          <p:attrName>r</p:attrName>
                                        </p:attrNameLst>
                                      </p:cBhvr>
                                    </p:animRot>
                                  </p:childTnLst>
                                </p:cTn>
                              </p:par>
                              <p:par>
                                <p:cTn id="346" presetID="8" presetClass="emph" presetSubtype="0" autoRev="1" fill="hold" nodeType="withEffect">
                                  <p:stCondLst>
                                    <p:cond delay="0"/>
                                  </p:stCondLst>
                                  <p:childTnLst>
                                    <p:animRot by="-21600000">
                                      <p:cBhvr>
                                        <p:cTn id="347" dur="2000" fill="hold"/>
                                        <p:tgtEl>
                                          <p:spTgt spid="28"/>
                                        </p:tgtEl>
                                        <p:attrNameLst>
                                          <p:attrName>r</p:attrName>
                                        </p:attrNameLst>
                                      </p:cBhvr>
                                    </p:animRot>
                                  </p:childTnLst>
                                </p:cTn>
                              </p:par>
                              <p:par>
                                <p:cTn id="348" presetID="8" presetClass="emph" presetSubtype="0" autoRev="1" fill="hold" nodeType="withEffect">
                                  <p:stCondLst>
                                    <p:cond delay="0"/>
                                  </p:stCondLst>
                                  <p:childTnLst>
                                    <p:animRot by="-21600000">
                                      <p:cBhvr>
                                        <p:cTn id="349" dur="2000" fill="hold"/>
                                        <p:tgtEl>
                                          <p:spTgt spid="29"/>
                                        </p:tgtEl>
                                        <p:attrNameLst>
                                          <p:attrName>r</p:attrName>
                                        </p:attrNameLst>
                                      </p:cBhvr>
                                    </p:animRot>
                                  </p:childTnLst>
                                </p:cTn>
                              </p:par>
                              <p:par>
                                <p:cTn id="350" presetID="8" presetClass="emph" presetSubtype="0" autoRev="1" fill="hold" nodeType="withEffect">
                                  <p:stCondLst>
                                    <p:cond delay="0"/>
                                  </p:stCondLst>
                                  <p:childTnLst>
                                    <p:animRot by="-21600000">
                                      <p:cBhvr>
                                        <p:cTn id="351" dur="2000" fill="hold"/>
                                        <p:tgtEl>
                                          <p:spTgt spid="30"/>
                                        </p:tgtEl>
                                        <p:attrNameLst>
                                          <p:attrName>r</p:attrName>
                                        </p:attrNameLst>
                                      </p:cBhvr>
                                    </p:animRot>
                                  </p:childTnLst>
                                </p:cTn>
                              </p:par>
                              <p:par>
                                <p:cTn id="352" presetID="8" presetClass="emph" presetSubtype="0" autoRev="1" fill="hold" nodeType="withEffect">
                                  <p:stCondLst>
                                    <p:cond delay="0"/>
                                  </p:stCondLst>
                                  <p:childTnLst>
                                    <p:animRot by="-21600000">
                                      <p:cBhvr>
                                        <p:cTn id="353" dur="2000" fill="hold"/>
                                        <p:tgtEl>
                                          <p:spTgt spid="31"/>
                                        </p:tgtEl>
                                        <p:attrNameLst>
                                          <p:attrName>r</p:attrName>
                                        </p:attrNameLst>
                                      </p:cBhvr>
                                    </p:animRot>
                                  </p:childTnLst>
                                </p:cTn>
                              </p:par>
                              <p:par>
                                <p:cTn id="354" presetID="8" presetClass="emph" presetSubtype="0" autoRev="1" fill="hold" nodeType="withEffect">
                                  <p:stCondLst>
                                    <p:cond delay="0"/>
                                  </p:stCondLst>
                                  <p:childTnLst>
                                    <p:animRot by="-21600000">
                                      <p:cBhvr>
                                        <p:cTn id="355" dur="2000" fill="hold"/>
                                        <p:tgtEl>
                                          <p:spTgt spid="32"/>
                                        </p:tgtEl>
                                        <p:attrNameLst>
                                          <p:attrName>r</p:attrName>
                                        </p:attrNameLst>
                                      </p:cBhvr>
                                    </p:animRot>
                                  </p:childTnLst>
                                </p:cTn>
                              </p:par>
                              <p:par>
                                <p:cTn id="356" presetID="8" presetClass="emph" presetSubtype="0" autoRev="1" fill="hold" nodeType="withEffect">
                                  <p:stCondLst>
                                    <p:cond delay="0"/>
                                  </p:stCondLst>
                                  <p:childTnLst>
                                    <p:animRot by="-21600000">
                                      <p:cBhvr>
                                        <p:cTn id="357" dur="2000" fill="hold"/>
                                        <p:tgtEl>
                                          <p:spTgt spid="33"/>
                                        </p:tgtEl>
                                        <p:attrNameLst>
                                          <p:attrName>r</p:attrName>
                                        </p:attrNameLst>
                                      </p:cBhvr>
                                    </p:animRot>
                                  </p:childTnLst>
                                </p:cTn>
                              </p:par>
                              <p:par>
                                <p:cTn id="358" presetID="8" presetClass="emph" presetSubtype="0" autoRev="1" fill="hold" nodeType="withEffect">
                                  <p:stCondLst>
                                    <p:cond delay="0"/>
                                  </p:stCondLst>
                                  <p:childTnLst>
                                    <p:animRot by="-21600000">
                                      <p:cBhvr>
                                        <p:cTn id="359" dur="2000" fill="hold"/>
                                        <p:tgtEl>
                                          <p:spTgt spid="34"/>
                                        </p:tgtEl>
                                        <p:attrNameLst>
                                          <p:attrName>r</p:attrName>
                                        </p:attrNameLst>
                                      </p:cBhvr>
                                    </p:animRot>
                                  </p:childTnLst>
                                </p:cTn>
                              </p:par>
                              <p:par>
                                <p:cTn id="360" presetID="8" presetClass="emph" presetSubtype="0" autoRev="1" fill="hold" nodeType="withEffect">
                                  <p:stCondLst>
                                    <p:cond delay="0"/>
                                  </p:stCondLst>
                                  <p:childTnLst>
                                    <p:animRot by="21600000">
                                      <p:cBhvr>
                                        <p:cTn id="361" dur="2000" fill="hold"/>
                                        <p:tgtEl>
                                          <p:spTgt spid="3"/>
                                        </p:tgtEl>
                                        <p:attrNameLst>
                                          <p:attrName>r</p:attrName>
                                        </p:attrNameLst>
                                      </p:cBhvr>
                                    </p:animRot>
                                  </p:childTnLst>
                                </p:cTn>
                              </p:par>
                              <p:par>
                                <p:cTn id="362" presetID="8" presetClass="emph" presetSubtype="0" autoRev="1" fill="hold" nodeType="withEffect">
                                  <p:stCondLst>
                                    <p:cond delay="0"/>
                                  </p:stCondLst>
                                  <p:childTnLst>
                                    <p:animRot by="21600000">
                                      <p:cBhvr>
                                        <p:cTn id="363" dur="2000" fill="hold"/>
                                        <p:tgtEl>
                                          <p:spTgt spid="4"/>
                                        </p:tgtEl>
                                        <p:attrNameLst>
                                          <p:attrName>r</p:attrName>
                                        </p:attrNameLst>
                                      </p:cBhvr>
                                    </p:animRot>
                                  </p:childTnLst>
                                </p:cTn>
                              </p:par>
                              <p:par>
                                <p:cTn id="364" presetID="8" presetClass="emph" presetSubtype="0" autoRev="1" fill="hold" nodeType="withEffect">
                                  <p:stCondLst>
                                    <p:cond delay="0"/>
                                  </p:stCondLst>
                                  <p:childTnLst>
                                    <p:animRot by="21600000">
                                      <p:cBhvr>
                                        <p:cTn id="365" dur="2000" fill="hold"/>
                                        <p:tgtEl>
                                          <p:spTgt spid="5"/>
                                        </p:tgtEl>
                                        <p:attrNameLst>
                                          <p:attrName>r</p:attrName>
                                        </p:attrNameLst>
                                      </p:cBhvr>
                                    </p:animRot>
                                  </p:childTnLst>
                                </p:cTn>
                              </p:par>
                              <p:par>
                                <p:cTn id="366" presetID="8" presetClass="emph" presetSubtype="0" autoRev="1" fill="hold" nodeType="withEffect">
                                  <p:stCondLst>
                                    <p:cond delay="0"/>
                                  </p:stCondLst>
                                  <p:childTnLst>
                                    <p:animRot by="21600000">
                                      <p:cBhvr>
                                        <p:cTn id="367" dur="2000" fill="hold"/>
                                        <p:tgtEl>
                                          <p:spTgt spid="6"/>
                                        </p:tgtEl>
                                        <p:attrNameLst>
                                          <p:attrName>r</p:attrName>
                                        </p:attrNameLst>
                                      </p:cBhvr>
                                    </p:animRot>
                                  </p:childTnLst>
                                </p:cTn>
                              </p:par>
                              <p:par>
                                <p:cTn id="368" presetID="8" presetClass="emph" presetSubtype="0" autoRev="1" fill="hold" nodeType="withEffect">
                                  <p:stCondLst>
                                    <p:cond delay="0"/>
                                  </p:stCondLst>
                                  <p:childTnLst>
                                    <p:animRot by="21600000">
                                      <p:cBhvr>
                                        <p:cTn id="369" dur="2000" fill="hold"/>
                                        <p:tgtEl>
                                          <p:spTgt spid="7"/>
                                        </p:tgtEl>
                                        <p:attrNameLst>
                                          <p:attrName>r</p:attrName>
                                        </p:attrNameLst>
                                      </p:cBhvr>
                                    </p:animRot>
                                  </p:childTnLst>
                                </p:cTn>
                              </p:par>
                              <p:par>
                                <p:cTn id="370" presetID="8" presetClass="emph" presetSubtype="0" autoRev="1" fill="hold" nodeType="withEffect">
                                  <p:stCondLst>
                                    <p:cond delay="0"/>
                                  </p:stCondLst>
                                  <p:childTnLst>
                                    <p:animRot by="21600000">
                                      <p:cBhvr>
                                        <p:cTn id="371" dur="2000" fill="hold"/>
                                        <p:tgtEl>
                                          <p:spTgt spid="8"/>
                                        </p:tgtEl>
                                        <p:attrNameLst>
                                          <p:attrName>r</p:attrName>
                                        </p:attrNameLst>
                                      </p:cBhvr>
                                    </p:animRot>
                                  </p:childTnLst>
                                </p:cTn>
                              </p:par>
                              <p:par>
                                <p:cTn id="372" presetID="8" presetClass="emph" presetSubtype="0" autoRev="1" fill="hold" nodeType="withEffect">
                                  <p:stCondLst>
                                    <p:cond delay="0"/>
                                  </p:stCondLst>
                                  <p:childTnLst>
                                    <p:animRot by="21600000">
                                      <p:cBhvr>
                                        <p:cTn id="373" dur="2000" fill="hold"/>
                                        <p:tgtEl>
                                          <p:spTgt spid="9"/>
                                        </p:tgtEl>
                                        <p:attrNameLst>
                                          <p:attrName>r</p:attrName>
                                        </p:attrNameLst>
                                      </p:cBhvr>
                                    </p:animRot>
                                  </p:childTnLst>
                                </p:cTn>
                              </p:par>
                              <p:par>
                                <p:cTn id="374" presetID="8" presetClass="emph" presetSubtype="0" autoRev="1" fill="hold" nodeType="withEffect">
                                  <p:stCondLst>
                                    <p:cond delay="0"/>
                                  </p:stCondLst>
                                  <p:childTnLst>
                                    <p:animRot by="21600000">
                                      <p:cBhvr>
                                        <p:cTn id="375" dur="2000" fill="hold"/>
                                        <p:tgtEl>
                                          <p:spTgt spid="10"/>
                                        </p:tgtEl>
                                        <p:attrNameLst>
                                          <p:attrName>r</p:attrName>
                                        </p:attrNameLst>
                                      </p:cBhvr>
                                    </p:animRot>
                                  </p:childTnLst>
                                </p:cTn>
                              </p:par>
                              <p:par>
                                <p:cTn id="376" presetID="8" presetClass="emph" presetSubtype="0" autoRev="1" fill="hold" nodeType="withEffect">
                                  <p:stCondLst>
                                    <p:cond delay="0"/>
                                  </p:stCondLst>
                                  <p:childTnLst>
                                    <p:animRot by="21600000">
                                      <p:cBhvr>
                                        <p:cTn id="377" dur="2000" fill="hold"/>
                                        <p:tgtEl>
                                          <p:spTgt spid="19"/>
                                        </p:tgtEl>
                                        <p:attrNameLst>
                                          <p:attrName>r</p:attrName>
                                        </p:attrNameLst>
                                      </p:cBhvr>
                                    </p:animRot>
                                  </p:childTnLst>
                                </p:cTn>
                              </p:par>
                              <p:par>
                                <p:cTn id="378" presetID="8" presetClass="emph" presetSubtype="0" autoRev="1" fill="hold" nodeType="withEffect">
                                  <p:stCondLst>
                                    <p:cond delay="0"/>
                                  </p:stCondLst>
                                  <p:childTnLst>
                                    <p:animRot by="21600000">
                                      <p:cBhvr>
                                        <p:cTn id="379" dur="2000" fill="hold"/>
                                        <p:tgtEl>
                                          <p:spTgt spid="20"/>
                                        </p:tgtEl>
                                        <p:attrNameLst>
                                          <p:attrName>r</p:attrName>
                                        </p:attrNameLst>
                                      </p:cBhvr>
                                    </p:animRot>
                                  </p:childTnLst>
                                </p:cTn>
                              </p:par>
                              <p:par>
                                <p:cTn id="380" presetID="8" presetClass="emph" presetSubtype="0" autoRev="1" fill="hold" nodeType="withEffect">
                                  <p:stCondLst>
                                    <p:cond delay="0"/>
                                  </p:stCondLst>
                                  <p:childTnLst>
                                    <p:animRot by="21600000">
                                      <p:cBhvr>
                                        <p:cTn id="381" dur="2000" fill="hold"/>
                                        <p:tgtEl>
                                          <p:spTgt spid="21"/>
                                        </p:tgtEl>
                                        <p:attrNameLst>
                                          <p:attrName>r</p:attrName>
                                        </p:attrNameLst>
                                      </p:cBhvr>
                                    </p:animRot>
                                  </p:childTnLst>
                                </p:cTn>
                              </p:par>
                              <p:par>
                                <p:cTn id="382" presetID="8" presetClass="emph" presetSubtype="0" autoRev="1" fill="hold" nodeType="withEffect">
                                  <p:stCondLst>
                                    <p:cond delay="0"/>
                                  </p:stCondLst>
                                  <p:childTnLst>
                                    <p:animRot by="21600000">
                                      <p:cBhvr>
                                        <p:cTn id="383" dur="2000" fill="hold"/>
                                        <p:tgtEl>
                                          <p:spTgt spid="22"/>
                                        </p:tgtEl>
                                        <p:attrNameLst>
                                          <p:attrName>r</p:attrName>
                                        </p:attrNameLst>
                                      </p:cBhvr>
                                    </p:animRot>
                                  </p:childTnLst>
                                </p:cTn>
                              </p:par>
                              <p:par>
                                <p:cTn id="384" presetID="8" presetClass="emph" presetSubtype="0" autoRev="1" fill="hold" nodeType="withEffect">
                                  <p:stCondLst>
                                    <p:cond delay="0"/>
                                  </p:stCondLst>
                                  <p:childTnLst>
                                    <p:animRot by="21600000">
                                      <p:cBhvr>
                                        <p:cTn id="385" dur="2000" fill="hold"/>
                                        <p:tgtEl>
                                          <p:spTgt spid="23"/>
                                        </p:tgtEl>
                                        <p:attrNameLst>
                                          <p:attrName>r</p:attrName>
                                        </p:attrNameLst>
                                      </p:cBhvr>
                                    </p:animRot>
                                  </p:childTnLst>
                                </p:cTn>
                              </p:par>
                              <p:par>
                                <p:cTn id="386" presetID="8" presetClass="emph" presetSubtype="0" autoRev="1" fill="hold" nodeType="withEffect">
                                  <p:stCondLst>
                                    <p:cond delay="0"/>
                                  </p:stCondLst>
                                  <p:childTnLst>
                                    <p:animRot by="21600000">
                                      <p:cBhvr>
                                        <p:cTn id="387" dur="2000" fill="hold"/>
                                        <p:tgtEl>
                                          <p:spTgt spid="24"/>
                                        </p:tgtEl>
                                        <p:attrNameLst>
                                          <p:attrName>r</p:attrName>
                                        </p:attrNameLst>
                                      </p:cBhvr>
                                    </p:animRot>
                                  </p:childTnLst>
                                </p:cTn>
                              </p:par>
                              <p:par>
                                <p:cTn id="388" presetID="8" presetClass="emph" presetSubtype="0" autoRev="1" fill="hold" nodeType="withEffect">
                                  <p:stCondLst>
                                    <p:cond delay="0"/>
                                  </p:stCondLst>
                                  <p:childTnLst>
                                    <p:animRot by="21600000">
                                      <p:cBhvr>
                                        <p:cTn id="389" dur="2000" fill="hold"/>
                                        <p:tgtEl>
                                          <p:spTgt spid="25"/>
                                        </p:tgtEl>
                                        <p:attrNameLst>
                                          <p:attrName>r</p:attrName>
                                        </p:attrNameLst>
                                      </p:cBhvr>
                                    </p:animRot>
                                  </p:childTnLst>
                                </p:cTn>
                              </p:par>
                              <p:par>
                                <p:cTn id="390" presetID="8" presetClass="emph" presetSubtype="0" autoRev="1" fill="hold" nodeType="withEffect">
                                  <p:stCondLst>
                                    <p:cond delay="0"/>
                                  </p:stCondLst>
                                  <p:childTnLst>
                                    <p:animRot by="21600000">
                                      <p:cBhvr>
                                        <p:cTn id="391" dur="2000" fill="hold"/>
                                        <p:tgtEl>
                                          <p:spTgt spid="26"/>
                                        </p:tgtEl>
                                        <p:attrNameLst>
                                          <p:attrName>r</p:attrName>
                                        </p:attrNameLst>
                                      </p:cBhvr>
                                    </p:animRot>
                                  </p:childTnLst>
                                </p:cTn>
                              </p:par>
                              <p:par>
                                <p:cTn id="392" presetID="17" presetClass="entr" presetSubtype="1" fill="hold" nodeType="withEffect">
                                  <p:stCondLst>
                                    <p:cond delay="0"/>
                                  </p:stCondLst>
                                  <p:childTnLst>
                                    <p:set>
                                      <p:cBhvr>
                                        <p:cTn id="393" dur="1" fill="hold">
                                          <p:stCondLst>
                                            <p:cond delay="0"/>
                                          </p:stCondLst>
                                        </p:cTn>
                                        <p:tgtEl>
                                          <p:spTgt spid="2"/>
                                        </p:tgtEl>
                                        <p:attrNameLst>
                                          <p:attrName>style.visibility</p:attrName>
                                        </p:attrNameLst>
                                      </p:cBhvr>
                                      <p:to>
                                        <p:strVal val="visible"/>
                                      </p:to>
                                    </p:set>
                                    <p:anim calcmode="lin" valueType="num">
                                      <p:cBhvr>
                                        <p:cTn id="394" dur="2000" fill="hold"/>
                                        <p:tgtEl>
                                          <p:spTgt spid="2"/>
                                        </p:tgtEl>
                                        <p:attrNameLst>
                                          <p:attrName>ppt_x</p:attrName>
                                        </p:attrNameLst>
                                      </p:cBhvr>
                                      <p:tavLst>
                                        <p:tav tm="0">
                                          <p:val>
                                            <p:strVal val="#ppt_x"/>
                                          </p:val>
                                        </p:tav>
                                        <p:tav tm="100000">
                                          <p:val>
                                            <p:strVal val="#ppt_x"/>
                                          </p:val>
                                        </p:tav>
                                      </p:tavLst>
                                    </p:anim>
                                    <p:anim calcmode="lin" valueType="num">
                                      <p:cBhvr>
                                        <p:cTn id="395" dur="2000" fill="hold"/>
                                        <p:tgtEl>
                                          <p:spTgt spid="2"/>
                                        </p:tgtEl>
                                        <p:attrNameLst>
                                          <p:attrName>ppt_y</p:attrName>
                                        </p:attrNameLst>
                                      </p:cBhvr>
                                      <p:tavLst>
                                        <p:tav tm="0">
                                          <p:val>
                                            <p:strVal val="#ppt_y-#ppt_h/2"/>
                                          </p:val>
                                        </p:tav>
                                        <p:tav tm="100000">
                                          <p:val>
                                            <p:strVal val="#ppt_y"/>
                                          </p:val>
                                        </p:tav>
                                      </p:tavLst>
                                    </p:anim>
                                    <p:anim calcmode="lin" valueType="num">
                                      <p:cBhvr>
                                        <p:cTn id="396" dur="2000" fill="hold"/>
                                        <p:tgtEl>
                                          <p:spTgt spid="2"/>
                                        </p:tgtEl>
                                        <p:attrNameLst>
                                          <p:attrName>ppt_w</p:attrName>
                                        </p:attrNameLst>
                                      </p:cBhvr>
                                      <p:tavLst>
                                        <p:tav tm="0">
                                          <p:val>
                                            <p:strVal val="#ppt_w"/>
                                          </p:val>
                                        </p:tav>
                                        <p:tav tm="100000">
                                          <p:val>
                                            <p:strVal val="#ppt_w"/>
                                          </p:val>
                                        </p:tav>
                                      </p:tavLst>
                                    </p:anim>
                                    <p:anim calcmode="lin" valueType="num">
                                      <p:cBhvr>
                                        <p:cTn id="397" dur="2000" fill="hold"/>
                                        <p:tgtEl>
                                          <p:spTgt spid="2"/>
                                        </p:tgtEl>
                                        <p:attrNameLst>
                                          <p:attrName>ppt_h</p:attrName>
                                        </p:attrNameLst>
                                      </p:cBhvr>
                                      <p:tavLst>
                                        <p:tav tm="0">
                                          <p:val>
                                            <p:fltVal val="0"/>
                                          </p:val>
                                        </p:tav>
                                        <p:tav tm="100000">
                                          <p:val>
                                            <p:strVal val="#ppt_h"/>
                                          </p:val>
                                        </p:tav>
                                      </p:tavLst>
                                    </p:anim>
                                  </p:childTnLst>
                                </p:cTn>
                              </p:par>
                              <p:par>
                                <p:cTn id="398" presetID="16" presetClass="entr" presetSubtype="37" fill="hold" nodeType="withEffect">
                                  <p:stCondLst>
                                    <p:cond delay="0"/>
                                  </p:stCondLst>
                                  <p:childTnLst>
                                    <p:set>
                                      <p:cBhvr>
                                        <p:cTn id="399" dur="1" fill="hold">
                                          <p:stCondLst>
                                            <p:cond delay="0"/>
                                          </p:stCondLst>
                                        </p:cTn>
                                        <p:tgtEl>
                                          <p:spTgt spid="2"/>
                                        </p:tgtEl>
                                        <p:attrNameLst>
                                          <p:attrName>style.visibility</p:attrName>
                                        </p:attrNameLst>
                                      </p:cBhvr>
                                      <p:to>
                                        <p:strVal val="visible"/>
                                      </p:to>
                                    </p:set>
                                    <p:animEffect transition="in" filter="barn(outVertical)">
                                      <p:cBhvr>
                                        <p:cTn id="40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flip="none" rotWithShape="1">
          <a:gsLst>
            <a:gs pos="12000">
              <a:schemeClr val="tx1"/>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stock-photo-10061097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b-w-2026359_960_720.png"/>
          <p:cNvPicPr>
            <a:picLocks noChangeAspect="1"/>
          </p:cNvPicPr>
          <p:nvPr/>
        </p:nvPicPr>
        <p:blipFill>
          <a:blip r:embed="rId3" cstate="print">
            <a:lum bright="-40000"/>
          </a:blip>
          <a:stretch>
            <a:fillRect/>
          </a:stretch>
        </p:blipFill>
        <p:spPr>
          <a:xfrm>
            <a:off x="3786182" y="0"/>
            <a:ext cx="785818" cy="783198"/>
          </a:xfrm>
          <a:prstGeom prst="rect">
            <a:avLst/>
          </a:prstGeom>
        </p:spPr>
      </p:pic>
      <p:pic>
        <p:nvPicPr>
          <p:cNvPr id="5" name="4 Imagen" descr="b-w-2026359_960_720.png"/>
          <p:cNvPicPr>
            <a:picLocks noChangeAspect="1"/>
          </p:cNvPicPr>
          <p:nvPr/>
        </p:nvPicPr>
        <p:blipFill>
          <a:blip r:embed="rId3" cstate="print">
            <a:lum bright="-40000"/>
          </a:blip>
          <a:stretch>
            <a:fillRect/>
          </a:stretch>
        </p:blipFill>
        <p:spPr>
          <a:xfrm>
            <a:off x="4572000" y="0"/>
            <a:ext cx="785818" cy="783198"/>
          </a:xfrm>
          <a:prstGeom prst="rect">
            <a:avLst/>
          </a:prstGeom>
        </p:spPr>
      </p:pic>
      <p:pic>
        <p:nvPicPr>
          <p:cNvPr id="6" name="5 Imagen" descr="b-w-2026359_960_720.png"/>
          <p:cNvPicPr>
            <a:picLocks noChangeAspect="1"/>
          </p:cNvPicPr>
          <p:nvPr/>
        </p:nvPicPr>
        <p:blipFill>
          <a:blip r:embed="rId3" cstate="print">
            <a:lum bright="10000"/>
          </a:blip>
          <a:stretch>
            <a:fillRect/>
          </a:stretch>
        </p:blipFill>
        <p:spPr>
          <a:xfrm>
            <a:off x="0" y="4360302"/>
            <a:ext cx="785818" cy="783198"/>
          </a:xfrm>
          <a:prstGeom prst="rect">
            <a:avLst/>
          </a:prstGeom>
        </p:spPr>
      </p:pic>
      <p:pic>
        <p:nvPicPr>
          <p:cNvPr id="7" name="6 Imagen" descr="b-w-2026359_960_720.png"/>
          <p:cNvPicPr>
            <a:picLocks noChangeAspect="1"/>
          </p:cNvPicPr>
          <p:nvPr/>
        </p:nvPicPr>
        <p:blipFill>
          <a:blip r:embed="rId3" cstate="print">
            <a:lum bright="10000"/>
          </a:blip>
          <a:stretch>
            <a:fillRect/>
          </a:stretch>
        </p:blipFill>
        <p:spPr>
          <a:xfrm>
            <a:off x="8358182" y="4360302"/>
            <a:ext cx="785818" cy="783198"/>
          </a:xfrm>
          <a:prstGeom prst="rect">
            <a:avLst/>
          </a:prstGeom>
        </p:spPr>
      </p:pic>
      <p:pic>
        <p:nvPicPr>
          <p:cNvPr id="8" name="7 Imagen" descr="b-w-2026359_960_720.png"/>
          <p:cNvPicPr>
            <a:picLocks noChangeAspect="1"/>
          </p:cNvPicPr>
          <p:nvPr/>
        </p:nvPicPr>
        <p:blipFill>
          <a:blip r:embed="rId3" cstate="print">
            <a:lum bright="20000" contrast="40000"/>
          </a:blip>
          <a:stretch>
            <a:fillRect/>
          </a:stretch>
        </p:blipFill>
        <p:spPr>
          <a:xfrm>
            <a:off x="2857488" y="2428874"/>
            <a:ext cx="785818" cy="783198"/>
          </a:xfrm>
          <a:prstGeom prst="rect">
            <a:avLst/>
          </a:prstGeom>
        </p:spPr>
      </p:pic>
      <p:pic>
        <p:nvPicPr>
          <p:cNvPr id="9" name="8 Imagen" descr="b-w-2026359_960_720.png"/>
          <p:cNvPicPr>
            <a:picLocks noChangeAspect="1"/>
          </p:cNvPicPr>
          <p:nvPr/>
        </p:nvPicPr>
        <p:blipFill>
          <a:blip r:embed="rId3" cstate="print">
            <a:lum bright="20000"/>
          </a:blip>
          <a:stretch>
            <a:fillRect/>
          </a:stretch>
        </p:blipFill>
        <p:spPr>
          <a:xfrm>
            <a:off x="3643306" y="857238"/>
            <a:ext cx="785818" cy="783198"/>
          </a:xfrm>
          <a:prstGeom prst="rect">
            <a:avLst/>
          </a:prstGeom>
        </p:spPr>
      </p:pic>
      <p:pic>
        <p:nvPicPr>
          <p:cNvPr id="10" name="9 Imagen" descr="b-w-2026359_960_720.png"/>
          <p:cNvPicPr>
            <a:picLocks noChangeAspect="1"/>
          </p:cNvPicPr>
          <p:nvPr/>
        </p:nvPicPr>
        <p:blipFill>
          <a:blip r:embed="rId3" cstate="print">
            <a:lum bright="20000"/>
          </a:blip>
          <a:stretch>
            <a:fillRect/>
          </a:stretch>
        </p:blipFill>
        <p:spPr>
          <a:xfrm>
            <a:off x="4786314" y="857238"/>
            <a:ext cx="785818" cy="783198"/>
          </a:xfrm>
          <a:prstGeom prst="rect">
            <a:avLst/>
          </a:prstGeom>
        </p:spPr>
      </p:pic>
      <p:pic>
        <p:nvPicPr>
          <p:cNvPr id="11" name="10 Imagen" descr="b-w-2026359_960_720.png"/>
          <p:cNvPicPr>
            <a:picLocks noChangeAspect="1"/>
          </p:cNvPicPr>
          <p:nvPr/>
        </p:nvPicPr>
        <p:blipFill>
          <a:blip r:embed="rId3" cstate="print">
            <a:lum bright="-40000"/>
          </a:blip>
          <a:stretch>
            <a:fillRect/>
          </a:stretch>
        </p:blipFill>
        <p:spPr>
          <a:xfrm>
            <a:off x="3214678" y="1643056"/>
            <a:ext cx="785818" cy="783198"/>
          </a:xfrm>
          <a:prstGeom prst="rect">
            <a:avLst/>
          </a:prstGeom>
        </p:spPr>
      </p:pic>
      <p:pic>
        <p:nvPicPr>
          <p:cNvPr id="12" name="11 Imagen" descr="b-w-2026359_960_720.png"/>
          <p:cNvPicPr>
            <a:picLocks noChangeAspect="1"/>
          </p:cNvPicPr>
          <p:nvPr/>
        </p:nvPicPr>
        <p:blipFill>
          <a:blip r:embed="rId3" cstate="print">
            <a:lum bright="-40000"/>
          </a:blip>
          <a:stretch>
            <a:fillRect/>
          </a:stretch>
        </p:blipFill>
        <p:spPr>
          <a:xfrm>
            <a:off x="2214546" y="3071816"/>
            <a:ext cx="785818" cy="783198"/>
          </a:xfrm>
          <a:prstGeom prst="rect">
            <a:avLst/>
          </a:prstGeom>
        </p:spPr>
      </p:pic>
      <p:pic>
        <p:nvPicPr>
          <p:cNvPr id="13" name="12 Imagen" descr="b-w-2026359_960_720.png"/>
          <p:cNvPicPr>
            <a:picLocks noChangeAspect="1"/>
          </p:cNvPicPr>
          <p:nvPr/>
        </p:nvPicPr>
        <p:blipFill>
          <a:blip r:embed="rId3" cstate="print">
            <a:lum bright="10000"/>
          </a:blip>
          <a:stretch>
            <a:fillRect/>
          </a:stretch>
        </p:blipFill>
        <p:spPr>
          <a:xfrm>
            <a:off x="1571604" y="3571882"/>
            <a:ext cx="785818" cy="783198"/>
          </a:xfrm>
          <a:prstGeom prst="rect">
            <a:avLst/>
          </a:prstGeom>
        </p:spPr>
      </p:pic>
      <p:pic>
        <p:nvPicPr>
          <p:cNvPr id="14" name="13 Imagen" descr="b-w-2026359_960_720.png"/>
          <p:cNvPicPr>
            <a:picLocks noChangeAspect="1"/>
          </p:cNvPicPr>
          <p:nvPr/>
        </p:nvPicPr>
        <p:blipFill>
          <a:blip r:embed="rId3" cstate="print">
            <a:lum bright="-40000"/>
          </a:blip>
          <a:stretch>
            <a:fillRect/>
          </a:stretch>
        </p:blipFill>
        <p:spPr>
          <a:xfrm>
            <a:off x="857224" y="4000510"/>
            <a:ext cx="785818" cy="783198"/>
          </a:xfrm>
          <a:prstGeom prst="rect">
            <a:avLst/>
          </a:prstGeom>
        </p:spPr>
      </p:pic>
      <p:pic>
        <p:nvPicPr>
          <p:cNvPr id="15" name="14 Imagen" descr="b-w-2026359_960_720.png"/>
          <p:cNvPicPr>
            <a:picLocks noChangeAspect="1"/>
          </p:cNvPicPr>
          <p:nvPr/>
        </p:nvPicPr>
        <p:blipFill>
          <a:blip r:embed="rId3" cstate="print">
            <a:lum bright="-40000"/>
          </a:blip>
          <a:stretch>
            <a:fillRect/>
          </a:stretch>
        </p:blipFill>
        <p:spPr>
          <a:xfrm>
            <a:off x="5143504" y="1714494"/>
            <a:ext cx="785818" cy="783198"/>
          </a:xfrm>
          <a:prstGeom prst="rect">
            <a:avLst/>
          </a:prstGeom>
        </p:spPr>
      </p:pic>
      <p:pic>
        <p:nvPicPr>
          <p:cNvPr id="16" name="15 Imagen" descr="b-w-2026359_960_720.png"/>
          <p:cNvPicPr>
            <a:picLocks noChangeAspect="1"/>
          </p:cNvPicPr>
          <p:nvPr/>
        </p:nvPicPr>
        <p:blipFill>
          <a:blip r:embed="rId3" cstate="print">
            <a:lum bright="20000"/>
          </a:blip>
          <a:stretch>
            <a:fillRect/>
          </a:stretch>
        </p:blipFill>
        <p:spPr>
          <a:xfrm>
            <a:off x="5715008" y="2428874"/>
            <a:ext cx="785818" cy="783198"/>
          </a:xfrm>
          <a:prstGeom prst="rect">
            <a:avLst/>
          </a:prstGeom>
        </p:spPr>
      </p:pic>
      <p:pic>
        <p:nvPicPr>
          <p:cNvPr id="17" name="16 Imagen" descr="b-w-2026359_960_720.png"/>
          <p:cNvPicPr>
            <a:picLocks noChangeAspect="1"/>
          </p:cNvPicPr>
          <p:nvPr/>
        </p:nvPicPr>
        <p:blipFill>
          <a:blip r:embed="rId3" cstate="print">
            <a:lum bright="-40000"/>
          </a:blip>
          <a:stretch>
            <a:fillRect/>
          </a:stretch>
        </p:blipFill>
        <p:spPr>
          <a:xfrm>
            <a:off x="6286512" y="3071816"/>
            <a:ext cx="785818" cy="783198"/>
          </a:xfrm>
          <a:prstGeom prst="rect">
            <a:avLst/>
          </a:prstGeom>
        </p:spPr>
      </p:pic>
      <p:pic>
        <p:nvPicPr>
          <p:cNvPr id="18" name="17 Imagen" descr="b-w-2026359_960_720.png"/>
          <p:cNvPicPr>
            <a:picLocks noChangeAspect="1"/>
          </p:cNvPicPr>
          <p:nvPr/>
        </p:nvPicPr>
        <p:blipFill>
          <a:blip r:embed="rId3" cstate="print">
            <a:lum bright="10000"/>
          </a:blip>
          <a:stretch>
            <a:fillRect/>
          </a:stretch>
        </p:blipFill>
        <p:spPr>
          <a:xfrm>
            <a:off x="7000892" y="3429006"/>
            <a:ext cx="785818" cy="783198"/>
          </a:xfrm>
          <a:prstGeom prst="rect">
            <a:avLst/>
          </a:prstGeom>
        </p:spPr>
      </p:pic>
      <p:pic>
        <p:nvPicPr>
          <p:cNvPr id="19" name="18 Imagen" descr="b-w-2026359_960_720.png"/>
          <p:cNvPicPr>
            <a:picLocks noChangeAspect="1"/>
          </p:cNvPicPr>
          <p:nvPr/>
        </p:nvPicPr>
        <p:blipFill>
          <a:blip r:embed="rId3" cstate="print">
            <a:lum bright="-40000"/>
          </a:blip>
          <a:stretch>
            <a:fillRect/>
          </a:stretch>
        </p:blipFill>
        <p:spPr>
          <a:xfrm>
            <a:off x="7643834" y="3929072"/>
            <a:ext cx="785818" cy="783198"/>
          </a:xfrm>
          <a:prstGeom prst="rect">
            <a:avLst/>
          </a:prstGeom>
        </p:spPr>
      </p:pic>
      <p:sp>
        <p:nvSpPr>
          <p:cNvPr id="20" name="19 Rectángulo"/>
          <p:cNvSpPr/>
          <p:nvPr/>
        </p:nvSpPr>
        <p:spPr>
          <a:xfrm>
            <a:off x="-428660" y="-285770"/>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2000" fill="hold"/>
                                        <p:tgtEl>
                                          <p:spTgt spid="12"/>
                                        </p:tgtEl>
                                        <p:attrNameLst>
                                          <p:attrName>ppt_x</p:attrName>
                                        </p:attrNameLst>
                                      </p:cBhvr>
                                      <p:tavLst>
                                        <p:tav tm="0">
                                          <p:val>
                                            <p:strVal val="1+#ppt_w/2"/>
                                          </p:val>
                                        </p:tav>
                                        <p:tav tm="100000">
                                          <p:val>
                                            <p:strVal val="#ppt_x"/>
                                          </p:val>
                                        </p:tav>
                                      </p:tavLst>
                                    </p:anim>
                                    <p:anim calcmode="lin" valueType="num">
                                      <p:cBhvr additive="base">
                                        <p:cTn id="30" dur="2000" fill="hold"/>
                                        <p:tgtEl>
                                          <p:spTgt spid="12"/>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2000" fill="hold"/>
                                        <p:tgtEl>
                                          <p:spTgt spid="13"/>
                                        </p:tgtEl>
                                        <p:attrNameLst>
                                          <p:attrName>ppt_x</p:attrName>
                                        </p:attrNameLst>
                                      </p:cBhvr>
                                      <p:tavLst>
                                        <p:tav tm="0">
                                          <p:val>
                                            <p:strVal val="1+#ppt_w/2"/>
                                          </p:val>
                                        </p:tav>
                                        <p:tav tm="100000">
                                          <p:val>
                                            <p:strVal val="#ppt_x"/>
                                          </p:val>
                                        </p:tav>
                                      </p:tavLst>
                                    </p:anim>
                                    <p:anim calcmode="lin" valueType="num">
                                      <p:cBhvr additive="base">
                                        <p:cTn id="34" dur="2000" fill="hold"/>
                                        <p:tgtEl>
                                          <p:spTgt spid="13"/>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2000" fill="hold"/>
                                        <p:tgtEl>
                                          <p:spTgt spid="14"/>
                                        </p:tgtEl>
                                        <p:attrNameLst>
                                          <p:attrName>ppt_x</p:attrName>
                                        </p:attrNameLst>
                                      </p:cBhvr>
                                      <p:tavLst>
                                        <p:tav tm="0">
                                          <p:val>
                                            <p:strVal val="1+#ppt_w/2"/>
                                          </p:val>
                                        </p:tav>
                                        <p:tav tm="100000">
                                          <p:val>
                                            <p:strVal val="#ppt_x"/>
                                          </p:val>
                                        </p:tav>
                                      </p:tavLst>
                                    </p:anim>
                                    <p:anim calcmode="lin" valueType="num">
                                      <p:cBhvr additive="base">
                                        <p:cTn id="38" dur="2000" fill="hold"/>
                                        <p:tgtEl>
                                          <p:spTgt spid="14"/>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2000" fill="hold"/>
                                        <p:tgtEl>
                                          <p:spTgt spid="5"/>
                                        </p:tgtEl>
                                        <p:attrNameLst>
                                          <p:attrName>ppt_x</p:attrName>
                                        </p:attrNameLst>
                                      </p:cBhvr>
                                      <p:tavLst>
                                        <p:tav tm="0">
                                          <p:val>
                                            <p:strVal val="0-#ppt_w/2"/>
                                          </p:val>
                                        </p:tav>
                                        <p:tav tm="100000">
                                          <p:val>
                                            <p:strVal val="#ppt_x"/>
                                          </p:val>
                                        </p:tav>
                                      </p:tavLst>
                                    </p:anim>
                                    <p:anim calcmode="lin" valueType="num">
                                      <p:cBhvr additive="base">
                                        <p:cTn id="42" dur="2000" fill="hold"/>
                                        <p:tgtEl>
                                          <p:spTgt spid="5"/>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2000" fill="hold"/>
                                        <p:tgtEl>
                                          <p:spTgt spid="7"/>
                                        </p:tgtEl>
                                        <p:attrNameLst>
                                          <p:attrName>ppt_x</p:attrName>
                                        </p:attrNameLst>
                                      </p:cBhvr>
                                      <p:tavLst>
                                        <p:tav tm="0">
                                          <p:val>
                                            <p:strVal val="0-#ppt_w/2"/>
                                          </p:val>
                                        </p:tav>
                                        <p:tav tm="100000">
                                          <p:val>
                                            <p:strVal val="#ppt_x"/>
                                          </p:val>
                                        </p:tav>
                                      </p:tavLst>
                                    </p:anim>
                                    <p:anim calcmode="lin" valueType="num">
                                      <p:cBhvr additive="base">
                                        <p:cTn id="46" dur="2000" fill="hold"/>
                                        <p:tgtEl>
                                          <p:spTgt spid="7"/>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2000" fill="hold"/>
                                        <p:tgtEl>
                                          <p:spTgt spid="10"/>
                                        </p:tgtEl>
                                        <p:attrNameLst>
                                          <p:attrName>ppt_x</p:attrName>
                                        </p:attrNameLst>
                                      </p:cBhvr>
                                      <p:tavLst>
                                        <p:tav tm="0">
                                          <p:val>
                                            <p:strVal val="0-#ppt_w/2"/>
                                          </p:val>
                                        </p:tav>
                                        <p:tav tm="100000">
                                          <p:val>
                                            <p:strVal val="#ppt_x"/>
                                          </p:val>
                                        </p:tav>
                                      </p:tavLst>
                                    </p:anim>
                                    <p:anim calcmode="lin" valueType="num">
                                      <p:cBhvr additive="base">
                                        <p:cTn id="50" dur="2000" fill="hold"/>
                                        <p:tgtEl>
                                          <p:spTgt spid="10"/>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4"/>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6"/>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8"/>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9"/>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1"/>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2"/>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3"/>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4"/>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5"/>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7"/>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0"/>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5"/>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6"/>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7"/>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8"/>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9"/>
                                        </p:tgtEl>
                                        <p:attrNameLst>
                                          <p:attrName>r</p:attrName>
                                        </p:attrNameLst>
                                      </p:cBhvr>
                                    </p:animRot>
                                  </p:childTnLst>
                                </p:cTn>
                              </p:par>
                            </p:childTnLst>
                          </p:cTn>
                        </p:par>
                        <p:par>
                          <p:cTn id="103" fill="hold">
                            <p:stCondLst>
                              <p:cond delay="4000"/>
                            </p:stCondLst>
                            <p:childTnLst>
                              <p:par>
                                <p:cTn id="104" presetID="2" presetClass="exit" presetSubtype="6" fill="hold" nodeType="after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1+ppt_w/2"/>
                                          </p:val>
                                        </p:tav>
                                      </p:tavLst>
                                    </p:anim>
                                    <p:anim calcmode="lin" valueType="num">
                                      <p:cBhvr additive="base">
                                        <p:cTn id="106" dur="2000"/>
                                        <p:tgtEl>
                                          <p:spTgt spid="4"/>
                                        </p:tgtEl>
                                        <p:attrNameLst>
                                          <p:attrName>ppt_y</p:attrName>
                                        </p:attrNameLst>
                                      </p:cBhvr>
                                      <p:tavLst>
                                        <p:tav tm="0">
                                          <p:val>
                                            <p:strVal val="ppt_y"/>
                                          </p:val>
                                        </p:tav>
                                        <p:tav tm="100000">
                                          <p:val>
                                            <p:strVal val="1+ppt_h/2"/>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6"/>
                                        </p:tgtEl>
                                        <p:attrNameLst>
                                          <p:attrName>ppt_x</p:attrName>
                                        </p:attrNameLst>
                                      </p:cBhvr>
                                      <p:tavLst>
                                        <p:tav tm="0">
                                          <p:val>
                                            <p:strVal val="ppt_x"/>
                                          </p:val>
                                        </p:tav>
                                        <p:tav tm="100000">
                                          <p:val>
                                            <p:strVal val="1+ppt_w/2"/>
                                          </p:val>
                                        </p:tav>
                                      </p:tavLst>
                                    </p:anim>
                                    <p:anim calcmode="lin" valueType="num">
                                      <p:cBhvr additive="base">
                                        <p:cTn id="110" dur="2000"/>
                                        <p:tgtEl>
                                          <p:spTgt spid="6"/>
                                        </p:tgtEl>
                                        <p:attrNameLst>
                                          <p:attrName>ppt_y</p:attrName>
                                        </p:attrNameLst>
                                      </p:cBhvr>
                                      <p:tavLst>
                                        <p:tav tm="0">
                                          <p:val>
                                            <p:strVal val="ppt_y"/>
                                          </p:val>
                                        </p:tav>
                                        <p:tav tm="100000">
                                          <p:val>
                                            <p:strVal val="1+ppt_h/2"/>
                                          </p:val>
                                        </p:tav>
                                      </p:tavLst>
                                    </p:anim>
                                    <p:set>
                                      <p:cBhvr>
                                        <p:cTn id="111" dur="1" fill="hold">
                                          <p:stCondLst>
                                            <p:cond delay="1999"/>
                                          </p:stCondLst>
                                        </p:cTn>
                                        <p:tgtEl>
                                          <p:spTgt spid="6"/>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8"/>
                                        </p:tgtEl>
                                        <p:attrNameLst>
                                          <p:attrName>ppt_x</p:attrName>
                                        </p:attrNameLst>
                                      </p:cBhvr>
                                      <p:tavLst>
                                        <p:tav tm="0">
                                          <p:val>
                                            <p:strVal val="ppt_x"/>
                                          </p:val>
                                        </p:tav>
                                        <p:tav tm="100000">
                                          <p:val>
                                            <p:strVal val="1+ppt_w/2"/>
                                          </p:val>
                                        </p:tav>
                                      </p:tavLst>
                                    </p:anim>
                                    <p:anim calcmode="lin" valueType="num">
                                      <p:cBhvr additive="base">
                                        <p:cTn id="114" dur="2000"/>
                                        <p:tgtEl>
                                          <p:spTgt spid="8"/>
                                        </p:tgtEl>
                                        <p:attrNameLst>
                                          <p:attrName>ppt_y</p:attrName>
                                        </p:attrNameLst>
                                      </p:cBhvr>
                                      <p:tavLst>
                                        <p:tav tm="0">
                                          <p:val>
                                            <p:strVal val="ppt_y"/>
                                          </p:val>
                                        </p:tav>
                                        <p:tav tm="100000">
                                          <p:val>
                                            <p:strVal val="1+ppt_h/2"/>
                                          </p:val>
                                        </p:tav>
                                      </p:tavLst>
                                    </p:anim>
                                    <p:set>
                                      <p:cBhvr>
                                        <p:cTn id="115" dur="1" fill="hold">
                                          <p:stCondLst>
                                            <p:cond delay="1999"/>
                                          </p:stCondLst>
                                        </p:cTn>
                                        <p:tgtEl>
                                          <p:spTgt spid="8"/>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9"/>
                                        </p:tgtEl>
                                        <p:attrNameLst>
                                          <p:attrName>ppt_x</p:attrName>
                                        </p:attrNameLst>
                                      </p:cBhvr>
                                      <p:tavLst>
                                        <p:tav tm="0">
                                          <p:val>
                                            <p:strVal val="ppt_x"/>
                                          </p:val>
                                        </p:tav>
                                        <p:tav tm="100000">
                                          <p:val>
                                            <p:strVal val="1+ppt_w/2"/>
                                          </p:val>
                                        </p:tav>
                                      </p:tavLst>
                                    </p:anim>
                                    <p:anim calcmode="lin" valueType="num">
                                      <p:cBhvr additive="base">
                                        <p:cTn id="118" dur="2000"/>
                                        <p:tgtEl>
                                          <p:spTgt spid="9"/>
                                        </p:tgtEl>
                                        <p:attrNameLst>
                                          <p:attrName>ppt_y</p:attrName>
                                        </p:attrNameLst>
                                      </p:cBhvr>
                                      <p:tavLst>
                                        <p:tav tm="0">
                                          <p:val>
                                            <p:strVal val="ppt_y"/>
                                          </p:val>
                                        </p:tav>
                                        <p:tav tm="100000">
                                          <p:val>
                                            <p:strVal val="1+ppt_h/2"/>
                                          </p:val>
                                        </p:tav>
                                      </p:tavLst>
                                    </p:anim>
                                    <p:set>
                                      <p:cBhvr>
                                        <p:cTn id="119" dur="1" fill="hold">
                                          <p:stCondLst>
                                            <p:cond delay="1999"/>
                                          </p:stCondLst>
                                        </p:cTn>
                                        <p:tgtEl>
                                          <p:spTgt spid="9"/>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11"/>
                                        </p:tgtEl>
                                        <p:attrNameLst>
                                          <p:attrName>ppt_x</p:attrName>
                                        </p:attrNameLst>
                                      </p:cBhvr>
                                      <p:tavLst>
                                        <p:tav tm="0">
                                          <p:val>
                                            <p:strVal val="ppt_x"/>
                                          </p:val>
                                        </p:tav>
                                        <p:tav tm="100000">
                                          <p:val>
                                            <p:strVal val="1+ppt_w/2"/>
                                          </p:val>
                                        </p:tav>
                                      </p:tavLst>
                                    </p:anim>
                                    <p:anim calcmode="lin" valueType="num">
                                      <p:cBhvr additive="base">
                                        <p:cTn id="122" dur="2000"/>
                                        <p:tgtEl>
                                          <p:spTgt spid="11"/>
                                        </p:tgtEl>
                                        <p:attrNameLst>
                                          <p:attrName>ppt_y</p:attrName>
                                        </p:attrNameLst>
                                      </p:cBhvr>
                                      <p:tavLst>
                                        <p:tav tm="0">
                                          <p:val>
                                            <p:strVal val="ppt_y"/>
                                          </p:val>
                                        </p:tav>
                                        <p:tav tm="100000">
                                          <p:val>
                                            <p:strVal val="1+ppt_h/2"/>
                                          </p:val>
                                        </p:tav>
                                      </p:tavLst>
                                    </p:anim>
                                    <p:set>
                                      <p:cBhvr>
                                        <p:cTn id="123" dur="1" fill="hold">
                                          <p:stCondLst>
                                            <p:cond delay="1999"/>
                                          </p:stCondLst>
                                        </p:cTn>
                                        <p:tgtEl>
                                          <p:spTgt spid="11"/>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12"/>
                                        </p:tgtEl>
                                        <p:attrNameLst>
                                          <p:attrName>ppt_x</p:attrName>
                                        </p:attrNameLst>
                                      </p:cBhvr>
                                      <p:tavLst>
                                        <p:tav tm="0">
                                          <p:val>
                                            <p:strVal val="ppt_x"/>
                                          </p:val>
                                        </p:tav>
                                        <p:tav tm="100000">
                                          <p:val>
                                            <p:strVal val="1+ppt_w/2"/>
                                          </p:val>
                                        </p:tav>
                                      </p:tavLst>
                                    </p:anim>
                                    <p:anim calcmode="lin" valueType="num">
                                      <p:cBhvr additive="base">
                                        <p:cTn id="126" dur="2000"/>
                                        <p:tgtEl>
                                          <p:spTgt spid="12"/>
                                        </p:tgtEl>
                                        <p:attrNameLst>
                                          <p:attrName>ppt_y</p:attrName>
                                        </p:attrNameLst>
                                      </p:cBhvr>
                                      <p:tavLst>
                                        <p:tav tm="0">
                                          <p:val>
                                            <p:strVal val="ppt_y"/>
                                          </p:val>
                                        </p:tav>
                                        <p:tav tm="100000">
                                          <p:val>
                                            <p:strVal val="1+ppt_h/2"/>
                                          </p:val>
                                        </p:tav>
                                      </p:tavLst>
                                    </p:anim>
                                    <p:set>
                                      <p:cBhvr>
                                        <p:cTn id="127" dur="1" fill="hold">
                                          <p:stCondLst>
                                            <p:cond delay="1999"/>
                                          </p:stCondLst>
                                        </p:cTn>
                                        <p:tgtEl>
                                          <p:spTgt spid="12"/>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13"/>
                                        </p:tgtEl>
                                        <p:attrNameLst>
                                          <p:attrName>ppt_x</p:attrName>
                                        </p:attrNameLst>
                                      </p:cBhvr>
                                      <p:tavLst>
                                        <p:tav tm="0">
                                          <p:val>
                                            <p:strVal val="ppt_x"/>
                                          </p:val>
                                        </p:tav>
                                        <p:tav tm="100000">
                                          <p:val>
                                            <p:strVal val="1+ppt_w/2"/>
                                          </p:val>
                                        </p:tav>
                                      </p:tavLst>
                                    </p:anim>
                                    <p:anim calcmode="lin" valueType="num">
                                      <p:cBhvr additive="base">
                                        <p:cTn id="130" dur="2000"/>
                                        <p:tgtEl>
                                          <p:spTgt spid="13"/>
                                        </p:tgtEl>
                                        <p:attrNameLst>
                                          <p:attrName>ppt_y</p:attrName>
                                        </p:attrNameLst>
                                      </p:cBhvr>
                                      <p:tavLst>
                                        <p:tav tm="0">
                                          <p:val>
                                            <p:strVal val="ppt_y"/>
                                          </p:val>
                                        </p:tav>
                                        <p:tav tm="100000">
                                          <p:val>
                                            <p:strVal val="1+ppt_h/2"/>
                                          </p:val>
                                        </p:tav>
                                      </p:tavLst>
                                    </p:anim>
                                    <p:set>
                                      <p:cBhvr>
                                        <p:cTn id="131" dur="1" fill="hold">
                                          <p:stCondLst>
                                            <p:cond delay="1999"/>
                                          </p:stCondLst>
                                        </p:cTn>
                                        <p:tgtEl>
                                          <p:spTgt spid="13"/>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14"/>
                                        </p:tgtEl>
                                        <p:attrNameLst>
                                          <p:attrName>ppt_x</p:attrName>
                                        </p:attrNameLst>
                                      </p:cBhvr>
                                      <p:tavLst>
                                        <p:tav tm="0">
                                          <p:val>
                                            <p:strVal val="ppt_x"/>
                                          </p:val>
                                        </p:tav>
                                        <p:tav tm="100000">
                                          <p:val>
                                            <p:strVal val="1+ppt_w/2"/>
                                          </p:val>
                                        </p:tav>
                                      </p:tavLst>
                                    </p:anim>
                                    <p:anim calcmode="lin" valueType="num">
                                      <p:cBhvr additive="base">
                                        <p:cTn id="134" dur="2000"/>
                                        <p:tgtEl>
                                          <p:spTgt spid="14"/>
                                        </p:tgtEl>
                                        <p:attrNameLst>
                                          <p:attrName>ppt_y</p:attrName>
                                        </p:attrNameLst>
                                      </p:cBhvr>
                                      <p:tavLst>
                                        <p:tav tm="0">
                                          <p:val>
                                            <p:strVal val="ppt_y"/>
                                          </p:val>
                                        </p:tav>
                                        <p:tav tm="100000">
                                          <p:val>
                                            <p:strVal val="1+ppt_h/2"/>
                                          </p:val>
                                        </p:tav>
                                      </p:tavLst>
                                    </p:anim>
                                    <p:set>
                                      <p:cBhvr>
                                        <p:cTn id="135" dur="1" fill="hold">
                                          <p:stCondLst>
                                            <p:cond delay="1999"/>
                                          </p:stCondLst>
                                        </p:cTn>
                                        <p:tgtEl>
                                          <p:spTgt spid="14"/>
                                        </p:tgtEl>
                                        <p:attrNameLst>
                                          <p:attrName>style.visibility</p:attrName>
                                        </p:attrNameLst>
                                      </p:cBhvr>
                                      <p:to>
                                        <p:strVal val="hidden"/>
                                      </p:to>
                                    </p:set>
                                  </p:childTnLst>
                                </p:cTn>
                              </p:par>
                              <p:par>
                                <p:cTn id="136" presetID="2" presetClass="exit" presetSubtype="12" fill="hold" nodeType="withEffect">
                                  <p:stCondLst>
                                    <p:cond delay="0"/>
                                  </p:stCondLst>
                                  <p:childTnLst>
                                    <p:anim calcmode="lin" valueType="num">
                                      <p:cBhvr additive="base">
                                        <p:cTn id="137" dur="2000"/>
                                        <p:tgtEl>
                                          <p:spTgt spid="5"/>
                                        </p:tgtEl>
                                        <p:attrNameLst>
                                          <p:attrName>ppt_x</p:attrName>
                                        </p:attrNameLst>
                                      </p:cBhvr>
                                      <p:tavLst>
                                        <p:tav tm="0">
                                          <p:val>
                                            <p:strVal val="ppt_x"/>
                                          </p:val>
                                        </p:tav>
                                        <p:tav tm="100000">
                                          <p:val>
                                            <p:strVal val="0-ppt_w/2"/>
                                          </p:val>
                                        </p:tav>
                                      </p:tavLst>
                                    </p:anim>
                                    <p:anim calcmode="lin" valueType="num">
                                      <p:cBhvr additive="base">
                                        <p:cTn id="138" dur="2000"/>
                                        <p:tgtEl>
                                          <p:spTgt spid="5"/>
                                        </p:tgtEl>
                                        <p:attrNameLst>
                                          <p:attrName>ppt_y</p:attrName>
                                        </p:attrNameLst>
                                      </p:cBhvr>
                                      <p:tavLst>
                                        <p:tav tm="0">
                                          <p:val>
                                            <p:strVal val="ppt_y"/>
                                          </p:val>
                                        </p:tav>
                                        <p:tav tm="100000">
                                          <p:val>
                                            <p:strVal val="1+ppt_h/2"/>
                                          </p:val>
                                        </p:tav>
                                      </p:tavLst>
                                    </p:anim>
                                    <p:set>
                                      <p:cBhvr>
                                        <p:cTn id="139" dur="1" fill="hold">
                                          <p:stCondLst>
                                            <p:cond delay="1999"/>
                                          </p:stCondLst>
                                        </p:cTn>
                                        <p:tgtEl>
                                          <p:spTgt spid="5"/>
                                        </p:tgtEl>
                                        <p:attrNameLst>
                                          <p:attrName>style.visibility</p:attrName>
                                        </p:attrNameLst>
                                      </p:cBhvr>
                                      <p:to>
                                        <p:strVal val="hidden"/>
                                      </p:to>
                                    </p:set>
                                  </p:childTnLst>
                                </p:cTn>
                              </p:par>
                              <p:par>
                                <p:cTn id="140" presetID="2" presetClass="exit" presetSubtype="12" fill="hold" nodeType="withEffect">
                                  <p:stCondLst>
                                    <p:cond delay="0"/>
                                  </p:stCondLst>
                                  <p:childTnLst>
                                    <p:anim calcmode="lin" valueType="num">
                                      <p:cBhvr additive="base">
                                        <p:cTn id="141" dur="2000"/>
                                        <p:tgtEl>
                                          <p:spTgt spid="7"/>
                                        </p:tgtEl>
                                        <p:attrNameLst>
                                          <p:attrName>ppt_x</p:attrName>
                                        </p:attrNameLst>
                                      </p:cBhvr>
                                      <p:tavLst>
                                        <p:tav tm="0">
                                          <p:val>
                                            <p:strVal val="ppt_x"/>
                                          </p:val>
                                        </p:tav>
                                        <p:tav tm="100000">
                                          <p:val>
                                            <p:strVal val="0-ppt_w/2"/>
                                          </p:val>
                                        </p:tav>
                                      </p:tavLst>
                                    </p:anim>
                                    <p:anim calcmode="lin" valueType="num">
                                      <p:cBhvr additive="base">
                                        <p:cTn id="142" dur="2000"/>
                                        <p:tgtEl>
                                          <p:spTgt spid="7"/>
                                        </p:tgtEl>
                                        <p:attrNameLst>
                                          <p:attrName>ppt_y</p:attrName>
                                        </p:attrNameLst>
                                      </p:cBhvr>
                                      <p:tavLst>
                                        <p:tav tm="0">
                                          <p:val>
                                            <p:strVal val="ppt_y"/>
                                          </p:val>
                                        </p:tav>
                                        <p:tav tm="100000">
                                          <p:val>
                                            <p:strVal val="1+ppt_h/2"/>
                                          </p:val>
                                        </p:tav>
                                      </p:tavLst>
                                    </p:anim>
                                    <p:set>
                                      <p:cBhvr>
                                        <p:cTn id="143" dur="1" fill="hold">
                                          <p:stCondLst>
                                            <p:cond delay="1999"/>
                                          </p:stCondLst>
                                        </p:cTn>
                                        <p:tgtEl>
                                          <p:spTgt spid="7"/>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2000"/>
                                        <p:tgtEl>
                                          <p:spTgt spid="10"/>
                                        </p:tgtEl>
                                        <p:attrNameLst>
                                          <p:attrName>ppt_x</p:attrName>
                                        </p:attrNameLst>
                                      </p:cBhvr>
                                      <p:tavLst>
                                        <p:tav tm="0">
                                          <p:val>
                                            <p:strVal val="ppt_x"/>
                                          </p:val>
                                        </p:tav>
                                        <p:tav tm="100000">
                                          <p:val>
                                            <p:strVal val="0-ppt_w/2"/>
                                          </p:val>
                                        </p:tav>
                                      </p:tavLst>
                                    </p:anim>
                                    <p:anim calcmode="lin" valueType="num">
                                      <p:cBhvr additive="base">
                                        <p:cTn id="146" dur="2000"/>
                                        <p:tgtEl>
                                          <p:spTgt spid="10"/>
                                        </p:tgtEl>
                                        <p:attrNameLst>
                                          <p:attrName>ppt_y</p:attrName>
                                        </p:attrNameLst>
                                      </p:cBhvr>
                                      <p:tavLst>
                                        <p:tav tm="0">
                                          <p:val>
                                            <p:strVal val="ppt_y"/>
                                          </p:val>
                                        </p:tav>
                                        <p:tav tm="100000">
                                          <p:val>
                                            <p:strVal val="1+ppt_h/2"/>
                                          </p:val>
                                        </p:tav>
                                      </p:tavLst>
                                    </p:anim>
                                    <p:set>
                                      <p:cBhvr>
                                        <p:cTn id="147" dur="1" fill="hold">
                                          <p:stCondLst>
                                            <p:cond delay="1999"/>
                                          </p:stCondLst>
                                        </p:cTn>
                                        <p:tgtEl>
                                          <p:spTgt spid="10"/>
                                        </p:tgtEl>
                                        <p:attrNameLst>
                                          <p:attrName>style.visibility</p:attrName>
                                        </p:attrNameLst>
                                      </p:cBhvr>
                                      <p:to>
                                        <p:strVal val="hidden"/>
                                      </p:to>
                                    </p:set>
                                  </p:childTnLst>
                                </p:cTn>
                              </p:par>
                              <p:par>
                                <p:cTn id="148" presetID="2" presetClass="exit" presetSubtype="12" fill="hold" nodeType="withEffect">
                                  <p:stCondLst>
                                    <p:cond delay="0"/>
                                  </p:stCondLst>
                                  <p:childTnLst>
                                    <p:anim calcmode="lin" valueType="num">
                                      <p:cBhvr additive="base">
                                        <p:cTn id="149" dur="2000"/>
                                        <p:tgtEl>
                                          <p:spTgt spid="15"/>
                                        </p:tgtEl>
                                        <p:attrNameLst>
                                          <p:attrName>ppt_x</p:attrName>
                                        </p:attrNameLst>
                                      </p:cBhvr>
                                      <p:tavLst>
                                        <p:tav tm="0">
                                          <p:val>
                                            <p:strVal val="ppt_x"/>
                                          </p:val>
                                        </p:tav>
                                        <p:tav tm="100000">
                                          <p:val>
                                            <p:strVal val="0-ppt_w/2"/>
                                          </p:val>
                                        </p:tav>
                                      </p:tavLst>
                                    </p:anim>
                                    <p:anim calcmode="lin" valueType="num">
                                      <p:cBhvr additive="base">
                                        <p:cTn id="150" dur="2000"/>
                                        <p:tgtEl>
                                          <p:spTgt spid="15"/>
                                        </p:tgtEl>
                                        <p:attrNameLst>
                                          <p:attrName>ppt_y</p:attrName>
                                        </p:attrNameLst>
                                      </p:cBhvr>
                                      <p:tavLst>
                                        <p:tav tm="0">
                                          <p:val>
                                            <p:strVal val="ppt_y"/>
                                          </p:val>
                                        </p:tav>
                                        <p:tav tm="100000">
                                          <p:val>
                                            <p:strVal val="1+ppt_h/2"/>
                                          </p:val>
                                        </p:tav>
                                      </p:tavLst>
                                    </p:anim>
                                    <p:set>
                                      <p:cBhvr>
                                        <p:cTn id="151" dur="1" fill="hold">
                                          <p:stCondLst>
                                            <p:cond delay="1999"/>
                                          </p:stCondLst>
                                        </p:cTn>
                                        <p:tgtEl>
                                          <p:spTgt spid="15"/>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16"/>
                                        </p:tgtEl>
                                        <p:attrNameLst>
                                          <p:attrName>ppt_x</p:attrName>
                                        </p:attrNameLst>
                                      </p:cBhvr>
                                      <p:tavLst>
                                        <p:tav tm="0">
                                          <p:val>
                                            <p:strVal val="ppt_x"/>
                                          </p:val>
                                        </p:tav>
                                        <p:tav tm="100000">
                                          <p:val>
                                            <p:strVal val="0-ppt_w/2"/>
                                          </p:val>
                                        </p:tav>
                                      </p:tavLst>
                                    </p:anim>
                                    <p:anim calcmode="lin" valueType="num">
                                      <p:cBhvr additive="base">
                                        <p:cTn id="154" dur="2000"/>
                                        <p:tgtEl>
                                          <p:spTgt spid="16"/>
                                        </p:tgtEl>
                                        <p:attrNameLst>
                                          <p:attrName>ppt_y</p:attrName>
                                        </p:attrNameLst>
                                      </p:cBhvr>
                                      <p:tavLst>
                                        <p:tav tm="0">
                                          <p:val>
                                            <p:strVal val="ppt_y"/>
                                          </p:val>
                                        </p:tav>
                                        <p:tav tm="100000">
                                          <p:val>
                                            <p:strVal val="1+ppt_h/2"/>
                                          </p:val>
                                        </p:tav>
                                      </p:tavLst>
                                    </p:anim>
                                    <p:set>
                                      <p:cBhvr>
                                        <p:cTn id="155" dur="1" fill="hold">
                                          <p:stCondLst>
                                            <p:cond delay="1999"/>
                                          </p:stCondLst>
                                        </p:cTn>
                                        <p:tgtEl>
                                          <p:spTgt spid="16"/>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17"/>
                                        </p:tgtEl>
                                        <p:attrNameLst>
                                          <p:attrName>ppt_x</p:attrName>
                                        </p:attrNameLst>
                                      </p:cBhvr>
                                      <p:tavLst>
                                        <p:tav tm="0">
                                          <p:val>
                                            <p:strVal val="ppt_x"/>
                                          </p:val>
                                        </p:tav>
                                        <p:tav tm="100000">
                                          <p:val>
                                            <p:strVal val="0-ppt_w/2"/>
                                          </p:val>
                                        </p:tav>
                                      </p:tavLst>
                                    </p:anim>
                                    <p:anim calcmode="lin" valueType="num">
                                      <p:cBhvr additive="base">
                                        <p:cTn id="158" dur="2000"/>
                                        <p:tgtEl>
                                          <p:spTgt spid="17"/>
                                        </p:tgtEl>
                                        <p:attrNameLst>
                                          <p:attrName>ppt_y</p:attrName>
                                        </p:attrNameLst>
                                      </p:cBhvr>
                                      <p:tavLst>
                                        <p:tav tm="0">
                                          <p:val>
                                            <p:strVal val="ppt_y"/>
                                          </p:val>
                                        </p:tav>
                                        <p:tav tm="100000">
                                          <p:val>
                                            <p:strVal val="1+ppt_h/2"/>
                                          </p:val>
                                        </p:tav>
                                      </p:tavLst>
                                    </p:anim>
                                    <p:set>
                                      <p:cBhvr>
                                        <p:cTn id="159" dur="1" fill="hold">
                                          <p:stCondLst>
                                            <p:cond delay="1999"/>
                                          </p:stCondLst>
                                        </p:cTn>
                                        <p:tgtEl>
                                          <p:spTgt spid="17"/>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18"/>
                                        </p:tgtEl>
                                        <p:attrNameLst>
                                          <p:attrName>ppt_x</p:attrName>
                                        </p:attrNameLst>
                                      </p:cBhvr>
                                      <p:tavLst>
                                        <p:tav tm="0">
                                          <p:val>
                                            <p:strVal val="ppt_x"/>
                                          </p:val>
                                        </p:tav>
                                        <p:tav tm="100000">
                                          <p:val>
                                            <p:strVal val="0-ppt_w/2"/>
                                          </p:val>
                                        </p:tav>
                                      </p:tavLst>
                                    </p:anim>
                                    <p:anim calcmode="lin" valueType="num">
                                      <p:cBhvr additive="base">
                                        <p:cTn id="162" dur="2000"/>
                                        <p:tgtEl>
                                          <p:spTgt spid="18"/>
                                        </p:tgtEl>
                                        <p:attrNameLst>
                                          <p:attrName>ppt_y</p:attrName>
                                        </p:attrNameLst>
                                      </p:cBhvr>
                                      <p:tavLst>
                                        <p:tav tm="0">
                                          <p:val>
                                            <p:strVal val="ppt_y"/>
                                          </p:val>
                                        </p:tav>
                                        <p:tav tm="100000">
                                          <p:val>
                                            <p:strVal val="1+ppt_h/2"/>
                                          </p:val>
                                        </p:tav>
                                      </p:tavLst>
                                    </p:anim>
                                    <p:set>
                                      <p:cBhvr>
                                        <p:cTn id="163" dur="1" fill="hold">
                                          <p:stCondLst>
                                            <p:cond delay="1999"/>
                                          </p:stCondLst>
                                        </p:cTn>
                                        <p:tgtEl>
                                          <p:spTgt spid="18"/>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19"/>
                                        </p:tgtEl>
                                        <p:attrNameLst>
                                          <p:attrName>ppt_x</p:attrName>
                                        </p:attrNameLst>
                                      </p:cBhvr>
                                      <p:tavLst>
                                        <p:tav tm="0">
                                          <p:val>
                                            <p:strVal val="ppt_x"/>
                                          </p:val>
                                        </p:tav>
                                        <p:tav tm="100000">
                                          <p:val>
                                            <p:strVal val="0-ppt_w/2"/>
                                          </p:val>
                                        </p:tav>
                                      </p:tavLst>
                                    </p:anim>
                                    <p:anim calcmode="lin" valueType="num">
                                      <p:cBhvr additive="base">
                                        <p:cTn id="166" dur="2000"/>
                                        <p:tgtEl>
                                          <p:spTgt spid="19"/>
                                        </p:tgtEl>
                                        <p:attrNameLst>
                                          <p:attrName>ppt_y</p:attrName>
                                        </p:attrNameLst>
                                      </p:cBhvr>
                                      <p:tavLst>
                                        <p:tav tm="0">
                                          <p:val>
                                            <p:strVal val="ppt_y"/>
                                          </p:val>
                                        </p:tav>
                                        <p:tav tm="100000">
                                          <p:val>
                                            <p:strVal val="1+ppt_h/2"/>
                                          </p:val>
                                        </p:tav>
                                      </p:tavLst>
                                    </p:anim>
                                    <p:set>
                                      <p:cBhvr>
                                        <p:cTn id="167" dur="1" fill="hold">
                                          <p:stCondLst>
                                            <p:cond delay="1999"/>
                                          </p:stCondLst>
                                        </p:cTn>
                                        <p:tgtEl>
                                          <p:spTgt spid="19"/>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5"/>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7"/>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0"/>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5"/>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16"/>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17"/>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18"/>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19"/>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4"/>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6"/>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8"/>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9"/>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11"/>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2"/>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3"/>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4"/>
                                        </p:tgtEl>
                                        <p:attrNameLst>
                                          <p:attrName>r</p:attrName>
                                        </p:attrNameLst>
                                      </p:cBhvr>
                                    </p:animRot>
                                  </p:childTnLst>
                                </p:cTn>
                              </p:par>
                              <p:par>
                                <p:cTn id="200" presetID="17" presetClass="entr" presetSubtype="1"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ppt_x</p:attrName>
                                        </p:attrNameLst>
                                      </p:cBhvr>
                                      <p:tavLst>
                                        <p:tav tm="0">
                                          <p:val>
                                            <p:strVal val="#ppt_x"/>
                                          </p:val>
                                        </p:tav>
                                        <p:tav tm="100000">
                                          <p:val>
                                            <p:strVal val="#ppt_x"/>
                                          </p:val>
                                        </p:tav>
                                      </p:tavLst>
                                    </p:anim>
                                    <p:anim calcmode="lin" valueType="num">
                                      <p:cBhvr>
                                        <p:cTn id="203" dur="2000" fill="hold"/>
                                        <p:tgtEl>
                                          <p:spTgt spid="2"/>
                                        </p:tgtEl>
                                        <p:attrNameLst>
                                          <p:attrName>ppt_y</p:attrName>
                                        </p:attrNameLst>
                                      </p:cBhvr>
                                      <p:tavLst>
                                        <p:tav tm="0">
                                          <p:val>
                                            <p:strVal val="#ppt_y-#ppt_h/2"/>
                                          </p:val>
                                        </p:tav>
                                        <p:tav tm="100000">
                                          <p:val>
                                            <p:strVal val="#ppt_y"/>
                                          </p:val>
                                        </p:tav>
                                      </p:tavLst>
                                    </p:anim>
                                    <p:anim calcmode="lin" valueType="num">
                                      <p:cBhvr>
                                        <p:cTn id="204" dur="2000" fill="hold"/>
                                        <p:tgtEl>
                                          <p:spTgt spid="2"/>
                                        </p:tgtEl>
                                        <p:attrNameLst>
                                          <p:attrName>ppt_w</p:attrName>
                                        </p:attrNameLst>
                                      </p:cBhvr>
                                      <p:tavLst>
                                        <p:tav tm="0">
                                          <p:val>
                                            <p:strVal val="#ppt_w"/>
                                          </p:val>
                                        </p:tav>
                                        <p:tav tm="100000">
                                          <p:val>
                                            <p:strVal val="#ppt_w"/>
                                          </p:val>
                                        </p:tav>
                                      </p:tavLst>
                                    </p:anim>
                                    <p:anim calcmode="lin" valueType="num">
                                      <p:cBhvr>
                                        <p:cTn id="205" dur="2000" fill="hold"/>
                                        <p:tgtEl>
                                          <p:spTgt spid="2"/>
                                        </p:tgtEl>
                                        <p:attrNameLst>
                                          <p:attrName>ppt_h</p:attrName>
                                        </p:attrNameLst>
                                      </p:cBhvr>
                                      <p:tavLst>
                                        <p:tav tm="0">
                                          <p:val>
                                            <p:fltVal val="0"/>
                                          </p:val>
                                        </p:tav>
                                        <p:tav tm="100000">
                                          <p:val>
                                            <p:strVal val="#ppt_h"/>
                                          </p:val>
                                        </p:tav>
                                      </p:tavLst>
                                    </p:anim>
                                  </p:childTnLst>
                                </p:cTn>
                              </p:par>
                              <p:par>
                                <p:cTn id="206" presetID="16" presetClass="entr" presetSubtype="37" fill="hold" nodeType="withEffect">
                                  <p:stCondLst>
                                    <p:cond delay="0"/>
                                  </p:stCondLst>
                                  <p:childTnLst>
                                    <p:set>
                                      <p:cBhvr>
                                        <p:cTn id="207" dur="1" fill="hold">
                                          <p:stCondLst>
                                            <p:cond delay="0"/>
                                          </p:stCondLst>
                                        </p:cTn>
                                        <p:tgtEl>
                                          <p:spTgt spid="2"/>
                                        </p:tgtEl>
                                        <p:attrNameLst>
                                          <p:attrName>style.visibility</p:attrName>
                                        </p:attrNameLst>
                                      </p:cBhvr>
                                      <p:to>
                                        <p:strVal val="visible"/>
                                      </p:to>
                                    </p:set>
                                    <p:animEffect transition="in" filter="barn(outVertical)">
                                      <p:cBhvr>
                                        <p:cTn id="20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gradFill flip="none" rotWithShape="1">
          <a:gsLst>
            <a:gs pos="12000">
              <a:schemeClr val="tx1"/>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stock-photo-10850649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8334243" y="1857370"/>
            <a:ext cx="809757" cy="793562"/>
          </a:xfrm>
          <a:prstGeom prst="rect">
            <a:avLst/>
          </a:prstGeom>
        </p:spPr>
      </p:pic>
      <p:pic>
        <p:nvPicPr>
          <p:cNvPr id="5" name="4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8334243" y="2571750"/>
            <a:ext cx="809757" cy="793562"/>
          </a:xfrm>
          <a:prstGeom prst="rect">
            <a:avLst/>
          </a:prstGeom>
        </p:spPr>
      </p:pic>
      <p:pic>
        <p:nvPicPr>
          <p:cNvPr id="6" name="5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0" y="0"/>
            <a:ext cx="809757" cy="793562"/>
          </a:xfrm>
          <a:prstGeom prst="rect">
            <a:avLst/>
          </a:prstGeom>
        </p:spPr>
      </p:pic>
      <p:pic>
        <p:nvPicPr>
          <p:cNvPr id="7" name="6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0" y="4349938"/>
            <a:ext cx="809757" cy="793562"/>
          </a:xfrm>
          <a:prstGeom prst="rect">
            <a:avLst/>
          </a:prstGeom>
        </p:spPr>
      </p:pic>
      <p:pic>
        <p:nvPicPr>
          <p:cNvPr id="8" name="7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714348" y="428610"/>
            <a:ext cx="809757" cy="793562"/>
          </a:xfrm>
          <a:prstGeom prst="rect">
            <a:avLst/>
          </a:prstGeom>
        </p:spPr>
      </p:pic>
      <p:pic>
        <p:nvPicPr>
          <p:cNvPr id="9" name="8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714348" y="3929072"/>
            <a:ext cx="785818" cy="793562"/>
          </a:xfrm>
          <a:prstGeom prst="rect">
            <a:avLst/>
          </a:prstGeom>
        </p:spPr>
      </p:pic>
      <p:pic>
        <p:nvPicPr>
          <p:cNvPr id="10" name="9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1571604" y="3571882"/>
            <a:ext cx="809757" cy="793562"/>
          </a:xfrm>
          <a:prstGeom prst="rect">
            <a:avLst/>
          </a:prstGeom>
        </p:spPr>
      </p:pic>
      <p:pic>
        <p:nvPicPr>
          <p:cNvPr id="11" name="10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2500298" y="3286130"/>
            <a:ext cx="809757" cy="793562"/>
          </a:xfrm>
          <a:prstGeom prst="rect">
            <a:avLst/>
          </a:prstGeom>
        </p:spPr>
      </p:pic>
      <p:pic>
        <p:nvPicPr>
          <p:cNvPr id="12" name="11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3357554" y="3071816"/>
            <a:ext cx="809757" cy="793562"/>
          </a:xfrm>
          <a:prstGeom prst="rect">
            <a:avLst/>
          </a:prstGeom>
        </p:spPr>
      </p:pic>
      <p:pic>
        <p:nvPicPr>
          <p:cNvPr id="13" name="12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4214810" y="2928940"/>
            <a:ext cx="809757" cy="793562"/>
          </a:xfrm>
          <a:prstGeom prst="rect">
            <a:avLst/>
          </a:prstGeom>
        </p:spPr>
      </p:pic>
      <p:pic>
        <p:nvPicPr>
          <p:cNvPr id="14" name="13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5072066" y="2786064"/>
            <a:ext cx="809757" cy="793562"/>
          </a:xfrm>
          <a:prstGeom prst="rect">
            <a:avLst/>
          </a:prstGeom>
        </p:spPr>
      </p:pic>
      <p:pic>
        <p:nvPicPr>
          <p:cNvPr id="15" name="14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5929322" y="2714626"/>
            <a:ext cx="809757" cy="793562"/>
          </a:xfrm>
          <a:prstGeom prst="rect">
            <a:avLst/>
          </a:prstGeom>
        </p:spPr>
      </p:pic>
      <p:pic>
        <p:nvPicPr>
          <p:cNvPr id="16" name="15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6786578" y="2643188"/>
            <a:ext cx="809757" cy="793562"/>
          </a:xfrm>
          <a:prstGeom prst="rect">
            <a:avLst/>
          </a:prstGeom>
        </p:spPr>
      </p:pic>
      <p:pic>
        <p:nvPicPr>
          <p:cNvPr id="17" name="16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7572396" y="2643188"/>
            <a:ext cx="809757" cy="793562"/>
          </a:xfrm>
          <a:prstGeom prst="rect">
            <a:avLst/>
          </a:prstGeom>
        </p:spPr>
      </p:pic>
      <p:pic>
        <p:nvPicPr>
          <p:cNvPr id="18" name="17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1428728" y="928676"/>
            <a:ext cx="809757" cy="793562"/>
          </a:xfrm>
          <a:prstGeom prst="rect">
            <a:avLst/>
          </a:prstGeom>
        </p:spPr>
      </p:pic>
      <p:pic>
        <p:nvPicPr>
          <p:cNvPr id="19" name="18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2285984" y="1214428"/>
            <a:ext cx="809757" cy="793562"/>
          </a:xfrm>
          <a:prstGeom prst="rect">
            <a:avLst/>
          </a:prstGeom>
        </p:spPr>
      </p:pic>
      <p:pic>
        <p:nvPicPr>
          <p:cNvPr id="20" name="19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3143240" y="1285866"/>
            <a:ext cx="809757" cy="793562"/>
          </a:xfrm>
          <a:prstGeom prst="rect">
            <a:avLst/>
          </a:prstGeom>
        </p:spPr>
      </p:pic>
      <p:pic>
        <p:nvPicPr>
          <p:cNvPr id="21" name="20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4000496" y="1357304"/>
            <a:ext cx="809757" cy="793562"/>
          </a:xfrm>
          <a:prstGeom prst="rect">
            <a:avLst/>
          </a:prstGeom>
        </p:spPr>
      </p:pic>
      <p:pic>
        <p:nvPicPr>
          <p:cNvPr id="22" name="21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4929190" y="1571618"/>
            <a:ext cx="809757" cy="793562"/>
          </a:xfrm>
          <a:prstGeom prst="rect">
            <a:avLst/>
          </a:prstGeom>
        </p:spPr>
      </p:pic>
      <p:pic>
        <p:nvPicPr>
          <p:cNvPr id="23" name="22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5786446" y="1714494"/>
            <a:ext cx="809757" cy="793562"/>
          </a:xfrm>
          <a:prstGeom prst="rect">
            <a:avLst/>
          </a:prstGeom>
        </p:spPr>
      </p:pic>
      <p:pic>
        <p:nvPicPr>
          <p:cNvPr id="24" name="23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6643702" y="1785932"/>
            <a:ext cx="809757" cy="793562"/>
          </a:xfrm>
          <a:prstGeom prst="rect">
            <a:avLst/>
          </a:prstGeom>
        </p:spPr>
      </p:pic>
      <p:pic>
        <p:nvPicPr>
          <p:cNvPr id="25" name="24 Imagen" descr="circulo_cromatico.png"/>
          <p:cNvPicPr>
            <a:picLocks noChangeAspect="1"/>
          </p:cNvPicPr>
          <p:nvPr/>
        </p:nvPicPr>
        <p:blipFill>
          <a:blip r:embed="rId3">
            <a:duotone>
              <a:prstClr val="black"/>
              <a:schemeClr val="accent6">
                <a:tint val="45000"/>
                <a:satMod val="400000"/>
              </a:schemeClr>
            </a:duotone>
            <a:lum contrast="30000"/>
          </a:blip>
          <a:stretch>
            <a:fillRect/>
          </a:stretch>
        </p:blipFill>
        <p:spPr>
          <a:xfrm>
            <a:off x="7500958" y="1785932"/>
            <a:ext cx="809757" cy="793562"/>
          </a:xfrm>
          <a:prstGeom prst="rect">
            <a:avLst/>
          </a:prstGeom>
        </p:spPr>
      </p:pic>
      <p:sp>
        <p:nvSpPr>
          <p:cNvPr id="26" name="25 Rectángulo"/>
          <p:cNvSpPr/>
          <p:nvPr/>
        </p:nvSpPr>
        <p:spPr>
          <a:xfrm>
            <a:off x="-428660" y="-285770"/>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6"/>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additive="base">
                                        <p:cTn id="21" dur="2000" fill="hold"/>
                                        <p:tgtEl>
                                          <p:spTgt spid="18"/>
                                        </p:tgtEl>
                                        <p:attrNameLst>
                                          <p:attrName>ppt_x</p:attrName>
                                        </p:attrNameLst>
                                      </p:cBhvr>
                                      <p:tavLst>
                                        <p:tav tm="0">
                                          <p:val>
                                            <p:strVal val="1+#ppt_w/2"/>
                                          </p:val>
                                        </p:tav>
                                        <p:tav tm="100000">
                                          <p:val>
                                            <p:strVal val="#ppt_x"/>
                                          </p:val>
                                        </p:tav>
                                      </p:tavLst>
                                    </p:anim>
                                    <p:anim calcmode="lin" valueType="num">
                                      <p:cBhvr additive="base">
                                        <p:cTn id="22" dur="2000" fill="hold"/>
                                        <p:tgtEl>
                                          <p:spTgt spid="18"/>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2000" fill="hold"/>
                                        <p:tgtEl>
                                          <p:spTgt spid="19"/>
                                        </p:tgtEl>
                                        <p:attrNameLst>
                                          <p:attrName>ppt_x</p:attrName>
                                        </p:attrNameLst>
                                      </p:cBhvr>
                                      <p:tavLst>
                                        <p:tav tm="0">
                                          <p:val>
                                            <p:strVal val="1+#ppt_w/2"/>
                                          </p:val>
                                        </p:tav>
                                        <p:tav tm="100000">
                                          <p:val>
                                            <p:strVal val="#ppt_x"/>
                                          </p:val>
                                        </p:tav>
                                      </p:tavLst>
                                    </p:anim>
                                    <p:anim calcmode="lin" valueType="num">
                                      <p:cBhvr additive="base">
                                        <p:cTn id="26" dur="2000" fill="hold"/>
                                        <p:tgtEl>
                                          <p:spTgt spid="19"/>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additive="base">
                                        <p:cTn id="29" dur="2000" fill="hold"/>
                                        <p:tgtEl>
                                          <p:spTgt spid="20"/>
                                        </p:tgtEl>
                                        <p:attrNameLst>
                                          <p:attrName>ppt_x</p:attrName>
                                        </p:attrNameLst>
                                      </p:cBhvr>
                                      <p:tavLst>
                                        <p:tav tm="0">
                                          <p:val>
                                            <p:strVal val="1+#ppt_w/2"/>
                                          </p:val>
                                        </p:tav>
                                        <p:tav tm="100000">
                                          <p:val>
                                            <p:strVal val="#ppt_x"/>
                                          </p:val>
                                        </p:tav>
                                      </p:tavLst>
                                    </p:anim>
                                    <p:anim calcmode="lin" valueType="num">
                                      <p:cBhvr additive="base">
                                        <p:cTn id="30" dur="2000" fill="hold"/>
                                        <p:tgtEl>
                                          <p:spTgt spid="20"/>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21"/>
                                        </p:tgtEl>
                                        <p:attrNameLst>
                                          <p:attrName>style.visibility</p:attrName>
                                        </p:attrNameLst>
                                      </p:cBhvr>
                                      <p:to>
                                        <p:strVal val="visible"/>
                                      </p:to>
                                    </p:set>
                                    <p:anim calcmode="lin" valueType="num">
                                      <p:cBhvr additive="base">
                                        <p:cTn id="33" dur="2000" fill="hold"/>
                                        <p:tgtEl>
                                          <p:spTgt spid="21"/>
                                        </p:tgtEl>
                                        <p:attrNameLst>
                                          <p:attrName>ppt_x</p:attrName>
                                        </p:attrNameLst>
                                      </p:cBhvr>
                                      <p:tavLst>
                                        <p:tav tm="0">
                                          <p:val>
                                            <p:strVal val="1+#ppt_w/2"/>
                                          </p:val>
                                        </p:tav>
                                        <p:tav tm="100000">
                                          <p:val>
                                            <p:strVal val="#ppt_x"/>
                                          </p:val>
                                        </p:tav>
                                      </p:tavLst>
                                    </p:anim>
                                    <p:anim calcmode="lin" valueType="num">
                                      <p:cBhvr additive="base">
                                        <p:cTn id="34" dur="2000" fill="hold"/>
                                        <p:tgtEl>
                                          <p:spTgt spid="21"/>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additive="base">
                                        <p:cTn id="37" dur="2000" fill="hold"/>
                                        <p:tgtEl>
                                          <p:spTgt spid="22"/>
                                        </p:tgtEl>
                                        <p:attrNameLst>
                                          <p:attrName>ppt_x</p:attrName>
                                        </p:attrNameLst>
                                      </p:cBhvr>
                                      <p:tavLst>
                                        <p:tav tm="0">
                                          <p:val>
                                            <p:strVal val="1+#ppt_w/2"/>
                                          </p:val>
                                        </p:tav>
                                        <p:tav tm="100000">
                                          <p:val>
                                            <p:strVal val="#ppt_x"/>
                                          </p:val>
                                        </p:tav>
                                      </p:tavLst>
                                    </p:anim>
                                    <p:anim calcmode="lin" valueType="num">
                                      <p:cBhvr additive="base">
                                        <p:cTn id="38" dur="2000" fill="hold"/>
                                        <p:tgtEl>
                                          <p:spTgt spid="22"/>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cBhvr additive="base">
                                        <p:cTn id="41" dur="2000" fill="hold"/>
                                        <p:tgtEl>
                                          <p:spTgt spid="23"/>
                                        </p:tgtEl>
                                        <p:attrNameLst>
                                          <p:attrName>ppt_x</p:attrName>
                                        </p:attrNameLst>
                                      </p:cBhvr>
                                      <p:tavLst>
                                        <p:tav tm="0">
                                          <p:val>
                                            <p:strVal val="1+#ppt_w/2"/>
                                          </p:val>
                                        </p:tav>
                                        <p:tav tm="100000">
                                          <p:val>
                                            <p:strVal val="#ppt_x"/>
                                          </p:val>
                                        </p:tav>
                                      </p:tavLst>
                                    </p:anim>
                                    <p:anim calcmode="lin" valueType="num">
                                      <p:cBhvr additive="base">
                                        <p:cTn id="42" dur="2000" fill="hold"/>
                                        <p:tgtEl>
                                          <p:spTgt spid="23"/>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24"/>
                                        </p:tgtEl>
                                        <p:attrNameLst>
                                          <p:attrName>style.visibility</p:attrName>
                                        </p:attrNameLst>
                                      </p:cBhvr>
                                      <p:to>
                                        <p:strVal val="visible"/>
                                      </p:to>
                                    </p:set>
                                    <p:anim calcmode="lin" valueType="num">
                                      <p:cBhvr additive="base">
                                        <p:cTn id="45" dur="2000" fill="hold"/>
                                        <p:tgtEl>
                                          <p:spTgt spid="24"/>
                                        </p:tgtEl>
                                        <p:attrNameLst>
                                          <p:attrName>ppt_x</p:attrName>
                                        </p:attrNameLst>
                                      </p:cBhvr>
                                      <p:tavLst>
                                        <p:tav tm="0">
                                          <p:val>
                                            <p:strVal val="1+#ppt_w/2"/>
                                          </p:val>
                                        </p:tav>
                                        <p:tav tm="100000">
                                          <p:val>
                                            <p:strVal val="#ppt_x"/>
                                          </p:val>
                                        </p:tav>
                                      </p:tavLst>
                                    </p:anim>
                                    <p:anim calcmode="lin" valueType="num">
                                      <p:cBhvr additive="base">
                                        <p:cTn id="46" dur="2000" fill="hold"/>
                                        <p:tgtEl>
                                          <p:spTgt spid="24"/>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25"/>
                                        </p:tgtEl>
                                        <p:attrNameLst>
                                          <p:attrName>style.visibility</p:attrName>
                                        </p:attrNameLst>
                                      </p:cBhvr>
                                      <p:to>
                                        <p:strVal val="visible"/>
                                      </p:to>
                                    </p:set>
                                    <p:anim calcmode="lin" valueType="num">
                                      <p:cBhvr additive="base">
                                        <p:cTn id="49" dur="2000" fill="hold"/>
                                        <p:tgtEl>
                                          <p:spTgt spid="25"/>
                                        </p:tgtEl>
                                        <p:attrNameLst>
                                          <p:attrName>ppt_x</p:attrName>
                                        </p:attrNameLst>
                                      </p:cBhvr>
                                      <p:tavLst>
                                        <p:tav tm="0">
                                          <p:val>
                                            <p:strVal val="1+#ppt_w/2"/>
                                          </p:val>
                                        </p:tav>
                                        <p:tav tm="100000">
                                          <p:val>
                                            <p:strVal val="#ppt_x"/>
                                          </p:val>
                                        </p:tav>
                                      </p:tavLst>
                                    </p:anim>
                                    <p:anim calcmode="lin" valueType="num">
                                      <p:cBhvr additive="base">
                                        <p:cTn id="50" dur="2000" fill="hold"/>
                                        <p:tgtEl>
                                          <p:spTgt spid="25"/>
                                        </p:tgtEl>
                                        <p:attrNameLst>
                                          <p:attrName>ppt_y</p:attrName>
                                        </p:attrNameLst>
                                      </p:cBhvr>
                                      <p:tavLst>
                                        <p:tav tm="0">
                                          <p:val>
                                            <p:strVal val="1+#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5"/>
                                        </p:tgtEl>
                                        <p:attrNameLst>
                                          <p:attrName>style.visibility</p:attrName>
                                        </p:attrNameLst>
                                      </p:cBhvr>
                                      <p:to>
                                        <p:strVal val="visible"/>
                                      </p:to>
                                    </p:set>
                                    <p:anim calcmode="lin" valueType="num">
                                      <p:cBhvr additive="base">
                                        <p:cTn id="53" dur="2000" fill="hold"/>
                                        <p:tgtEl>
                                          <p:spTgt spid="5"/>
                                        </p:tgtEl>
                                        <p:attrNameLst>
                                          <p:attrName>ppt_x</p:attrName>
                                        </p:attrNameLst>
                                      </p:cBhvr>
                                      <p:tavLst>
                                        <p:tav tm="0">
                                          <p:val>
                                            <p:strVal val="1+#ppt_w/2"/>
                                          </p:val>
                                        </p:tav>
                                        <p:tav tm="100000">
                                          <p:val>
                                            <p:strVal val="#ppt_x"/>
                                          </p:val>
                                        </p:tav>
                                      </p:tavLst>
                                    </p:anim>
                                    <p:anim calcmode="lin" valueType="num">
                                      <p:cBhvr additive="base">
                                        <p:cTn id="54" dur="2000" fill="hold"/>
                                        <p:tgtEl>
                                          <p:spTgt spid="5"/>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2000" fill="hold"/>
                                        <p:tgtEl>
                                          <p:spTgt spid="7"/>
                                        </p:tgtEl>
                                        <p:attrNameLst>
                                          <p:attrName>ppt_x</p:attrName>
                                        </p:attrNameLst>
                                      </p:cBhvr>
                                      <p:tavLst>
                                        <p:tav tm="0">
                                          <p:val>
                                            <p:strVal val="1+#ppt_w/2"/>
                                          </p:val>
                                        </p:tav>
                                        <p:tav tm="100000">
                                          <p:val>
                                            <p:strVal val="#ppt_x"/>
                                          </p:val>
                                        </p:tav>
                                      </p:tavLst>
                                    </p:anim>
                                    <p:anim calcmode="lin" valueType="num">
                                      <p:cBhvr additive="base">
                                        <p:cTn id="58" dur="2000" fill="hold"/>
                                        <p:tgtEl>
                                          <p:spTgt spid="7"/>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additive="base">
                                        <p:cTn id="61" dur="2000" fill="hold"/>
                                        <p:tgtEl>
                                          <p:spTgt spid="9"/>
                                        </p:tgtEl>
                                        <p:attrNameLst>
                                          <p:attrName>ppt_x</p:attrName>
                                        </p:attrNameLst>
                                      </p:cBhvr>
                                      <p:tavLst>
                                        <p:tav tm="0">
                                          <p:val>
                                            <p:strVal val="1+#ppt_w/2"/>
                                          </p:val>
                                        </p:tav>
                                        <p:tav tm="100000">
                                          <p:val>
                                            <p:strVal val="#ppt_x"/>
                                          </p:val>
                                        </p:tav>
                                      </p:tavLst>
                                    </p:anim>
                                    <p:anim calcmode="lin" valueType="num">
                                      <p:cBhvr additive="base">
                                        <p:cTn id="62" dur="2000" fill="hold"/>
                                        <p:tgtEl>
                                          <p:spTgt spid="9"/>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10"/>
                                        </p:tgtEl>
                                        <p:attrNameLst>
                                          <p:attrName>style.visibility</p:attrName>
                                        </p:attrNameLst>
                                      </p:cBhvr>
                                      <p:to>
                                        <p:strVal val="visible"/>
                                      </p:to>
                                    </p:set>
                                    <p:anim calcmode="lin" valueType="num">
                                      <p:cBhvr additive="base">
                                        <p:cTn id="65" dur="2000" fill="hold"/>
                                        <p:tgtEl>
                                          <p:spTgt spid="10"/>
                                        </p:tgtEl>
                                        <p:attrNameLst>
                                          <p:attrName>ppt_x</p:attrName>
                                        </p:attrNameLst>
                                      </p:cBhvr>
                                      <p:tavLst>
                                        <p:tav tm="0">
                                          <p:val>
                                            <p:strVal val="1+#ppt_w/2"/>
                                          </p:val>
                                        </p:tav>
                                        <p:tav tm="100000">
                                          <p:val>
                                            <p:strVal val="#ppt_x"/>
                                          </p:val>
                                        </p:tav>
                                      </p:tavLst>
                                    </p:anim>
                                    <p:anim calcmode="lin" valueType="num">
                                      <p:cBhvr additive="base">
                                        <p:cTn id="66" dur="2000" fill="hold"/>
                                        <p:tgtEl>
                                          <p:spTgt spid="10"/>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1"/>
                                        </p:tgtEl>
                                        <p:attrNameLst>
                                          <p:attrName>style.visibility</p:attrName>
                                        </p:attrNameLst>
                                      </p:cBhvr>
                                      <p:to>
                                        <p:strVal val="visible"/>
                                      </p:to>
                                    </p:set>
                                    <p:anim calcmode="lin" valueType="num">
                                      <p:cBhvr additive="base">
                                        <p:cTn id="69" dur="2000" fill="hold"/>
                                        <p:tgtEl>
                                          <p:spTgt spid="11"/>
                                        </p:tgtEl>
                                        <p:attrNameLst>
                                          <p:attrName>ppt_x</p:attrName>
                                        </p:attrNameLst>
                                      </p:cBhvr>
                                      <p:tavLst>
                                        <p:tav tm="0">
                                          <p:val>
                                            <p:strVal val="1+#ppt_w/2"/>
                                          </p:val>
                                        </p:tav>
                                        <p:tav tm="100000">
                                          <p:val>
                                            <p:strVal val="#ppt_x"/>
                                          </p:val>
                                        </p:tav>
                                      </p:tavLst>
                                    </p:anim>
                                    <p:anim calcmode="lin" valueType="num">
                                      <p:cBhvr additive="base">
                                        <p:cTn id="70" dur="2000" fill="hold"/>
                                        <p:tgtEl>
                                          <p:spTgt spid="11"/>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12"/>
                                        </p:tgtEl>
                                        <p:attrNameLst>
                                          <p:attrName>style.visibility</p:attrName>
                                        </p:attrNameLst>
                                      </p:cBhvr>
                                      <p:to>
                                        <p:strVal val="visible"/>
                                      </p:to>
                                    </p:set>
                                    <p:anim calcmode="lin" valueType="num">
                                      <p:cBhvr additive="base">
                                        <p:cTn id="73" dur="2000" fill="hold"/>
                                        <p:tgtEl>
                                          <p:spTgt spid="12"/>
                                        </p:tgtEl>
                                        <p:attrNameLst>
                                          <p:attrName>ppt_x</p:attrName>
                                        </p:attrNameLst>
                                      </p:cBhvr>
                                      <p:tavLst>
                                        <p:tav tm="0">
                                          <p:val>
                                            <p:strVal val="1+#ppt_w/2"/>
                                          </p:val>
                                        </p:tav>
                                        <p:tav tm="100000">
                                          <p:val>
                                            <p:strVal val="#ppt_x"/>
                                          </p:val>
                                        </p:tav>
                                      </p:tavLst>
                                    </p:anim>
                                    <p:anim calcmode="lin" valueType="num">
                                      <p:cBhvr additive="base">
                                        <p:cTn id="74" dur="2000" fill="hold"/>
                                        <p:tgtEl>
                                          <p:spTgt spid="12"/>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additive="base">
                                        <p:cTn id="77" dur="2000" fill="hold"/>
                                        <p:tgtEl>
                                          <p:spTgt spid="13"/>
                                        </p:tgtEl>
                                        <p:attrNameLst>
                                          <p:attrName>ppt_x</p:attrName>
                                        </p:attrNameLst>
                                      </p:cBhvr>
                                      <p:tavLst>
                                        <p:tav tm="0">
                                          <p:val>
                                            <p:strVal val="1+#ppt_w/2"/>
                                          </p:val>
                                        </p:tav>
                                        <p:tav tm="100000">
                                          <p:val>
                                            <p:strVal val="#ppt_x"/>
                                          </p:val>
                                        </p:tav>
                                      </p:tavLst>
                                    </p:anim>
                                    <p:anim calcmode="lin" valueType="num">
                                      <p:cBhvr additive="base">
                                        <p:cTn id="78" dur="2000" fill="hold"/>
                                        <p:tgtEl>
                                          <p:spTgt spid="13"/>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14"/>
                                        </p:tgtEl>
                                        <p:attrNameLst>
                                          <p:attrName>style.visibility</p:attrName>
                                        </p:attrNameLst>
                                      </p:cBhvr>
                                      <p:to>
                                        <p:strVal val="visible"/>
                                      </p:to>
                                    </p:set>
                                    <p:anim calcmode="lin" valueType="num">
                                      <p:cBhvr additive="base">
                                        <p:cTn id="81" dur="2000" fill="hold"/>
                                        <p:tgtEl>
                                          <p:spTgt spid="14"/>
                                        </p:tgtEl>
                                        <p:attrNameLst>
                                          <p:attrName>ppt_x</p:attrName>
                                        </p:attrNameLst>
                                      </p:cBhvr>
                                      <p:tavLst>
                                        <p:tav tm="0">
                                          <p:val>
                                            <p:strVal val="1+#ppt_w/2"/>
                                          </p:val>
                                        </p:tav>
                                        <p:tav tm="100000">
                                          <p:val>
                                            <p:strVal val="#ppt_x"/>
                                          </p:val>
                                        </p:tav>
                                      </p:tavLst>
                                    </p:anim>
                                    <p:anim calcmode="lin" valueType="num">
                                      <p:cBhvr additive="base">
                                        <p:cTn id="82" dur="2000" fill="hold"/>
                                        <p:tgtEl>
                                          <p:spTgt spid="14"/>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15"/>
                                        </p:tgtEl>
                                        <p:attrNameLst>
                                          <p:attrName>style.visibility</p:attrName>
                                        </p:attrNameLst>
                                      </p:cBhvr>
                                      <p:to>
                                        <p:strVal val="visible"/>
                                      </p:to>
                                    </p:set>
                                    <p:anim calcmode="lin" valueType="num">
                                      <p:cBhvr additive="base">
                                        <p:cTn id="85" dur="2000" fill="hold"/>
                                        <p:tgtEl>
                                          <p:spTgt spid="15"/>
                                        </p:tgtEl>
                                        <p:attrNameLst>
                                          <p:attrName>ppt_x</p:attrName>
                                        </p:attrNameLst>
                                      </p:cBhvr>
                                      <p:tavLst>
                                        <p:tav tm="0">
                                          <p:val>
                                            <p:strVal val="1+#ppt_w/2"/>
                                          </p:val>
                                        </p:tav>
                                        <p:tav tm="100000">
                                          <p:val>
                                            <p:strVal val="#ppt_x"/>
                                          </p:val>
                                        </p:tav>
                                      </p:tavLst>
                                    </p:anim>
                                    <p:anim calcmode="lin" valueType="num">
                                      <p:cBhvr additive="base">
                                        <p:cTn id="86" dur="2000" fill="hold"/>
                                        <p:tgtEl>
                                          <p:spTgt spid="15"/>
                                        </p:tgtEl>
                                        <p:attrNameLst>
                                          <p:attrName>ppt_y</p:attrName>
                                        </p:attrNameLst>
                                      </p:cBhvr>
                                      <p:tavLst>
                                        <p:tav tm="0">
                                          <p:val>
                                            <p:strVal val="0-#ppt_h/2"/>
                                          </p:val>
                                        </p:tav>
                                        <p:tav tm="100000">
                                          <p:val>
                                            <p:strVal val="#ppt_y"/>
                                          </p:val>
                                        </p:tav>
                                      </p:tavLst>
                                    </p:anim>
                                  </p:childTnLst>
                                </p:cTn>
                              </p:par>
                              <p:par>
                                <p:cTn id="87" presetID="2" presetClass="entr" presetSubtype="3" fill="hold" nodeType="withEffect">
                                  <p:stCondLst>
                                    <p:cond delay="0"/>
                                  </p:stCondLst>
                                  <p:childTnLst>
                                    <p:set>
                                      <p:cBhvr>
                                        <p:cTn id="88" dur="1" fill="hold">
                                          <p:stCondLst>
                                            <p:cond delay="0"/>
                                          </p:stCondLst>
                                        </p:cTn>
                                        <p:tgtEl>
                                          <p:spTgt spid="16"/>
                                        </p:tgtEl>
                                        <p:attrNameLst>
                                          <p:attrName>style.visibility</p:attrName>
                                        </p:attrNameLst>
                                      </p:cBhvr>
                                      <p:to>
                                        <p:strVal val="visible"/>
                                      </p:to>
                                    </p:set>
                                    <p:anim calcmode="lin" valueType="num">
                                      <p:cBhvr additive="base">
                                        <p:cTn id="89" dur="2000" fill="hold"/>
                                        <p:tgtEl>
                                          <p:spTgt spid="16"/>
                                        </p:tgtEl>
                                        <p:attrNameLst>
                                          <p:attrName>ppt_x</p:attrName>
                                        </p:attrNameLst>
                                      </p:cBhvr>
                                      <p:tavLst>
                                        <p:tav tm="0">
                                          <p:val>
                                            <p:strVal val="1+#ppt_w/2"/>
                                          </p:val>
                                        </p:tav>
                                        <p:tav tm="100000">
                                          <p:val>
                                            <p:strVal val="#ppt_x"/>
                                          </p:val>
                                        </p:tav>
                                      </p:tavLst>
                                    </p:anim>
                                    <p:anim calcmode="lin" valueType="num">
                                      <p:cBhvr additive="base">
                                        <p:cTn id="90" dur="2000" fill="hold"/>
                                        <p:tgtEl>
                                          <p:spTgt spid="16"/>
                                        </p:tgtEl>
                                        <p:attrNameLst>
                                          <p:attrName>ppt_y</p:attrName>
                                        </p:attrNameLst>
                                      </p:cBhvr>
                                      <p:tavLst>
                                        <p:tav tm="0">
                                          <p:val>
                                            <p:strVal val="0-#ppt_h/2"/>
                                          </p:val>
                                        </p:tav>
                                        <p:tav tm="100000">
                                          <p:val>
                                            <p:strVal val="#ppt_y"/>
                                          </p:val>
                                        </p:tav>
                                      </p:tavLst>
                                    </p:anim>
                                  </p:childTnLst>
                                </p:cTn>
                              </p:par>
                              <p:par>
                                <p:cTn id="91" presetID="2" presetClass="entr" presetSubtype="3" fill="hold" nodeType="withEffect">
                                  <p:stCondLst>
                                    <p:cond delay="0"/>
                                  </p:stCondLst>
                                  <p:childTnLst>
                                    <p:set>
                                      <p:cBhvr>
                                        <p:cTn id="92" dur="1" fill="hold">
                                          <p:stCondLst>
                                            <p:cond delay="0"/>
                                          </p:stCondLst>
                                        </p:cTn>
                                        <p:tgtEl>
                                          <p:spTgt spid="17"/>
                                        </p:tgtEl>
                                        <p:attrNameLst>
                                          <p:attrName>style.visibility</p:attrName>
                                        </p:attrNameLst>
                                      </p:cBhvr>
                                      <p:to>
                                        <p:strVal val="visible"/>
                                      </p:to>
                                    </p:set>
                                    <p:anim calcmode="lin" valueType="num">
                                      <p:cBhvr additive="base">
                                        <p:cTn id="93" dur="2000" fill="hold"/>
                                        <p:tgtEl>
                                          <p:spTgt spid="17"/>
                                        </p:tgtEl>
                                        <p:attrNameLst>
                                          <p:attrName>ppt_x</p:attrName>
                                        </p:attrNameLst>
                                      </p:cBhvr>
                                      <p:tavLst>
                                        <p:tav tm="0">
                                          <p:val>
                                            <p:strVal val="1+#ppt_w/2"/>
                                          </p:val>
                                        </p:tav>
                                        <p:tav tm="100000">
                                          <p:val>
                                            <p:strVal val="#ppt_x"/>
                                          </p:val>
                                        </p:tav>
                                      </p:tavLst>
                                    </p:anim>
                                    <p:anim calcmode="lin" valueType="num">
                                      <p:cBhvr additive="base">
                                        <p:cTn id="94" dur="2000" fill="hold"/>
                                        <p:tgtEl>
                                          <p:spTgt spid="17"/>
                                        </p:tgtEl>
                                        <p:attrNameLst>
                                          <p:attrName>ppt_y</p:attrName>
                                        </p:attrNameLst>
                                      </p:cBhvr>
                                      <p:tavLst>
                                        <p:tav tm="0">
                                          <p:val>
                                            <p:strVal val="0-#ppt_h/2"/>
                                          </p:val>
                                        </p:tav>
                                        <p:tav tm="100000">
                                          <p:val>
                                            <p:strVal val="#ppt_y"/>
                                          </p:val>
                                        </p:tav>
                                      </p:tavLst>
                                    </p:anim>
                                  </p:childTnLst>
                                </p:cTn>
                              </p:par>
                              <p:par>
                                <p:cTn id="95" presetID="8" presetClass="emph" presetSubtype="0" autoRev="1" fill="hold" nodeType="withEffect">
                                  <p:stCondLst>
                                    <p:cond delay="0"/>
                                  </p:stCondLst>
                                  <p:childTnLst>
                                    <p:animRot by="21600000">
                                      <p:cBhvr>
                                        <p:cTn id="96" dur="2000" fill="hold"/>
                                        <p:tgtEl>
                                          <p:spTgt spid="5"/>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7"/>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9"/>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0"/>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1"/>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2"/>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3"/>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4"/>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5"/>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6"/>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7"/>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4"/>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6"/>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8"/>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8"/>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9"/>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20"/>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21"/>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22"/>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23"/>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4"/>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5"/>
                                        </p:tgtEl>
                                        <p:attrNameLst>
                                          <p:attrName>r</p:attrName>
                                        </p:attrNameLst>
                                      </p:cBhvr>
                                    </p:animRot>
                                  </p:childTnLst>
                                </p:cTn>
                              </p:par>
                            </p:childTnLst>
                          </p:cTn>
                        </p:par>
                        <p:par>
                          <p:cTn id="139" fill="hold">
                            <p:stCondLst>
                              <p:cond delay="4000"/>
                            </p:stCondLst>
                            <p:childTnLst>
                              <p:par>
                                <p:cTn id="140" presetID="2" presetClass="exit" presetSubtype="6" fill="hold" nodeType="afterEffect">
                                  <p:stCondLst>
                                    <p:cond delay="0"/>
                                  </p:stCondLst>
                                  <p:childTnLst>
                                    <p:anim calcmode="lin" valueType="num">
                                      <p:cBhvr additive="base">
                                        <p:cTn id="141" dur="2000"/>
                                        <p:tgtEl>
                                          <p:spTgt spid="4"/>
                                        </p:tgtEl>
                                        <p:attrNameLst>
                                          <p:attrName>ppt_x</p:attrName>
                                        </p:attrNameLst>
                                      </p:cBhvr>
                                      <p:tavLst>
                                        <p:tav tm="0">
                                          <p:val>
                                            <p:strVal val="ppt_x"/>
                                          </p:val>
                                        </p:tav>
                                        <p:tav tm="100000">
                                          <p:val>
                                            <p:strVal val="1+ppt_w/2"/>
                                          </p:val>
                                        </p:tav>
                                      </p:tavLst>
                                    </p:anim>
                                    <p:anim calcmode="lin" valueType="num">
                                      <p:cBhvr additive="base">
                                        <p:cTn id="142" dur="2000"/>
                                        <p:tgtEl>
                                          <p:spTgt spid="4"/>
                                        </p:tgtEl>
                                        <p:attrNameLst>
                                          <p:attrName>ppt_y</p:attrName>
                                        </p:attrNameLst>
                                      </p:cBhvr>
                                      <p:tavLst>
                                        <p:tav tm="0">
                                          <p:val>
                                            <p:strVal val="ppt_y"/>
                                          </p:val>
                                        </p:tav>
                                        <p:tav tm="100000">
                                          <p:val>
                                            <p:strVal val="1+ppt_h/2"/>
                                          </p:val>
                                        </p:tav>
                                      </p:tavLst>
                                    </p:anim>
                                    <p:set>
                                      <p:cBhvr>
                                        <p:cTn id="143" dur="1" fill="hold">
                                          <p:stCondLst>
                                            <p:cond delay="1999"/>
                                          </p:stCondLst>
                                        </p:cTn>
                                        <p:tgtEl>
                                          <p:spTgt spid="4"/>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6"/>
                                        </p:tgtEl>
                                        <p:attrNameLst>
                                          <p:attrName>ppt_x</p:attrName>
                                        </p:attrNameLst>
                                      </p:cBhvr>
                                      <p:tavLst>
                                        <p:tav tm="0">
                                          <p:val>
                                            <p:strVal val="ppt_x"/>
                                          </p:val>
                                        </p:tav>
                                        <p:tav tm="100000">
                                          <p:val>
                                            <p:strVal val="1+ppt_w/2"/>
                                          </p:val>
                                        </p:tav>
                                      </p:tavLst>
                                    </p:anim>
                                    <p:anim calcmode="lin" valueType="num">
                                      <p:cBhvr additive="base">
                                        <p:cTn id="146" dur="2000"/>
                                        <p:tgtEl>
                                          <p:spTgt spid="6"/>
                                        </p:tgtEl>
                                        <p:attrNameLst>
                                          <p:attrName>ppt_y</p:attrName>
                                        </p:attrNameLst>
                                      </p:cBhvr>
                                      <p:tavLst>
                                        <p:tav tm="0">
                                          <p:val>
                                            <p:strVal val="ppt_y"/>
                                          </p:val>
                                        </p:tav>
                                        <p:tav tm="100000">
                                          <p:val>
                                            <p:strVal val="1+ppt_h/2"/>
                                          </p:val>
                                        </p:tav>
                                      </p:tavLst>
                                    </p:anim>
                                    <p:set>
                                      <p:cBhvr>
                                        <p:cTn id="147" dur="1" fill="hold">
                                          <p:stCondLst>
                                            <p:cond delay="1999"/>
                                          </p:stCondLst>
                                        </p:cTn>
                                        <p:tgtEl>
                                          <p:spTgt spid="6"/>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8"/>
                                        </p:tgtEl>
                                        <p:attrNameLst>
                                          <p:attrName>ppt_x</p:attrName>
                                        </p:attrNameLst>
                                      </p:cBhvr>
                                      <p:tavLst>
                                        <p:tav tm="0">
                                          <p:val>
                                            <p:strVal val="ppt_x"/>
                                          </p:val>
                                        </p:tav>
                                        <p:tav tm="100000">
                                          <p:val>
                                            <p:strVal val="1+ppt_w/2"/>
                                          </p:val>
                                        </p:tav>
                                      </p:tavLst>
                                    </p:anim>
                                    <p:anim calcmode="lin" valueType="num">
                                      <p:cBhvr additive="base">
                                        <p:cTn id="150" dur="2000"/>
                                        <p:tgtEl>
                                          <p:spTgt spid="8"/>
                                        </p:tgtEl>
                                        <p:attrNameLst>
                                          <p:attrName>ppt_y</p:attrName>
                                        </p:attrNameLst>
                                      </p:cBhvr>
                                      <p:tavLst>
                                        <p:tav tm="0">
                                          <p:val>
                                            <p:strVal val="ppt_y"/>
                                          </p:val>
                                        </p:tav>
                                        <p:tav tm="100000">
                                          <p:val>
                                            <p:strVal val="1+ppt_h/2"/>
                                          </p:val>
                                        </p:tav>
                                      </p:tavLst>
                                    </p:anim>
                                    <p:set>
                                      <p:cBhvr>
                                        <p:cTn id="151" dur="1" fill="hold">
                                          <p:stCondLst>
                                            <p:cond delay="1999"/>
                                          </p:stCondLst>
                                        </p:cTn>
                                        <p:tgtEl>
                                          <p:spTgt spid="8"/>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2000"/>
                                        <p:tgtEl>
                                          <p:spTgt spid="18"/>
                                        </p:tgtEl>
                                        <p:attrNameLst>
                                          <p:attrName>ppt_x</p:attrName>
                                        </p:attrNameLst>
                                      </p:cBhvr>
                                      <p:tavLst>
                                        <p:tav tm="0">
                                          <p:val>
                                            <p:strVal val="ppt_x"/>
                                          </p:val>
                                        </p:tav>
                                        <p:tav tm="100000">
                                          <p:val>
                                            <p:strVal val="1+ppt_w/2"/>
                                          </p:val>
                                        </p:tav>
                                      </p:tavLst>
                                    </p:anim>
                                    <p:anim calcmode="lin" valueType="num">
                                      <p:cBhvr additive="base">
                                        <p:cTn id="154" dur="2000"/>
                                        <p:tgtEl>
                                          <p:spTgt spid="18"/>
                                        </p:tgtEl>
                                        <p:attrNameLst>
                                          <p:attrName>ppt_y</p:attrName>
                                        </p:attrNameLst>
                                      </p:cBhvr>
                                      <p:tavLst>
                                        <p:tav tm="0">
                                          <p:val>
                                            <p:strVal val="ppt_y"/>
                                          </p:val>
                                        </p:tav>
                                        <p:tav tm="100000">
                                          <p:val>
                                            <p:strVal val="1+ppt_h/2"/>
                                          </p:val>
                                        </p:tav>
                                      </p:tavLst>
                                    </p:anim>
                                    <p:set>
                                      <p:cBhvr>
                                        <p:cTn id="155" dur="1" fill="hold">
                                          <p:stCondLst>
                                            <p:cond delay="1999"/>
                                          </p:stCondLst>
                                        </p:cTn>
                                        <p:tgtEl>
                                          <p:spTgt spid="18"/>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19"/>
                                        </p:tgtEl>
                                        <p:attrNameLst>
                                          <p:attrName>ppt_x</p:attrName>
                                        </p:attrNameLst>
                                      </p:cBhvr>
                                      <p:tavLst>
                                        <p:tav tm="0">
                                          <p:val>
                                            <p:strVal val="ppt_x"/>
                                          </p:val>
                                        </p:tav>
                                        <p:tav tm="100000">
                                          <p:val>
                                            <p:strVal val="1+ppt_w/2"/>
                                          </p:val>
                                        </p:tav>
                                      </p:tavLst>
                                    </p:anim>
                                    <p:anim calcmode="lin" valueType="num">
                                      <p:cBhvr additive="base">
                                        <p:cTn id="158" dur="2000"/>
                                        <p:tgtEl>
                                          <p:spTgt spid="19"/>
                                        </p:tgtEl>
                                        <p:attrNameLst>
                                          <p:attrName>ppt_y</p:attrName>
                                        </p:attrNameLst>
                                      </p:cBhvr>
                                      <p:tavLst>
                                        <p:tav tm="0">
                                          <p:val>
                                            <p:strVal val="ppt_y"/>
                                          </p:val>
                                        </p:tav>
                                        <p:tav tm="100000">
                                          <p:val>
                                            <p:strVal val="1+ppt_h/2"/>
                                          </p:val>
                                        </p:tav>
                                      </p:tavLst>
                                    </p:anim>
                                    <p:set>
                                      <p:cBhvr>
                                        <p:cTn id="159" dur="1" fill="hold">
                                          <p:stCondLst>
                                            <p:cond delay="1999"/>
                                          </p:stCondLst>
                                        </p:cTn>
                                        <p:tgtEl>
                                          <p:spTgt spid="19"/>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20"/>
                                        </p:tgtEl>
                                        <p:attrNameLst>
                                          <p:attrName>ppt_x</p:attrName>
                                        </p:attrNameLst>
                                      </p:cBhvr>
                                      <p:tavLst>
                                        <p:tav tm="0">
                                          <p:val>
                                            <p:strVal val="ppt_x"/>
                                          </p:val>
                                        </p:tav>
                                        <p:tav tm="100000">
                                          <p:val>
                                            <p:strVal val="1+ppt_w/2"/>
                                          </p:val>
                                        </p:tav>
                                      </p:tavLst>
                                    </p:anim>
                                    <p:anim calcmode="lin" valueType="num">
                                      <p:cBhvr additive="base">
                                        <p:cTn id="162" dur="2000"/>
                                        <p:tgtEl>
                                          <p:spTgt spid="20"/>
                                        </p:tgtEl>
                                        <p:attrNameLst>
                                          <p:attrName>ppt_y</p:attrName>
                                        </p:attrNameLst>
                                      </p:cBhvr>
                                      <p:tavLst>
                                        <p:tav tm="0">
                                          <p:val>
                                            <p:strVal val="ppt_y"/>
                                          </p:val>
                                        </p:tav>
                                        <p:tav tm="100000">
                                          <p:val>
                                            <p:strVal val="1+ppt_h/2"/>
                                          </p:val>
                                        </p:tav>
                                      </p:tavLst>
                                    </p:anim>
                                    <p:set>
                                      <p:cBhvr>
                                        <p:cTn id="163" dur="1" fill="hold">
                                          <p:stCondLst>
                                            <p:cond delay="1999"/>
                                          </p:stCondLst>
                                        </p:cTn>
                                        <p:tgtEl>
                                          <p:spTgt spid="20"/>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21"/>
                                        </p:tgtEl>
                                        <p:attrNameLst>
                                          <p:attrName>ppt_x</p:attrName>
                                        </p:attrNameLst>
                                      </p:cBhvr>
                                      <p:tavLst>
                                        <p:tav tm="0">
                                          <p:val>
                                            <p:strVal val="ppt_x"/>
                                          </p:val>
                                        </p:tav>
                                        <p:tav tm="100000">
                                          <p:val>
                                            <p:strVal val="1+ppt_w/2"/>
                                          </p:val>
                                        </p:tav>
                                      </p:tavLst>
                                    </p:anim>
                                    <p:anim calcmode="lin" valueType="num">
                                      <p:cBhvr additive="base">
                                        <p:cTn id="166" dur="2000"/>
                                        <p:tgtEl>
                                          <p:spTgt spid="21"/>
                                        </p:tgtEl>
                                        <p:attrNameLst>
                                          <p:attrName>ppt_y</p:attrName>
                                        </p:attrNameLst>
                                      </p:cBhvr>
                                      <p:tavLst>
                                        <p:tav tm="0">
                                          <p:val>
                                            <p:strVal val="ppt_y"/>
                                          </p:val>
                                        </p:tav>
                                        <p:tav tm="100000">
                                          <p:val>
                                            <p:strVal val="1+ppt_h/2"/>
                                          </p:val>
                                        </p:tav>
                                      </p:tavLst>
                                    </p:anim>
                                    <p:set>
                                      <p:cBhvr>
                                        <p:cTn id="167" dur="1" fill="hold">
                                          <p:stCondLst>
                                            <p:cond delay="1999"/>
                                          </p:stCondLst>
                                        </p:cTn>
                                        <p:tgtEl>
                                          <p:spTgt spid="21"/>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2000"/>
                                        <p:tgtEl>
                                          <p:spTgt spid="22"/>
                                        </p:tgtEl>
                                        <p:attrNameLst>
                                          <p:attrName>ppt_x</p:attrName>
                                        </p:attrNameLst>
                                      </p:cBhvr>
                                      <p:tavLst>
                                        <p:tav tm="0">
                                          <p:val>
                                            <p:strVal val="ppt_x"/>
                                          </p:val>
                                        </p:tav>
                                        <p:tav tm="100000">
                                          <p:val>
                                            <p:strVal val="1+ppt_w/2"/>
                                          </p:val>
                                        </p:tav>
                                      </p:tavLst>
                                    </p:anim>
                                    <p:anim calcmode="lin" valueType="num">
                                      <p:cBhvr additive="base">
                                        <p:cTn id="170" dur="2000"/>
                                        <p:tgtEl>
                                          <p:spTgt spid="22"/>
                                        </p:tgtEl>
                                        <p:attrNameLst>
                                          <p:attrName>ppt_y</p:attrName>
                                        </p:attrNameLst>
                                      </p:cBhvr>
                                      <p:tavLst>
                                        <p:tav tm="0">
                                          <p:val>
                                            <p:strVal val="ppt_y"/>
                                          </p:val>
                                        </p:tav>
                                        <p:tav tm="100000">
                                          <p:val>
                                            <p:strVal val="1+ppt_h/2"/>
                                          </p:val>
                                        </p:tav>
                                      </p:tavLst>
                                    </p:anim>
                                    <p:set>
                                      <p:cBhvr>
                                        <p:cTn id="171" dur="1" fill="hold">
                                          <p:stCondLst>
                                            <p:cond delay="1999"/>
                                          </p:stCondLst>
                                        </p:cTn>
                                        <p:tgtEl>
                                          <p:spTgt spid="22"/>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2000"/>
                                        <p:tgtEl>
                                          <p:spTgt spid="23"/>
                                        </p:tgtEl>
                                        <p:attrNameLst>
                                          <p:attrName>ppt_x</p:attrName>
                                        </p:attrNameLst>
                                      </p:cBhvr>
                                      <p:tavLst>
                                        <p:tav tm="0">
                                          <p:val>
                                            <p:strVal val="ppt_x"/>
                                          </p:val>
                                        </p:tav>
                                        <p:tav tm="100000">
                                          <p:val>
                                            <p:strVal val="1+ppt_w/2"/>
                                          </p:val>
                                        </p:tav>
                                      </p:tavLst>
                                    </p:anim>
                                    <p:anim calcmode="lin" valueType="num">
                                      <p:cBhvr additive="base">
                                        <p:cTn id="174" dur="2000"/>
                                        <p:tgtEl>
                                          <p:spTgt spid="23"/>
                                        </p:tgtEl>
                                        <p:attrNameLst>
                                          <p:attrName>ppt_y</p:attrName>
                                        </p:attrNameLst>
                                      </p:cBhvr>
                                      <p:tavLst>
                                        <p:tav tm="0">
                                          <p:val>
                                            <p:strVal val="ppt_y"/>
                                          </p:val>
                                        </p:tav>
                                        <p:tav tm="100000">
                                          <p:val>
                                            <p:strVal val="1+ppt_h/2"/>
                                          </p:val>
                                        </p:tav>
                                      </p:tavLst>
                                    </p:anim>
                                    <p:set>
                                      <p:cBhvr>
                                        <p:cTn id="175" dur="1" fill="hold">
                                          <p:stCondLst>
                                            <p:cond delay="1999"/>
                                          </p:stCondLst>
                                        </p:cTn>
                                        <p:tgtEl>
                                          <p:spTgt spid="23"/>
                                        </p:tgtEl>
                                        <p:attrNameLst>
                                          <p:attrName>style.visibility</p:attrName>
                                        </p:attrNameLst>
                                      </p:cBhvr>
                                      <p:to>
                                        <p:strVal val="hidden"/>
                                      </p:to>
                                    </p:set>
                                  </p:childTnLst>
                                </p:cTn>
                              </p:par>
                              <p:par>
                                <p:cTn id="176" presetID="2" presetClass="exit" presetSubtype="6" fill="hold" nodeType="withEffect">
                                  <p:stCondLst>
                                    <p:cond delay="0"/>
                                  </p:stCondLst>
                                  <p:childTnLst>
                                    <p:anim calcmode="lin" valueType="num">
                                      <p:cBhvr additive="base">
                                        <p:cTn id="177" dur="2000"/>
                                        <p:tgtEl>
                                          <p:spTgt spid="24"/>
                                        </p:tgtEl>
                                        <p:attrNameLst>
                                          <p:attrName>ppt_x</p:attrName>
                                        </p:attrNameLst>
                                      </p:cBhvr>
                                      <p:tavLst>
                                        <p:tav tm="0">
                                          <p:val>
                                            <p:strVal val="ppt_x"/>
                                          </p:val>
                                        </p:tav>
                                        <p:tav tm="100000">
                                          <p:val>
                                            <p:strVal val="1+ppt_w/2"/>
                                          </p:val>
                                        </p:tav>
                                      </p:tavLst>
                                    </p:anim>
                                    <p:anim calcmode="lin" valueType="num">
                                      <p:cBhvr additive="base">
                                        <p:cTn id="178" dur="2000"/>
                                        <p:tgtEl>
                                          <p:spTgt spid="24"/>
                                        </p:tgtEl>
                                        <p:attrNameLst>
                                          <p:attrName>ppt_y</p:attrName>
                                        </p:attrNameLst>
                                      </p:cBhvr>
                                      <p:tavLst>
                                        <p:tav tm="0">
                                          <p:val>
                                            <p:strVal val="ppt_y"/>
                                          </p:val>
                                        </p:tav>
                                        <p:tav tm="100000">
                                          <p:val>
                                            <p:strVal val="1+ppt_h/2"/>
                                          </p:val>
                                        </p:tav>
                                      </p:tavLst>
                                    </p:anim>
                                    <p:set>
                                      <p:cBhvr>
                                        <p:cTn id="179" dur="1" fill="hold">
                                          <p:stCondLst>
                                            <p:cond delay="1999"/>
                                          </p:stCondLst>
                                        </p:cTn>
                                        <p:tgtEl>
                                          <p:spTgt spid="24"/>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25"/>
                                        </p:tgtEl>
                                        <p:attrNameLst>
                                          <p:attrName>ppt_x</p:attrName>
                                        </p:attrNameLst>
                                      </p:cBhvr>
                                      <p:tavLst>
                                        <p:tav tm="0">
                                          <p:val>
                                            <p:strVal val="ppt_x"/>
                                          </p:val>
                                        </p:tav>
                                        <p:tav tm="100000">
                                          <p:val>
                                            <p:strVal val="1+ppt_w/2"/>
                                          </p:val>
                                        </p:tav>
                                      </p:tavLst>
                                    </p:anim>
                                    <p:anim calcmode="lin" valueType="num">
                                      <p:cBhvr additive="base">
                                        <p:cTn id="182" dur="2000"/>
                                        <p:tgtEl>
                                          <p:spTgt spid="25"/>
                                        </p:tgtEl>
                                        <p:attrNameLst>
                                          <p:attrName>ppt_y</p:attrName>
                                        </p:attrNameLst>
                                      </p:cBhvr>
                                      <p:tavLst>
                                        <p:tav tm="0">
                                          <p:val>
                                            <p:strVal val="ppt_y"/>
                                          </p:val>
                                        </p:tav>
                                        <p:tav tm="100000">
                                          <p:val>
                                            <p:strVal val="1+ppt_h/2"/>
                                          </p:val>
                                        </p:tav>
                                      </p:tavLst>
                                    </p:anim>
                                    <p:set>
                                      <p:cBhvr>
                                        <p:cTn id="183" dur="1" fill="hold">
                                          <p:stCondLst>
                                            <p:cond delay="1999"/>
                                          </p:stCondLst>
                                        </p:cTn>
                                        <p:tgtEl>
                                          <p:spTgt spid="25"/>
                                        </p:tgtEl>
                                        <p:attrNameLst>
                                          <p:attrName>style.visibility</p:attrName>
                                        </p:attrNameLst>
                                      </p:cBhvr>
                                      <p:to>
                                        <p:strVal val="hidden"/>
                                      </p:to>
                                    </p:set>
                                  </p:childTnLst>
                                </p:cTn>
                              </p:par>
                              <p:par>
                                <p:cTn id="184" presetID="2" presetClass="exit" presetSubtype="3" fill="hold" nodeType="withEffect">
                                  <p:stCondLst>
                                    <p:cond delay="0"/>
                                  </p:stCondLst>
                                  <p:childTnLst>
                                    <p:anim calcmode="lin" valueType="num">
                                      <p:cBhvr additive="base">
                                        <p:cTn id="185" dur="2000"/>
                                        <p:tgtEl>
                                          <p:spTgt spid="5"/>
                                        </p:tgtEl>
                                        <p:attrNameLst>
                                          <p:attrName>ppt_x</p:attrName>
                                        </p:attrNameLst>
                                      </p:cBhvr>
                                      <p:tavLst>
                                        <p:tav tm="0">
                                          <p:val>
                                            <p:strVal val="ppt_x"/>
                                          </p:val>
                                        </p:tav>
                                        <p:tav tm="100000">
                                          <p:val>
                                            <p:strVal val="1+ppt_w/2"/>
                                          </p:val>
                                        </p:tav>
                                      </p:tavLst>
                                    </p:anim>
                                    <p:anim calcmode="lin" valueType="num">
                                      <p:cBhvr additive="base">
                                        <p:cTn id="186" dur="2000"/>
                                        <p:tgtEl>
                                          <p:spTgt spid="5"/>
                                        </p:tgtEl>
                                        <p:attrNameLst>
                                          <p:attrName>ppt_y</p:attrName>
                                        </p:attrNameLst>
                                      </p:cBhvr>
                                      <p:tavLst>
                                        <p:tav tm="0">
                                          <p:val>
                                            <p:strVal val="ppt_y"/>
                                          </p:val>
                                        </p:tav>
                                        <p:tav tm="100000">
                                          <p:val>
                                            <p:strVal val="0-ppt_h/2"/>
                                          </p:val>
                                        </p:tav>
                                      </p:tavLst>
                                    </p:anim>
                                    <p:set>
                                      <p:cBhvr>
                                        <p:cTn id="187" dur="1" fill="hold">
                                          <p:stCondLst>
                                            <p:cond delay="1999"/>
                                          </p:stCondLst>
                                        </p:cTn>
                                        <p:tgtEl>
                                          <p:spTgt spid="5"/>
                                        </p:tgtEl>
                                        <p:attrNameLst>
                                          <p:attrName>style.visibility</p:attrName>
                                        </p:attrNameLst>
                                      </p:cBhvr>
                                      <p:to>
                                        <p:strVal val="hidden"/>
                                      </p:to>
                                    </p:set>
                                  </p:childTnLst>
                                </p:cTn>
                              </p:par>
                              <p:par>
                                <p:cTn id="188" presetID="2" presetClass="exit" presetSubtype="3" fill="hold" nodeType="withEffect">
                                  <p:stCondLst>
                                    <p:cond delay="0"/>
                                  </p:stCondLst>
                                  <p:childTnLst>
                                    <p:anim calcmode="lin" valueType="num">
                                      <p:cBhvr additive="base">
                                        <p:cTn id="189" dur="2000"/>
                                        <p:tgtEl>
                                          <p:spTgt spid="7"/>
                                        </p:tgtEl>
                                        <p:attrNameLst>
                                          <p:attrName>ppt_x</p:attrName>
                                        </p:attrNameLst>
                                      </p:cBhvr>
                                      <p:tavLst>
                                        <p:tav tm="0">
                                          <p:val>
                                            <p:strVal val="ppt_x"/>
                                          </p:val>
                                        </p:tav>
                                        <p:tav tm="100000">
                                          <p:val>
                                            <p:strVal val="1+ppt_w/2"/>
                                          </p:val>
                                        </p:tav>
                                      </p:tavLst>
                                    </p:anim>
                                    <p:anim calcmode="lin" valueType="num">
                                      <p:cBhvr additive="base">
                                        <p:cTn id="190" dur="2000"/>
                                        <p:tgtEl>
                                          <p:spTgt spid="7"/>
                                        </p:tgtEl>
                                        <p:attrNameLst>
                                          <p:attrName>ppt_y</p:attrName>
                                        </p:attrNameLst>
                                      </p:cBhvr>
                                      <p:tavLst>
                                        <p:tav tm="0">
                                          <p:val>
                                            <p:strVal val="ppt_y"/>
                                          </p:val>
                                        </p:tav>
                                        <p:tav tm="100000">
                                          <p:val>
                                            <p:strVal val="0-ppt_h/2"/>
                                          </p:val>
                                        </p:tav>
                                      </p:tavLst>
                                    </p:anim>
                                    <p:set>
                                      <p:cBhvr>
                                        <p:cTn id="191" dur="1" fill="hold">
                                          <p:stCondLst>
                                            <p:cond delay="1999"/>
                                          </p:stCondLst>
                                        </p:cTn>
                                        <p:tgtEl>
                                          <p:spTgt spid="7"/>
                                        </p:tgtEl>
                                        <p:attrNameLst>
                                          <p:attrName>style.visibility</p:attrName>
                                        </p:attrNameLst>
                                      </p:cBhvr>
                                      <p:to>
                                        <p:strVal val="hidden"/>
                                      </p:to>
                                    </p:set>
                                  </p:childTnLst>
                                </p:cTn>
                              </p:par>
                              <p:par>
                                <p:cTn id="192" presetID="2" presetClass="exit" presetSubtype="3" fill="hold" nodeType="withEffect">
                                  <p:stCondLst>
                                    <p:cond delay="0"/>
                                  </p:stCondLst>
                                  <p:childTnLst>
                                    <p:anim calcmode="lin" valueType="num">
                                      <p:cBhvr additive="base">
                                        <p:cTn id="193" dur="2000"/>
                                        <p:tgtEl>
                                          <p:spTgt spid="9"/>
                                        </p:tgtEl>
                                        <p:attrNameLst>
                                          <p:attrName>ppt_x</p:attrName>
                                        </p:attrNameLst>
                                      </p:cBhvr>
                                      <p:tavLst>
                                        <p:tav tm="0">
                                          <p:val>
                                            <p:strVal val="ppt_x"/>
                                          </p:val>
                                        </p:tav>
                                        <p:tav tm="100000">
                                          <p:val>
                                            <p:strVal val="1+ppt_w/2"/>
                                          </p:val>
                                        </p:tav>
                                      </p:tavLst>
                                    </p:anim>
                                    <p:anim calcmode="lin" valueType="num">
                                      <p:cBhvr additive="base">
                                        <p:cTn id="194" dur="2000"/>
                                        <p:tgtEl>
                                          <p:spTgt spid="9"/>
                                        </p:tgtEl>
                                        <p:attrNameLst>
                                          <p:attrName>ppt_y</p:attrName>
                                        </p:attrNameLst>
                                      </p:cBhvr>
                                      <p:tavLst>
                                        <p:tav tm="0">
                                          <p:val>
                                            <p:strVal val="ppt_y"/>
                                          </p:val>
                                        </p:tav>
                                        <p:tav tm="100000">
                                          <p:val>
                                            <p:strVal val="0-ppt_h/2"/>
                                          </p:val>
                                        </p:tav>
                                      </p:tavLst>
                                    </p:anim>
                                    <p:set>
                                      <p:cBhvr>
                                        <p:cTn id="195" dur="1" fill="hold">
                                          <p:stCondLst>
                                            <p:cond delay="1999"/>
                                          </p:stCondLst>
                                        </p:cTn>
                                        <p:tgtEl>
                                          <p:spTgt spid="9"/>
                                        </p:tgtEl>
                                        <p:attrNameLst>
                                          <p:attrName>style.visibility</p:attrName>
                                        </p:attrNameLst>
                                      </p:cBhvr>
                                      <p:to>
                                        <p:strVal val="hidden"/>
                                      </p:to>
                                    </p:set>
                                  </p:childTnLst>
                                </p:cTn>
                              </p:par>
                              <p:par>
                                <p:cTn id="196" presetID="2" presetClass="exit" presetSubtype="3" fill="hold" nodeType="withEffect">
                                  <p:stCondLst>
                                    <p:cond delay="0"/>
                                  </p:stCondLst>
                                  <p:childTnLst>
                                    <p:anim calcmode="lin" valueType="num">
                                      <p:cBhvr additive="base">
                                        <p:cTn id="197" dur="2000"/>
                                        <p:tgtEl>
                                          <p:spTgt spid="10"/>
                                        </p:tgtEl>
                                        <p:attrNameLst>
                                          <p:attrName>ppt_x</p:attrName>
                                        </p:attrNameLst>
                                      </p:cBhvr>
                                      <p:tavLst>
                                        <p:tav tm="0">
                                          <p:val>
                                            <p:strVal val="ppt_x"/>
                                          </p:val>
                                        </p:tav>
                                        <p:tav tm="100000">
                                          <p:val>
                                            <p:strVal val="1+ppt_w/2"/>
                                          </p:val>
                                        </p:tav>
                                      </p:tavLst>
                                    </p:anim>
                                    <p:anim calcmode="lin" valueType="num">
                                      <p:cBhvr additive="base">
                                        <p:cTn id="198" dur="2000"/>
                                        <p:tgtEl>
                                          <p:spTgt spid="10"/>
                                        </p:tgtEl>
                                        <p:attrNameLst>
                                          <p:attrName>ppt_y</p:attrName>
                                        </p:attrNameLst>
                                      </p:cBhvr>
                                      <p:tavLst>
                                        <p:tav tm="0">
                                          <p:val>
                                            <p:strVal val="ppt_y"/>
                                          </p:val>
                                        </p:tav>
                                        <p:tav tm="100000">
                                          <p:val>
                                            <p:strVal val="0-ppt_h/2"/>
                                          </p:val>
                                        </p:tav>
                                      </p:tavLst>
                                    </p:anim>
                                    <p:set>
                                      <p:cBhvr>
                                        <p:cTn id="199" dur="1" fill="hold">
                                          <p:stCondLst>
                                            <p:cond delay="1999"/>
                                          </p:stCondLst>
                                        </p:cTn>
                                        <p:tgtEl>
                                          <p:spTgt spid="10"/>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2000"/>
                                        <p:tgtEl>
                                          <p:spTgt spid="11"/>
                                        </p:tgtEl>
                                        <p:attrNameLst>
                                          <p:attrName>ppt_x</p:attrName>
                                        </p:attrNameLst>
                                      </p:cBhvr>
                                      <p:tavLst>
                                        <p:tav tm="0">
                                          <p:val>
                                            <p:strVal val="ppt_x"/>
                                          </p:val>
                                        </p:tav>
                                        <p:tav tm="100000">
                                          <p:val>
                                            <p:strVal val="1+ppt_w/2"/>
                                          </p:val>
                                        </p:tav>
                                      </p:tavLst>
                                    </p:anim>
                                    <p:anim calcmode="lin" valueType="num">
                                      <p:cBhvr additive="base">
                                        <p:cTn id="202" dur="2000"/>
                                        <p:tgtEl>
                                          <p:spTgt spid="11"/>
                                        </p:tgtEl>
                                        <p:attrNameLst>
                                          <p:attrName>ppt_y</p:attrName>
                                        </p:attrNameLst>
                                      </p:cBhvr>
                                      <p:tavLst>
                                        <p:tav tm="0">
                                          <p:val>
                                            <p:strVal val="ppt_y"/>
                                          </p:val>
                                        </p:tav>
                                        <p:tav tm="100000">
                                          <p:val>
                                            <p:strVal val="0-ppt_h/2"/>
                                          </p:val>
                                        </p:tav>
                                      </p:tavLst>
                                    </p:anim>
                                    <p:set>
                                      <p:cBhvr>
                                        <p:cTn id="203" dur="1" fill="hold">
                                          <p:stCondLst>
                                            <p:cond delay="1999"/>
                                          </p:stCondLst>
                                        </p:cTn>
                                        <p:tgtEl>
                                          <p:spTgt spid="11"/>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2000"/>
                                        <p:tgtEl>
                                          <p:spTgt spid="12"/>
                                        </p:tgtEl>
                                        <p:attrNameLst>
                                          <p:attrName>ppt_x</p:attrName>
                                        </p:attrNameLst>
                                      </p:cBhvr>
                                      <p:tavLst>
                                        <p:tav tm="0">
                                          <p:val>
                                            <p:strVal val="ppt_x"/>
                                          </p:val>
                                        </p:tav>
                                        <p:tav tm="100000">
                                          <p:val>
                                            <p:strVal val="1+ppt_w/2"/>
                                          </p:val>
                                        </p:tav>
                                      </p:tavLst>
                                    </p:anim>
                                    <p:anim calcmode="lin" valueType="num">
                                      <p:cBhvr additive="base">
                                        <p:cTn id="206" dur="2000"/>
                                        <p:tgtEl>
                                          <p:spTgt spid="12"/>
                                        </p:tgtEl>
                                        <p:attrNameLst>
                                          <p:attrName>ppt_y</p:attrName>
                                        </p:attrNameLst>
                                      </p:cBhvr>
                                      <p:tavLst>
                                        <p:tav tm="0">
                                          <p:val>
                                            <p:strVal val="ppt_y"/>
                                          </p:val>
                                        </p:tav>
                                        <p:tav tm="100000">
                                          <p:val>
                                            <p:strVal val="0-ppt_h/2"/>
                                          </p:val>
                                        </p:tav>
                                      </p:tavLst>
                                    </p:anim>
                                    <p:set>
                                      <p:cBhvr>
                                        <p:cTn id="207" dur="1" fill="hold">
                                          <p:stCondLst>
                                            <p:cond delay="1999"/>
                                          </p:stCondLst>
                                        </p:cTn>
                                        <p:tgtEl>
                                          <p:spTgt spid="12"/>
                                        </p:tgtEl>
                                        <p:attrNameLst>
                                          <p:attrName>style.visibility</p:attrName>
                                        </p:attrNameLst>
                                      </p:cBhvr>
                                      <p:to>
                                        <p:strVal val="hidden"/>
                                      </p:to>
                                    </p:set>
                                  </p:childTnLst>
                                </p:cTn>
                              </p:par>
                              <p:par>
                                <p:cTn id="208" presetID="2" presetClass="exit" presetSubtype="3" fill="hold" nodeType="withEffect">
                                  <p:stCondLst>
                                    <p:cond delay="0"/>
                                  </p:stCondLst>
                                  <p:childTnLst>
                                    <p:anim calcmode="lin" valueType="num">
                                      <p:cBhvr additive="base">
                                        <p:cTn id="209" dur="2000"/>
                                        <p:tgtEl>
                                          <p:spTgt spid="13"/>
                                        </p:tgtEl>
                                        <p:attrNameLst>
                                          <p:attrName>ppt_x</p:attrName>
                                        </p:attrNameLst>
                                      </p:cBhvr>
                                      <p:tavLst>
                                        <p:tav tm="0">
                                          <p:val>
                                            <p:strVal val="ppt_x"/>
                                          </p:val>
                                        </p:tav>
                                        <p:tav tm="100000">
                                          <p:val>
                                            <p:strVal val="1+ppt_w/2"/>
                                          </p:val>
                                        </p:tav>
                                      </p:tavLst>
                                    </p:anim>
                                    <p:anim calcmode="lin" valueType="num">
                                      <p:cBhvr additive="base">
                                        <p:cTn id="210" dur="2000"/>
                                        <p:tgtEl>
                                          <p:spTgt spid="13"/>
                                        </p:tgtEl>
                                        <p:attrNameLst>
                                          <p:attrName>ppt_y</p:attrName>
                                        </p:attrNameLst>
                                      </p:cBhvr>
                                      <p:tavLst>
                                        <p:tav tm="0">
                                          <p:val>
                                            <p:strVal val="ppt_y"/>
                                          </p:val>
                                        </p:tav>
                                        <p:tav tm="100000">
                                          <p:val>
                                            <p:strVal val="0-ppt_h/2"/>
                                          </p:val>
                                        </p:tav>
                                      </p:tavLst>
                                    </p:anim>
                                    <p:set>
                                      <p:cBhvr>
                                        <p:cTn id="211" dur="1" fill="hold">
                                          <p:stCondLst>
                                            <p:cond delay="1999"/>
                                          </p:stCondLst>
                                        </p:cTn>
                                        <p:tgtEl>
                                          <p:spTgt spid="13"/>
                                        </p:tgtEl>
                                        <p:attrNameLst>
                                          <p:attrName>style.visibility</p:attrName>
                                        </p:attrNameLst>
                                      </p:cBhvr>
                                      <p:to>
                                        <p:strVal val="hidden"/>
                                      </p:to>
                                    </p:set>
                                  </p:childTnLst>
                                </p:cTn>
                              </p:par>
                              <p:par>
                                <p:cTn id="212" presetID="2" presetClass="exit" presetSubtype="3" fill="hold" nodeType="withEffect">
                                  <p:stCondLst>
                                    <p:cond delay="0"/>
                                  </p:stCondLst>
                                  <p:childTnLst>
                                    <p:anim calcmode="lin" valueType="num">
                                      <p:cBhvr additive="base">
                                        <p:cTn id="213" dur="2000"/>
                                        <p:tgtEl>
                                          <p:spTgt spid="14"/>
                                        </p:tgtEl>
                                        <p:attrNameLst>
                                          <p:attrName>ppt_x</p:attrName>
                                        </p:attrNameLst>
                                      </p:cBhvr>
                                      <p:tavLst>
                                        <p:tav tm="0">
                                          <p:val>
                                            <p:strVal val="ppt_x"/>
                                          </p:val>
                                        </p:tav>
                                        <p:tav tm="100000">
                                          <p:val>
                                            <p:strVal val="1+ppt_w/2"/>
                                          </p:val>
                                        </p:tav>
                                      </p:tavLst>
                                    </p:anim>
                                    <p:anim calcmode="lin" valueType="num">
                                      <p:cBhvr additive="base">
                                        <p:cTn id="214" dur="2000"/>
                                        <p:tgtEl>
                                          <p:spTgt spid="14"/>
                                        </p:tgtEl>
                                        <p:attrNameLst>
                                          <p:attrName>ppt_y</p:attrName>
                                        </p:attrNameLst>
                                      </p:cBhvr>
                                      <p:tavLst>
                                        <p:tav tm="0">
                                          <p:val>
                                            <p:strVal val="ppt_y"/>
                                          </p:val>
                                        </p:tav>
                                        <p:tav tm="100000">
                                          <p:val>
                                            <p:strVal val="0-ppt_h/2"/>
                                          </p:val>
                                        </p:tav>
                                      </p:tavLst>
                                    </p:anim>
                                    <p:set>
                                      <p:cBhvr>
                                        <p:cTn id="215" dur="1" fill="hold">
                                          <p:stCondLst>
                                            <p:cond delay="1999"/>
                                          </p:stCondLst>
                                        </p:cTn>
                                        <p:tgtEl>
                                          <p:spTgt spid="14"/>
                                        </p:tgtEl>
                                        <p:attrNameLst>
                                          <p:attrName>style.visibility</p:attrName>
                                        </p:attrNameLst>
                                      </p:cBhvr>
                                      <p:to>
                                        <p:strVal val="hidden"/>
                                      </p:to>
                                    </p:set>
                                  </p:childTnLst>
                                </p:cTn>
                              </p:par>
                              <p:par>
                                <p:cTn id="216" presetID="2" presetClass="exit" presetSubtype="3" fill="hold" nodeType="withEffect">
                                  <p:stCondLst>
                                    <p:cond delay="0"/>
                                  </p:stCondLst>
                                  <p:childTnLst>
                                    <p:anim calcmode="lin" valueType="num">
                                      <p:cBhvr additive="base">
                                        <p:cTn id="217" dur="2000"/>
                                        <p:tgtEl>
                                          <p:spTgt spid="15"/>
                                        </p:tgtEl>
                                        <p:attrNameLst>
                                          <p:attrName>ppt_x</p:attrName>
                                        </p:attrNameLst>
                                      </p:cBhvr>
                                      <p:tavLst>
                                        <p:tav tm="0">
                                          <p:val>
                                            <p:strVal val="ppt_x"/>
                                          </p:val>
                                        </p:tav>
                                        <p:tav tm="100000">
                                          <p:val>
                                            <p:strVal val="1+ppt_w/2"/>
                                          </p:val>
                                        </p:tav>
                                      </p:tavLst>
                                    </p:anim>
                                    <p:anim calcmode="lin" valueType="num">
                                      <p:cBhvr additive="base">
                                        <p:cTn id="218" dur="2000"/>
                                        <p:tgtEl>
                                          <p:spTgt spid="15"/>
                                        </p:tgtEl>
                                        <p:attrNameLst>
                                          <p:attrName>ppt_y</p:attrName>
                                        </p:attrNameLst>
                                      </p:cBhvr>
                                      <p:tavLst>
                                        <p:tav tm="0">
                                          <p:val>
                                            <p:strVal val="ppt_y"/>
                                          </p:val>
                                        </p:tav>
                                        <p:tav tm="100000">
                                          <p:val>
                                            <p:strVal val="0-ppt_h/2"/>
                                          </p:val>
                                        </p:tav>
                                      </p:tavLst>
                                    </p:anim>
                                    <p:set>
                                      <p:cBhvr>
                                        <p:cTn id="219" dur="1" fill="hold">
                                          <p:stCondLst>
                                            <p:cond delay="1999"/>
                                          </p:stCondLst>
                                        </p:cTn>
                                        <p:tgtEl>
                                          <p:spTgt spid="15"/>
                                        </p:tgtEl>
                                        <p:attrNameLst>
                                          <p:attrName>style.visibility</p:attrName>
                                        </p:attrNameLst>
                                      </p:cBhvr>
                                      <p:to>
                                        <p:strVal val="hidden"/>
                                      </p:to>
                                    </p:set>
                                  </p:childTnLst>
                                </p:cTn>
                              </p:par>
                              <p:par>
                                <p:cTn id="220" presetID="2" presetClass="exit" presetSubtype="3" fill="hold" nodeType="withEffect">
                                  <p:stCondLst>
                                    <p:cond delay="0"/>
                                  </p:stCondLst>
                                  <p:childTnLst>
                                    <p:anim calcmode="lin" valueType="num">
                                      <p:cBhvr additive="base">
                                        <p:cTn id="221" dur="2000"/>
                                        <p:tgtEl>
                                          <p:spTgt spid="16"/>
                                        </p:tgtEl>
                                        <p:attrNameLst>
                                          <p:attrName>ppt_x</p:attrName>
                                        </p:attrNameLst>
                                      </p:cBhvr>
                                      <p:tavLst>
                                        <p:tav tm="0">
                                          <p:val>
                                            <p:strVal val="ppt_x"/>
                                          </p:val>
                                        </p:tav>
                                        <p:tav tm="100000">
                                          <p:val>
                                            <p:strVal val="1+ppt_w/2"/>
                                          </p:val>
                                        </p:tav>
                                      </p:tavLst>
                                    </p:anim>
                                    <p:anim calcmode="lin" valueType="num">
                                      <p:cBhvr additive="base">
                                        <p:cTn id="222" dur="2000"/>
                                        <p:tgtEl>
                                          <p:spTgt spid="16"/>
                                        </p:tgtEl>
                                        <p:attrNameLst>
                                          <p:attrName>ppt_y</p:attrName>
                                        </p:attrNameLst>
                                      </p:cBhvr>
                                      <p:tavLst>
                                        <p:tav tm="0">
                                          <p:val>
                                            <p:strVal val="ppt_y"/>
                                          </p:val>
                                        </p:tav>
                                        <p:tav tm="100000">
                                          <p:val>
                                            <p:strVal val="0-ppt_h/2"/>
                                          </p:val>
                                        </p:tav>
                                      </p:tavLst>
                                    </p:anim>
                                    <p:set>
                                      <p:cBhvr>
                                        <p:cTn id="223" dur="1" fill="hold">
                                          <p:stCondLst>
                                            <p:cond delay="1999"/>
                                          </p:stCondLst>
                                        </p:cTn>
                                        <p:tgtEl>
                                          <p:spTgt spid="16"/>
                                        </p:tgtEl>
                                        <p:attrNameLst>
                                          <p:attrName>style.visibility</p:attrName>
                                        </p:attrNameLst>
                                      </p:cBhvr>
                                      <p:to>
                                        <p:strVal val="hidden"/>
                                      </p:to>
                                    </p:set>
                                  </p:childTnLst>
                                </p:cTn>
                              </p:par>
                              <p:par>
                                <p:cTn id="224" presetID="2" presetClass="exit" presetSubtype="3" fill="hold" nodeType="withEffect">
                                  <p:stCondLst>
                                    <p:cond delay="0"/>
                                  </p:stCondLst>
                                  <p:childTnLst>
                                    <p:anim calcmode="lin" valueType="num">
                                      <p:cBhvr additive="base">
                                        <p:cTn id="225" dur="2000"/>
                                        <p:tgtEl>
                                          <p:spTgt spid="17"/>
                                        </p:tgtEl>
                                        <p:attrNameLst>
                                          <p:attrName>ppt_x</p:attrName>
                                        </p:attrNameLst>
                                      </p:cBhvr>
                                      <p:tavLst>
                                        <p:tav tm="0">
                                          <p:val>
                                            <p:strVal val="ppt_x"/>
                                          </p:val>
                                        </p:tav>
                                        <p:tav tm="100000">
                                          <p:val>
                                            <p:strVal val="1+ppt_w/2"/>
                                          </p:val>
                                        </p:tav>
                                      </p:tavLst>
                                    </p:anim>
                                    <p:anim calcmode="lin" valueType="num">
                                      <p:cBhvr additive="base">
                                        <p:cTn id="226" dur="2000"/>
                                        <p:tgtEl>
                                          <p:spTgt spid="17"/>
                                        </p:tgtEl>
                                        <p:attrNameLst>
                                          <p:attrName>ppt_y</p:attrName>
                                        </p:attrNameLst>
                                      </p:cBhvr>
                                      <p:tavLst>
                                        <p:tav tm="0">
                                          <p:val>
                                            <p:strVal val="ppt_y"/>
                                          </p:val>
                                        </p:tav>
                                        <p:tav tm="100000">
                                          <p:val>
                                            <p:strVal val="0-ppt_h/2"/>
                                          </p:val>
                                        </p:tav>
                                      </p:tavLst>
                                    </p:anim>
                                    <p:set>
                                      <p:cBhvr>
                                        <p:cTn id="227" dur="1" fill="hold">
                                          <p:stCondLst>
                                            <p:cond delay="1999"/>
                                          </p:stCondLst>
                                        </p:cTn>
                                        <p:tgtEl>
                                          <p:spTgt spid="17"/>
                                        </p:tgtEl>
                                        <p:attrNameLst>
                                          <p:attrName>style.visibility</p:attrName>
                                        </p:attrNameLst>
                                      </p:cBhvr>
                                      <p:to>
                                        <p:strVal val="hidden"/>
                                      </p:to>
                                    </p:set>
                                  </p:childTnLst>
                                </p:cTn>
                              </p:par>
                              <p:par>
                                <p:cTn id="228" presetID="8" presetClass="emph" presetSubtype="0" autoRev="1" fill="hold" nodeType="withEffect">
                                  <p:stCondLst>
                                    <p:cond delay="0"/>
                                  </p:stCondLst>
                                  <p:childTnLst>
                                    <p:animRot by="-21600000">
                                      <p:cBhvr>
                                        <p:cTn id="229" dur="2000" fill="hold"/>
                                        <p:tgtEl>
                                          <p:spTgt spid="5"/>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7"/>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9"/>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10"/>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1"/>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12"/>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13"/>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14"/>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15"/>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16"/>
                                        </p:tgtEl>
                                        <p:attrNameLst>
                                          <p:attrName>r</p:attrName>
                                        </p:attrNameLst>
                                      </p:cBhvr>
                                    </p:animRot>
                                  </p:childTnLst>
                                </p:cTn>
                              </p:par>
                              <p:par>
                                <p:cTn id="248" presetID="8" presetClass="emph" presetSubtype="0" autoRev="1" fill="hold" nodeType="withEffect">
                                  <p:stCondLst>
                                    <p:cond delay="0"/>
                                  </p:stCondLst>
                                  <p:childTnLst>
                                    <p:animRot by="-21600000">
                                      <p:cBhvr>
                                        <p:cTn id="249" dur="2000" fill="hold"/>
                                        <p:tgtEl>
                                          <p:spTgt spid="17"/>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4"/>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6"/>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8"/>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18"/>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19"/>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20"/>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21"/>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22"/>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23"/>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4"/>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5"/>
                                        </p:tgtEl>
                                        <p:attrNameLst>
                                          <p:attrName>r</p:attrName>
                                        </p:attrNameLst>
                                      </p:cBhvr>
                                    </p:animRot>
                                  </p:childTnLst>
                                </p:cTn>
                              </p:par>
                              <p:par>
                                <p:cTn id="272" presetID="17" presetClass="entr" presetSubtype="8"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ppt_x</p:attrName>
                                        </p:attrNameLst>
                                      </p:cBhvr>
                                      <p:tavLst>
                                        <p:tav tm="0">
                                          <p:val>
                                            <p:strVal val="#ppt_x-#ppt_w/2"/>
                                          </p:val>
                                        </p:tav>
                                        <p:tav tm="100000">
                                          <p:val>
                                            <p:strVal val="#ppt_x"/>
                                          </p:val>
                                        </p:tav>
                                      </p:tavLst>
                                    </p:anim>
                                    <p:anim calcmode="lin" valueType="num">
                                      <p:cBhvr>
                                        <p:cTn id="275" dur="2000" fill="hold"/>
                                        <p:tgtEl>
                                          <p:spTgt spid="2"/>
                                        </p:tgtEl>
                                        <p:attrNameLst>
                                          <p:attrName>ppt_y</p:attrName>
                                        </p:attrNameLst>
                                      </p:cBhvr>
                                      <p:tavLst>
                                        <p:tav tm="0">
                                          <p:val>
                                            <p:strVal val="#ppt_y"/>
                                          </p:val>
                                        </p:tav>
                                        <p:tav tm="100000">
                                          <p:val>
                                            <p:strVal val="#ppt_y"/>
                                          </p:val>
                                        </p:tav>
                                      </p:tavLst>
                                    </p:anim>
                                    <p:anim calcmode="lin" valueType="num">
                                      <p:cBhvr>
                                        <p:cTn id="276" dur="2000" fill="hold"/>
                                        <p:tgtEl>
                                          <p:spTgt spid="2"/>
                                        </p:tgtEl>
                                        <p:attrNameLst>
                                          <p:attrName>ppt_w</p:attrName>
                                        </p:attrNameLst>
                                      </p:cBhvr>
                                      <p:tavLst>
                                        <p:tav tm="0">
                                          <p:val>
                                            <p:fltVal val="0"/>
                                          </p:val>
                                        </p:tav>
                                        <p:tav tm="100000">
                                          <p:val>
                                            <p:strVal val="#ppt_w"/>
                                          </p:val>
                                        </p:tav>
                                      </p:tavLst>
                                    </p:anim>
                                    <p:anim calcmode="lin" valueType="num">
                                      <p:cBhvr>
                                        <p:cTn id="277" dur="2000" fill="hold"/>
                                        <p:tgtEl>
                                          <p:spTgt spid="2"/>
                                        </p:tgtEl>
                                        <p:attrNameLst>
                                          <p:attrName>ppt_h</p:attrName>
                                        </p:attrNameLst>
                                      </p:cBhvr>
                                      <p:tavLst>
                                        <p:tav tm="0">
                                          <p:val>
                                            <p:strVal val="#ppt_h"/>
                                          </p:val>
                                        </p:tav>
                                        <p:tav tm="100000">
                                          <p:val>
                                            <p:strVal val="#ppt_h"/>
                                          </p:val>
                                        </p:tav>
                                      </p:tavLst>
                                    </p:anim>
                                  </p:childTnLst>
                                </p:cTn>
                              </p:par>
                              <p:par>
                                <p:cTn id="278" presetID="16" presetClass="entr" presetSubtype="42" fill="hold" nodeType="withEffect">
                                  <p:stCondLst>
                                    <p:cond delay="0"/>
                                  </p:stCondLst>
                                  <p:childTnLst>
                                    <p:set>
                                      <p:cBhvr>
                                        <p:cTn id="279" dur="1" fill="hold">
                                          <p:stCondLst>
                                            <p:cond delay="0"/>
                                          </p:stCondLst>
                                        </p:cTn>
                                        <p:tgtEl>
                                          <p:spTgt spid="2"/>
                                        </p:tgtEl>
                                        <p:attrNameLst>
                                          <p:attrName>style.visibility</p:attrName>
                                        </p:attrNameLst>
                                      </p:cBhvr>
                                      <p:to>
                                        <p:strVal val="visible"/>
                                      </p:to>
                                    </p:set>
                                    <p:animEffect transition="in" filter="barn(outHorizontal)">
                                      <p:cBhvr>
                                        <p:cTn id="28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tock-photo-24889205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ircular-shape-for-design-logo-8874BE76E2-seeklogo.com.png"/>
          <p:cNvPicPr>
            <a:picLocks noChangeAspect="1"/>
          </p:cNvPicPr>
          <p:nvPr/>
        </p:nvPicPr>
        <p:blipFill>
          <a:blip r:embed="rId3" cstate="print">
            <a:duotone>
              <a:prstClr val="black"/>
              <a:schemeClr val="accent6">
                <a:tint val="45000"/>
                <a:satMod val="400000"/>
              </a:schemeClr>
            </a:duotone>
            <a:lum bright="-30000" contrast="40000"/>
          </a:blip>
          <a:stretch>
            <a:fillRect/>
          </a:stretch>
        </p:blipFill>
        <p:spPr>
          <a:xfrm>
            <a:off x="0" y="0"/>
            <a:ext cx="714362" cy="714362"/>
          </a:xfrm>
          <a:prstGeom prst="rect">
            <a:avLst/>
          </a:prstGeom>
        </p:spPr>
      </p:pic>
      <p:pic>
        <p:nvPicPr>
          <p:cNvPr id="4" name="3 Imagen" descr="circular-shape-for-design-logo-8874BE76E2-seeklogo.com.png"/>
          <p:cNvPicPr>
            <a:picLocks noChangeAspect="1"/>
          </p:cNvPicPr>
          <p:nvPr/>
        </p:nvPicPr>
        <p:blipFill>
          <a:blip r:embed="rId3" cstate="print">
            <a:duotone>
              <a:schemeClr val="accent6">
                <a:shade val="45000"/>
                <a:satMod val="135000"/>
              </a:schemeClr>
              <a:prstClr val="white"/>
            </a:duotone>
          </a:blip>
          <a:stretch>
            <a:fillRect/>
          </a:stretch>
        </p:blipFill>
        <p:spPr>
          <a:xfrm>
            <a:off x="8286776" y="4429138"/>
            <a:ext cx="714362" cy="714362"/>
          </a:xfrm>
          <a:prstGeom prst="rect">
            <a:avLst/>
          </a:prstGeom>
        </p:spPr>
      </p:pic>
      <p:pic>
        <p:nvPicPr>
          <p:cNvPr id="5" name="4 Imagen" descr="circular-shape-for-design-logo-8874BE76E2-seeklogo.com.png"/>
          <p:cNvPicPr>
            <a:picLocks noChangeAspect="1"/>
          </p:cNvPicPr>
          <p:nvPr/>
        </p:nvPicPr>
        <p:blipFill>
          <a:blip r:embed="rId3" cstate="print">
            <a:duotone>
              <a:schemeClr val="accent6">
                <a:shade val="45000"/>
                <a:satMod val="135000"/>
              </a:schemeClr>
              <a:prstClr val="white"/>
            </a:duotone>
          </a:blip>
          <a:stretch>
            <a:fillRect/>
          </a:stretch>
        </p:blipFill>
        <p:spPr>
          <a:xfrm>
            <a:off x="428596" y="642924"/>
            <a:ext cx="714362" cy="714362"/>
          </a:xfrm>
          <a:prstGeom prst="rect">
            <a:avLst/>
          </a:prstGeom>
        </p:spPr>
      </p:pic>
      <p:pic>
        <p:nvPicPr>
          <p:cNvPr id="6" name="5 Imagen" descr="circular-shape-for-design-logo-8874BE76E2-seeklogo.com.png"/>
          <p:cNvPicPr>
            <a:picLocks noChangeAspect="1"/>
          </p:cNvPicPr>
          <p:nvPr/>
        </p:nvPicPr>
        <p:blipFill>
          <a:blip r:embed="rId3" cstate="print">
            <a:duotone>
              <a:prstClr val="black"/>
              <a:schemeClr val="accent6">
                <a:tint val="45000"/>
                <a:satMod val="400000"/>
              </a:schemeClr>
            </a:duotone>
            <a:lum bright="-30000" contrast="40000"/>
          </a:blip>
          <a:stretch>
            <a:fillRect/>
          </a:stretch>
        </p:blipFill>
        <p:spPr>
          <a:xfrm>
            <a:off x="928662" y="1214428"/>
            <a:ext cx="714362" cy="714362"/>
          </a:xfrm>
          <a:prstGeom prst="rect">
            <a:avLst/>
          </a:prstGeom>
        </p:spPr>
      </p:pic>
      <p:pic>
        <p:nvPicPr>
          <p:cNvPr id="7" name="6 Imagen" descr="circular-shape-for-design-logo-8874BE76E2-seeklogo.com.png"/>
          <p:cNvPicPr>
            <a:picLocks noChangeAspect="1"/>
          </p:cNvPicPr>
          <p:nvPr/>
        </p:nvPicPr>
        <p:blipFill>
          <a:blip r:embed="rId3" cstate="print">
            <a:duotone>
              <a:schemeClr val="accent6">
                <a:shade val="45000"/>
                <a:satMod val="135000"/>
              </a:schemeClr>
              <a:prstClr val="white"/>
            </a:duotone>
          </a:blip>
          <a:stretch>
            <a:fillRect/>
          </a:stretch>
        </p:blipFill>
        <p:spPr>
          <a:xfrm>
            <a:off x="1428728" y="1785932"/>
            <a:ext cx="714362" cy="714362"/>
          </a:xfrm>
          <a:prstGeom prst="rect">
            <a:avLst/>
          </a:prstGeom>
        </p:spPr>
      </p:pic>
      <p:pic>
        <p:nvPicPr>
          <p:cNvPr id="8" name="7 Imagen" descr="circular-shape-for-design-logo-8874BE76E2-seeklogo.com.png"/>
          <p:cNvPicPr>
            <a:picLocks noChangeAspect="1"/>
          </p:cNvPicPr>
          <p:nvPr/>
        </p:nvPicPr>
        <p:blipFill>
          <a:blip r:embed="rId3" cstate="print">
            <a:duotone>
              <a:prstClr val="black"/>
              <a:schemeClr val="accent6">
                <a:tint val="45000"/>
                <a:satMod val="400000"/>
              </a:schemeClr>
            </a:duotone>
            <a:lum bright="-30000" contrast="40000"/>
          </a:blip>
          <a:stretch>
            <a:fillRect/>
          </a:stretch>
        </p:blipFill>
        <p:spPr>
          <a:xfrm>
            <a:off x="2000232" y="2214560"/>
            <a:ext cx="714362" cy="714362"/>
          </a:xfrm>
          <a:prstGeom prst="rect">
            <a:avLst/>
          </a:prstGeom>
        </p:spPr>
      </p:pic>
      <p:pic>
        <p:nvPicPr>
          <p:cNvPr id="9" name="8 Imagen" descr="circular-shape-for-design-logo-8874BE76E2-seeklogo.com.png"/>
          <p:cNvPicPr>
            <a:picLocks noChangeAspect="1"/>
          </p:cNvPicPr>
          <p:nvPr/>
        </p:nvPicPr>
        <p:blipFill>
          <a:blip r:embed="rId3" cstate="print">
            <a:duotone>
              <a:schemeClr val="accent6">
                <a:shade val="45000"/>
                <a:satMod val="135000"/>
              </a:schemeClr>
              <a:prstClr val="white"/>
            </a:duotone>
          </a:blip>
          <a:stretch>
            <a:fillRect/>
          </a:stretch>
        </p:blipFill>
        <p:spPr>
          <a:xfrm>
            <a:off x="2643174" y="2643188"/>
            <a:ext cx="714362" cy="714362"/>
          </a:xfrm>
          <a:prstGeom prst="rect">
            <a:avLst/>
          </a:prstGeom>
        </p:spPr>
      </p:pic>
      <p:pic>
        <p:nvPicPr>
          <p:cNvPr id="10" name="9 Imagen" descr="circular-shape-for-design-logo-8874BE76E2-seeklogo.com.png"/>
          <p:cNvPicPr>
            <a:picLocks noChangeAspect="1"/>
          </p:cNvPicPr>
          <p:nvPr/>
        </p:nvPicPr>
        <p:blipFill>
          <a:blip r:embed="rId3" cstate="print">
            <a:duotone>
              <a:prstClr val="black"/>
              <a:schemeClr val="accent6">
                <a:tint val="45000"/>
                <a:satMod val="400000"/>
              </a:schemeClr>
            </a:duotone>
            <a:lum bright="-30000" contrast="40000"/>
          </a:blip>
          <a:stretch>
            <a:fillRect/>
          </a:stretch>
        </p:blipFill>
        <p:spPr>
          <a:xfrm>
            <a:off x="3286116" y="3000378"/>
            <a:ext cx="714362" cy="714362"/>
          </a:xfrm>
          <a:prstGeom prst="rect">
            <a:avLst/>
          </a:prstGeom>
        </p:spPr>
      </p:pic>
      <p:pic>
        <p:nvPicPr>
          <p:cNvPr id="11" name="10 Imagen" descr="circular-shape-for-design-logo-8874BE76E2-seeklogo.com.png"/>
          <p:cNvPicPr>
            <a:picLocks noChangeAspect="1"/>
          </p:cNvPicPr>
          <p:nvPr/>
        </p:nvPicPr>
        <p:blipFill>
          <a:blip r:embed="rId3" cstate="print">
            <a:duotone>
              <a:schemeClr val="accent6">
                <a:shade val="45000"/>
                <a:satMod val="135000"/>
              </a:schemeClr>
              <a:prstClr val="white"/>
            </a:duotone>
          </a:blip>
          <a:stretch>
            <a:fillRect/>
          </a:stretch>
        </p:blipFill>
        <p:spPr>
          <a:xfrm>
            <a:off x="3929058" y="3286130"/>
            <a:ext cx="714362" cy="714362"/>
          </a:xfrm>
          <a:prstGeom prst="rect">
            <a:avLst/>
          </a:prstGeom>
        </p:spPr>
      </p:pic>
      <p:pic>
        <p:nvPicPr>
          <p:cNvPr id="12" name="11 Imagen" descr="circular-shape-for-design-logo-8874BE76E2-seeklogo.com.png"/>
          <p:cNvPicPr>
            <a:picLocks noChangeAspect="1"/>
          </p:cNvPicPr>
          <p:nvPr/>
        </p:nvPicPr>
        <p:blipFill>
          <a:blip r:embed="rId3" cstate="print">
            <a:duotone>
              <a:prstClr val="black"/>
              <a:schemeClr val="accent6">
                <a:tint val="45000"/>
                <a:satMod val="400000"/>
              </a:schemeClr>
            </a:duotone>
            <a:lum bright="-30000" contrast="40000"/>
          </a:blip>
          <a:stretch>
            <a:fillRect/>
          </a:stretch>
        </p:blipFill>
        <p:spPr>
          <a:xfrm>
            <a:off x="4572000" y="3571882"/>
            <a:ext cx="714362" cy="714362"/>
          </a:xfrm>
          <a:prstGeom prst="rect">
            <a:avLst/>
          </a:prstGeom>
        </p:spPr>
      </p:pic>
      <p:pic>
        <p:nvPicPr>
          <p:cNvPr id="13" name="12 Imagen" descr="circular-shape-for-design-logo-8874BE76E2-seeklogo.com.png"/>
          <p:cNvPicPr>
            <a:picLocks noChangeAspect="1"/>
          </p:cNvPicPr>
          <p:nvPr/>
        </p:nvPicPr>
        <p:blipFill>
          <a:blip r:embed="rId3" cstate="print">
            <a:duotone>
              <a:schemeClr val="accent6">
                <a:shade val="45000"/>
                <a:satMod val="135000"/>
              </a:schemeClr>
              <a:prstClr val="white"/>
            </a:duotone>
          </a:blip>
          <a:stretch>
            <a:fillRect/>
          </a:stretch>
        </p:blipFill>
        <p:spPr>
          <a:xfrm>
            <a:off x="5214942" y="3857634"/>
            <a:ext cx="714362" cy="714362"/>
          </a:xfrm>
          <a:prstGeom prst="rect">
            <a:avLst/>
          </a:prstGeom>
        </p:spPr>
      </p:pic>
      <p:pic>
        <p:nvPicPr>
          <p:cNvPr id="14" name="13 Imagen" descr="circular-shape-for-design-logo-8874BE76E2-seeklogo.com.png"/>
          <p:cNvPicPr>
            <a:picLocks noChangeAspect="1"/>
          </p:cNvPicPr>
          <p:nvPr/>
        </p:nvPicPr>
        <p:blipFill>
          <a:blip r:embed="rId3" cstate="print">
            <a:duotone>
              <a:prstClr val="black"/>
              <a:schemeClr val="accent6">
                <a:tint val="45000"/>
                <a:satMod val="400000"/>
              </a:schemeClr>
            </a:duotone>
            <a:lum bright="-30000" contrast="40000"/>
          </a:blip>
          <a:stretch>
            <a:fillRect/>
          </a:stretch>
        </p:blipFill>
        <p:spPr>
          <a:xfrm>
            <a:off x="5929322" y="4071948"/>
            <a:ext cx="714362" cy="714362"/>
          </a:xfrm>
          <a:prstGeom prst="rect">
            <a:avLst/>
          </a:prstGeom>
        </p:spPr>
      </p:pic>
      <p:pic>
        <p:nvPicPr>
          <p:cNvPr id="15" name="14 Imagen" descr="circular-shape-for-design-logo-8874BE76E2-seeklogo.com.png"/>
          <p:cNvPicPr>
            <a:picLocks noChangeAspect="1"/>
          </p:cNvPicPr>
          <p:nvPr/>
        </p:nvPicPr>
        <p:blipFill>
          <a:blip r:embed="rId3" cstate="print">
            <a:duotone>
              <a:schemeClr val="accent6">
                <a:shade val="45000"/>
                <a:satMod val="135000"/>
              </a:schemeClr>
              <a:prstClr val="white"/>
            </a:duotone>
          </a:blip>
          <a:stretch>
            <a:fillRect/>
          </a:stretch>
        </p:blipFill>
        <p:spPr>
          <a:xfrm>
            <a:off x="6643702" y="4286262"/>
            <a:ext cx="714362" cy="714362"/>
          </a:xfrm>
          <a:prstGeom prst="rect">
            <a:avLst/>
          </a:prstGeom>
        </p:spPr>
      </p:pic>
      <p:pic>
        <p:nvPicPr>
          <p:cNvPr id="16" name="15 Imagen" descr="circular-shape-for-design-logo-8874BE76E2-seeklogo.com.png"/>
          <p:cNvPicPr>
            <a:picLocks noChangeAspect="1"/>
          </p:cNvPicPr>
          <p:nvPr/>
        </p:nvPicPr>
        <p:blipFill>
          <a:blip r:embed="rId3" cstate="print">
            <a:duotone>
              <a:prstClr val="black"/>
              <a:schemeClr val="accent6">
                <a:tint val="45000"/>
                <a:satMod val="400000"/>
              </a:schemeClr>
            </a:duotone>
            <a:lum bright="-30000" contrast="40000"/>
          </a:blip>
          <a:stretch>
            <a:fillRect/>
          </a:stretch>
        </p:blipFill>
        <p:spPr>
          <a:xfrm>
            <a:off x="7500958" y="4429138"/>
            <a:ext cx="714362" cy="714362"/>
          </a:xfrm>
          <a:prstGeom prst="rect">
            <a:avLst/>
          </a:prstGeom>
        </p:spPr>
      </p:pic>
      <p:sp>
        <p:nvSpPr>
          <p:cNvPr id="17" name="16 Rectángulo"/>
          <p:cNvSpPr/>
          <p:nvPr/>
        </p:nvSpPr>
        <p:spPr>
          <a:xfrm>
            <a:off x="-428660" y="-285770"/>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1+#ppt_w/2"/>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1+#ppt_w/2"/>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1+#ppt_w/2"/>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8" presetClass="emph" presetSubtype="0" autoRev="1" fill="hold" nodeType="withEffect">
                                  <p:stCondLst>
                                    <p:cond delay="0"/>
                                  </p:stCondLst>
                                  <p:childTnLst>
                                    <p:animRot by="21600000">
                                      <p:cBhvr>
                                        <p:cTn id="64" dur="2000" fill="hold"/>
                                        <p:tgtEl>
                                          <p:spTgt spid="3"/>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4"/>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5"/>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6"/>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7"/>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8"/>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9"/>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0"/>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1"/>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2"/>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3"/>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4"/>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5"/>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6"/>
                                        </p:tgtEl>
                                        <p:attrNameLst>
                                          <p:attrName>r</p:attrName>
                                        </p:attrNameLst>
                                      </p:cBhvr>
                                    </p:animRot>
                                  </p:childTnLst>
                                </p:cTn>
                              </p:par>
                            </p:childTnLst>
                          </p:cTn>
                        </p:par>
                        <p:par>
                          <p:cTn id="91" fill="hold">
                            <p:stCondLst>
                              <p:cond delay="4000"/>
                            </p:stCondLst>
                            <p:childTnLst>
                              <p:par>
                                <p:cTn id="92" presetID="2" presetClass="exit" presetSubtype="6" fill="hold" nodeType="afterEffect">
                                  <p:stCondLst>
                                    <p:cond delay="0"/>
                                  </p:stCondLst>
                                  <p:childTnLst>
                                    <p:anim calcmode="lin" valueType="num">
                                      <p:cBhvr additive="base">
                                        <p:cTn id="93" dur="2000"/>
                                        <p:tgtEl>
                                          <p:spTgt spid="3"/>
                                        </p:tgtEl>
                                        <p:attrNameLst>
                                          <p:attrName>ppt_x</p:attrName>
                                        </p:attrNameLst>
                                      </p:cBhvr>
                                      <p:tavLst>
                                        <p:tav tm="0">
                                          <p:val>
                                            <p:strVal val="ppt_x"/>
                                          </p:val>
                                        </p:tav>
                                        <p:tav tm="100000">
                                          <p:val>
                                            <p:strVal val="1+ppt_w/2"/>
                                          </p:val>
                                        </p:tav>
                                      </p:tavLst>
                                    </p:anim>
                                    <p:anim calcmode="lin" valueType="num">
                                      <p:cBhvr additive="base">
                                        <p:cTn id="94" dur="2000"/>
                                        <p:tgtEl>
                                          <p:spTgt spid="3"/>
                                        </p:tgtEl>
                                        <p:attrNameLst>
                                          <p:attrName>ppt_y</p:attrName>
                                        </p:attrNameLst>
                                      </p:cBhvr>
                                      <p:tavLst>
                                        <p:tav tm="0">
                                          <p:val>
                                            <p:strVal val="ppt_y"/>
                                          </p:val>
                                        </p:tav>
                                        <p:tav tm="100000">
                                          <p:val>
                                            <p:strVal val="1+ppt_h/2"/>
                                          </p:val>
                                        </p:tav>
                                      </p:tavLst>
                                    </p:anim>
                                    <p:set>
                                      <p:cBhvr>
                                        <p:cTn id="95" dur="1" fill="hold">
                                          <p:stCondLst>
                                            <p:cond delay="1999"/>
                                          </p:stCondLst>
                                        </p:cTn>
                                        <p:tgtEl>
                                          <p:spTgt spid="3"/>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4"/>
                                        </p:tgtEl>
                                        <p:attrNameLst>
                                          <p:attrName>ppt_x</p:attrName>
                                        </p:attrNameLst>
                                      </p:cBhvr>
                                      <p:tavLst>
                                        <p:tav tm="0">
                                          <p:val>
                                            <p:strVal val="ppt_x"/>
                                          </p:val>
                                        </p:tav>
                                        <p:tav tm="100000">
                                          <p:val>
                                            <p:strVal val="1+ppt_w/2"/>
                                          </p:val>
                                        </p:tav>
                                      </p:tavLst>
                                    </p:anim>
                                    <p:anim calcmode="lin" valueType="num">
                                      <p:cBhvr additive="base">
                                        <p:cTn id="98" dur="2000"/>
                                        <p:tgtEl>
                                          <p:spTgt spid="4"/>
                                        </p:tgtEl>
                                        <p:attrNameLst>
                                          <p:attrName>ppt_y</p:attrName>
                                        </p:attrNameLst>
                                      </p:cBhvr>
                                      <p:tavLst>
                                        <p:tav tm="0">
                                          <p:val>
                                            <p:strVal val="ppt_y"/>
                                          </p:val>
                                        </p:tav>
                                        <p:tav tm="100000">
                                          <p:val>
                                            <p:strVal val="1+ppt_h/2"/>
                                          </p:val>
                                        </p:tav>
                                      </p:tavLst>
                                    </p:anim>
                                    <p:set>
                                      <p:cBhvr>
                                        <p:cTn id="99" dur="1" fill="hold">
                                          <p:stCondLst>
                                            <p:cond delay="1999"/>
                                          </p:stCondLst>
                                        </p:cTn>
                                        <p:tgtEl>
                                          <p:spTgt spid="4"/>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5"/>
                                        </p:tgtEl>
                                        <p:attrNameLst>
                                          <p:attrName>ppt_x</p:attrName>
                                        </p:attrNameLst>
                                      </p:cBhvr>
                                      <p:tavLst>
                                        <p:tav tm="0">
                                          <p:val>
                                            <p:strVal val="ppt_x"/>
                                          </p:val>
                                        </p:tav>
                                        <p:tav tm="100000">
                                          <p:val>
                                            <p:strVal val="1+ppt_w/2"/>
                                          </p:val>
                                        </p:tav>
                                      </p:tavLst>
                                    </p:anim>
                                    <p:anim calcmode="lin" valueType="num">
                                      <p:cBhvr additive="base">
                                        <p:cTn id="102" dur="2000"/>
                                        <p:tgtEl>
                                          <p:spTgt spid="5"/>
                                        </p:tgtEl>
                                        <p:attrNameLst>
                                          <p:attrName>ppt_y</p:attrName>
                                        </p:attrNameLst>
                                      </p:cBhvr>
                                      <p:tavLst>
                                        <p:tav tm="0">
                                          <p:val>
                                            <p:strVal val="ppt_y"/>
                                          </p:val>
                                        </p:tav>
                                        <p:tav tm="100000">
                                          <p:val>
                                            <p:strVal val="1+ppt_h/2"/>
                                          </p:val>
                                        </p:tav>
                                      </p:tavLst>
                                    </p:anim>
                                    <p:set>
                                      <p:cBhvr>
                                        <p:cTn id="103" dur="1" fill="hold">
                                          <p:stCondLst>
                                            <p:cond delay="1999"/>
                                          </p:stCondLst>
                                        </p:cTn>
                                        <p:tgtEl>
                                          <p:spTgt spid="5"/>
                                        </p:tgtEl>
                                        <p:attrNameLst>
                                          <p:attrName>style.visibility</p:attrName>
                                        </p:attrNameLst>
                                      </p:cBhvr>
                                      <p:to>
                                        <p:strVal val="hidden"/>
                                      </p:to>
                                    </p:set>
                                  </p:childTnLst>
                                </p:cTn>
                              </p:par>
                              <p:par>
                                <p:cTn id="104" presetID="2" presetClass="exit" presetSubtype="6" fill="hold" nodeType="withEffect">
                                  <p:stCondLst>
                                    <p:cond delay="0"/>
                                  </p:stCondLst>
                                  <p:childTnLst>
                                    <p:anim calcmode="lin" valueType="num">
                                      <p:cBhvr additive="base">
                                        <p:cTn id="105" dur="2000"/>
                                        <p:tgtEl>
                                          <p:spTgt spid="6"/>
                                        </p:tgtEl>
                                        <p:attrNameLst>
                                          <p:attrName>ppt_x</p:attrName>
                                        </p:attrNameLst>
                                      </p:cBhvr>
                                      <p:tavLst>
                                        <p:tav tm="0">
                                          <p:val>
                                            <p:strVal val="ppt_x"/>
                                          </p:val>
                                        </p:tav>
                                        <p:tav tm="100000">
                                          <p:val>
                                            <p:strVal val="1+ppt_w/2"/>
                                          </p:val>
                                        </p:tav>
                                      </p:tavLst>
                                    </p:anim>
                                    <p:anim calcmode="lin" valueType="num">
                                      <p:cBhvr additive="base">
                                        <p:cTn id="106" dur="2000"/>
                                        <p:tgtEl>
                                          <p:spTgt spid="6"/>
                                        </p:tgtEl>
                                        <p:attrNameLst>
                                          <p:attrName>ppt_y</p:attrName>
                                        </p:attrNameLst>
                                      </p:cBhvr>
                                      <p:tavLst>
                                        <p:tav tm="0">
                                          <p:val>
                                            <p:strVal val="ppt_y"/>
                                          </p:val>
                                        </p:tav>
                                        <p:tav tm="100000">
                                          <p:val>
                                            <p:strVal val="1+ppt_h/2"/>
                                          </p:val>
                                        </p:tav>
                                      </p:tavLst>
                                    </p:anim>
                                    <p:set>
                                      <p:cBhvr>
                                        <p:cTn id="107" dur="1" fill="hold">
                                          <p:stCondLst>
                                            <p:cond delay="1999"/>
                                          </p:stCondLst>
                                        </p:cTn>
                                        <p:tgtEl>
                                          <p:spTgt spid="6"/>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7"/>
                                        </p:tgtEl>
                                        <p:attrNameLst>
                                          <p:attrName>ppt_x</p:attrName>
                                        </p:attrNameLst>
                                      </p:cBhvr>
                                      <p:tavLst>
                                        <p:tav tm="0">
                                          <p:val>
                                            <p:strVal val="ppt_x"/>
                                          </p:val>
                                        </p:tav>
                                        <p:tav tm="100000">
                                          <p:val>
                                            <p:strVal val="1+ppt_w/2"/>
                                          </p:val>
                                        </p:tav>
                                      </p:tavLst>
                                    </p:anim>
                                    <p:anim calcmode="lin" valueType="num">
                                      <p:cBhvr additive="base">
                                        <p:cTn id="110" dur="2000"/>
                                        <p:tgtEl>
                                          <p:spTgt spid="7"/>
                                        </p:tgtEl>
                                        <p:attrNameLst>
                                          <p:attrName>ppt_y</p:attrName>
                                        </p:attrNameLst>
                                      </p:cBhvr>
                                      <p:tavLst>
                                        <p:tav tm="0">
                                          <p:val>
                                            <p:strVal val="ppt_y"/>
                                          </p:val>
                                        </p:tav>
                                        <p:tav tm="100000">
                                          <p:val>
                                            <p:strVal val="1+ppt_h/2"/>
                                          </p:val>
                                        </p:tav>
                                      </p:tavLst>
                                    </p:anim>
                                    <p:set>
                                      <p:cBhvr>
                                        <p:cTn id="111" dur="1" fill="hold">
                                          <p:stCondLst>
                                            <p:cond delay="1999"/>
                                          </p:stCondLst>
                                        </p:cTn>
                                        <p:tgtEl>
                                          <p:spTgt spid="7"/>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8"/>
                                        </p:tgtEl>
                                        <p:attrNameLst>
                                          <p:attrName>ppt_x</p:attrName>
                                        </p:attrNameLst>
                                      </p:cBhvr>
                                      <p:tavLst>
                                        <p:tav tm="0">
                                          <p:val>
                                            <p:strVal val="ppt_x"/>
                                          </p:val>
                                        </p:tav>
                                        <p:tav tm="100000">
                                          <p:val>
                                            <p:strVal val="1+ppt_w/2"/>
                                          </p:val>
                                        </p:tav>
                                      </p:tavLst>
                                    </p:anim>
                                    <p:anim calcmode="lin" valueType="num">
                                      <p:cBhvr additive="base">
                                        <p:cTn id="114" dur="2000"/>
                                        <p:tgtEl>
                                          <p:spTgt spid="8"/>
                                        </p:tgtEl>
                                        <p:attrNameLst>
                                          <p:attrName>ppt_y</p:attrName>
                                        </p:attrNameLst>
                                      </p:cBhvr>
                                      <p:tavLst>
                                        <p:tav tm="0">
                                          <p:val>
                                            <p:strVal val="ppt_y"/>
                                          </p:val>
                                        </p:tav>
                                        <p:tav tm="100000">
                                          <p:val>
                                            <p:strVal val="1+ppt_h/2"/>
                                          </p:val>
                                        </p:tav>
                                      </p:tavLst>
                                    </p:anim>
                                    <p:set>
                                      <p:cBhvr>
                                        <p:cTn id="115" dur="1" fill="hold">
                                          <p:stCondLst>
                                            <p:cond delay="1999"/>
                                          </p:stCondLst>
                                        </p:cTn>
                                        <p:tgtEl>
                                          <p:spTgt spid="8"/>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9"/>
                                        </p:tgtEl>
                                        <p:attrNameLst>
                                          <p:attrName>ppt_x</p:attrName>
                                        </p:attrNameLst>
                                      </p:cBhvr>
                                      <p:tavLst>
                                        <p:tav tm="0">
                                          <p:val>
                                            <p:strVal val="ppt_x"/>
                                          </p:val>
                                        </p:tav>
                                        <p:tav tm="100000">
                                          <p:val>
                                            <p:strVal val="1+ppt_w/2"/>
                                          </p:val>
                                        </p:tav>
                                      </p:tavLst>
                                    </p:anim>
                                    <p:anim calcmode="lin" valueType="num">
                                      <p:cBhvr additive="base">
                                        <p:cTn id="118" dur="2000"/>
                                        <p:tgtEl>
                                          <p:spTgt spid="9"/>
                                        </p:tgtEl>
                                        <p:attrNameLst>
                                          <p:attrName>ppt_y</p:attrName>
                                        </p:attrNameLst>
                                      </p:cBhvr>
                                      <p:tavLst>
                                        <p:tav tm="0">
                                          <p:val>
                                            <p:strVal val="ppt_y"/>
                                          </p:val>
                                        </p:tav>
                                        <p:tav tm="100000">
                                          <p:val>
                                            <p:strVal val="1+ppt_h/2"/>
                                          </p:val>
                                        </p:tav>
                                      </p:tavLst>
                                    </p:anim>
                                    <p:set>
                                      <p:cBhvr>
                                        <p:cTn id="119" dur="1" fill="hold">
                                          <p:stCondLst>
                                            <p:cond delay="1999"/>
                                          </p:stCondLst>
                                        </p:cTn>
                                        <p:tgtEl>
                                          <p:spTgt spid="9"/>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10"/>
                                        </p:tgtEl>
                                        <p:attrNameLst>
                                          <p:attrName>ppt_x</p:attrName>
                                        </p:attrNameLst>
                                      </p:cBhvr>
                                      <p:tavLst>
                                        <p:tav tm="0">
                                          <p:val>
                                            <p:strVal val="ppt_x"/>
                                          </p:val>
                                        </p:tav>
                                        <p:tav tm="100000">
                                          <p:val>
                                            <p:strVal val="1+ppt_w/2"/>
                                          </p:val>
                                        </p:tav>
                                      </p:tavLst>
                                    </p:anim>
                                    <p:anim calcmode="lin" valueType="num">
                                      <p:cBhvr additive="base">
                                        <p:cTn id="122" dur="2000"/>
                                        <p:tgtEl>
                                          <p:spTgt spid="10"/>
                                        </p:tgtEl>
                                        <p:attrNameLst>
                                          <p:attrName>ppt_y</p:attrName>
                                        </p:attrNameLst>
                                      </p:cBhvr>
                                      <p:tavLst>
                                        <p:tav tm="0">
                                          <p:val>
                                            <p:strVal val="ppt_y"/>
                                          </p:val>
                                        </p:tav>
                                        <p:tav tm="100000">
                                          <p:val>
                                            <p:strVal val="1+ppt_h/2"/>
                                          </p:val>
                                        </p:tav>
                                      </p:tavLst>
                                    </p:anim>
                                    <p:set>
                                      <p:cBhvr>
                                        <p:cTn id="123" dur="1" fill="hold">
                                          <p:stCondLst>
                                            <p:cond delay="1999"/>
                                          </p:stCondLst>
                                        </p:cTn>
                                        <p:tgtEl>
                                          <p:spTgt spid="10"/>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11"/>
                                        </p:tgtEl>
                                        <p:attrNameLst>
                                          <p:attrName>ppt_x</p:attrName>
                                        </p:attrNameLst>
                                      </p:cBhvr>
                                      <p:tavLst>
                                        <p:tav tm="0">
                                          <p:val>
                                            <p:strVal val="ppt_x"/>
                                          </p:val>
                                        </p:tav>
                                        <p:tav tm="100000">
                                          <p:val>
                                            <p:strVal val="1+ppt_w/2"/>
                                          </p:val>
                                        </p:tav>
                                      </p:tavLst>
                                    </p:anim>
                                    <p:anim calcmode="lin" valueType="num">
                                      <p:cBhvr additive="base">
                                        <p:cTn id="126" dur="2000"/>
                                        <p:tgtEl>
                                          <p:spTgt spid="11"/>
                                        </p:tgtEl>
                                        <p:attrNameLst>
                                          <p:attrName>ppt_y</p:attrName>
                                        </p:attrNameLst>
                                      </p:cBhvr>
                                      <p:tavLst>
                                        <p:tav tm="0">
                                          <p:val>
                                            <p:strVal val="ppt_y"/>
                                          </p:val>
                                        </p:tav>
                                        <p:tav tm="100000">
                                          <p:val>
                                            <p:strVal val="1+ppt_h/2"/>
                                          </p:val>
                                        </p:tav>
                                      </p:tavLst>
                                    </p:anim>
                                    <p:set>
                                      <p:cBhvr>
                                        <p:cTn id="127" dur="1" fill="hold">
                                          <p:stCondLst>
                                            <p:cond delay="1999"/>
                                          </p:stCondLst>
                                        </p:cTn>
                                        <p:tgtEl>
                                          <p:spTgt spid="11"/>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12"/>
                                        </p:tgtEl>
                                        <p:attrNameLst>
                                          <p:attrName>ppt_x</p:attrName>
                                        </p:attrNameLst>
                                      </p:cBhvr>
                                      <p:tavLst>
                                        <p:tav tm="0">
                                          <p:val>
                                            <p:strVal val="ppt_x"/>
                                          </p:val>
                                        </p:tav>
                                        <p:tav tm="100000">
                                          <p:val>
                                            <p:strVal val="1+ppt_w/2"/>
                                          </p:val>
                                        </p:tav>
                                      </p:tavLst>
                                    </p:anim>
                                    <p:anim calcmode="lin" valueType="num">
                                      <p:cBhvr additive="base">
                                        <p:cTn id="130" dur="2000"/>
                                        <p:tgtEl>
                                          <p:spTgt spid="12"/>
                                        </p:tgtEl>
                                        <p:attrNameLst>
                                          <p:attrName>ppt_y</p:attrName>
                                        </p:attrNameLst>
                                      </p:cBhvr>
                                      <p:tavLst>
                                        <p:tav tm="0">
                                          <p:val>
                                            <p:strVal val="ppt_y"/>
                                          </p:val>
                                        </p:tav>
                                        <p:tav tm="100000">
                                          <p:val>
                                            <p:strVal val="1+ppt_h/2"/>
                                          </p:val>
                                        </p:tav>
                                      </p:tavLst>
                                    </p:anim>
                                    <p:set>
                                      <p:cBhvr>
                                        <p:cTn id="131" dur="1" fill="hold">
                                          <p:stCondLst>
                                            <p:cond delay="1999"/>
                                          </p:stCondLst>
                                        </p:cTn>
                                        <p:tgtEl>
                                          <p:spTgt spid="12"/>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13"/>
                                        </p:tgtEl>
                                        <p:attrNameLst>
                                          <p:attrName>ppt_x</p:attrName>
                                        </p:attrNameLst>
                                      </p:cBhvr>
                                      <p:tavLst>
                                        <p:tav tm="0">
                                          <p:val>
                                            <p:strVal val="ppt_x"/>
                                          </p:val>
                                        </p:tav>
                                        <p:tav tm="100000">
                                          <p:val>
                                            <p:strVal val="1+ppt_w/2"/>
                                          </p:val>
                                        </p:tav>
                                      </p:tavLst>
                                    </p:anim>
                                    <p:anim calcmode="lin" valueType="num">
                                      <p:cBhvr additive="base">
                                        <p:cTn id="134" dur="2000"/>
                                        <p:tgtEl>
                                          <p:spTgt spid="13"/>
                                        </p:tgtEl>
                                        <p:attrNameLst>
                                          <p:attrName>ppt_y</p:attrName>
                                        </p:attrNameLst>
                                      </p:cBhvr>
                                      <p:tavLst>
                                        <p:tav tm="0">
                                          <p:val>
                                            <p:strVal val="ppt_y"/>
                                          </p:val>
                                        </p:tav>
                                        <p:tav tm="100000">
                                          <p:val>
                                            <p:strVal val="1+ppt_h/2"/>
                                          </p:val>
                                        </p:tav>
                                      </p:tavLst>
                                    </p:anim>
                                    <p:set>
                                      <p:cBhvr>
                                        <p:cTn id="135" dur="1" fill="hold">
                                          <p:stCondLst>
                                            <p:cond delay="1999"/>
                                          </p:stCondLst>
                                        </p:cTn>
                                        <p:tgtEl>
                                          <p:spTgt spid="13"/>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14"/>
                                        </p:tgtEl>
                                        <p:attrNameLst>
                                          <p:attrName>ppt_x</p:attrName>
                                        </p:attrNameLst>
                                      </p:cBhvr>
                                      <p:tavLst>
                                        <p:tav tm="0">
                                          <p:val>
                                            <p:strVal val="ppt_x"/>
                                          </p:val>
                                        </p:tav>
                                        <p:tav tm="100000">
                                          <p:val>
                                            <p:strVal val="1+ppt_w/2"/>
                                          </p:val>
                                        </p:tav>
                                      </p:tavLst>
                                    </p:anim>
                                    <p:anim calcmode="lin" valueType="num">
                                      <p:cBhvr additive="base">
                                        <p:cTn id="138" dur="2000"/>
                                        <p:tgtEl>
                                          <p:spTgt spid="14"/>
                                        </p:tgtEl>
                                        <p:attrNameLst>
                                          <p:attrName>ppt_y</p:attrName>
                                        </p:attrNameLst>
                                      </p:cBhvr>
                                      <p:tavLst>
                                        <p:tav tm="0">
                                          <p:val>
                                            <p:strVal val="ppt_y"/>
                                          </p:val>
                                        </p:tav>
                                        <p:tav tm="100000">
                                          <p:val>
                                            <p:strVal val="1+ppt_h/2"/>
                                          </p:val>
                                        </p:tav>
                                      </p:tavLst>
                                    </p:anim>
                                    <p:set>
                                      <p:cBhvr>
                                        <p:cTn id="139" dur="1" fill="hold">
                                          <p:stCondLst>
                                            <p:cond delay="1999"/>
                                          </p:stCondLst>
                                        </p:cTn>
                                        <p:tgtEl>
                                          <p:spTgt spid="14"/>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15"/>
                                        </p:tgtEl>
                                        <p:attrNameLst>
                                          <p:attrName>ppt_x</p:attrName>
                                        </p:attrNameLst>
                                      </p:cBhvr>
                                      <p:tavLst>
                                        <p:tav tm="0">
                                          <p:val>
                                            <p:strVal val="ppt_x"/>
                                          </p:val>
                                        </p:tav>
                                        <p:tav tm="100000">
                                          <p:val>
                                            <p:strVal val="1+ppt_w/2"/>
                                          </p:val>
                                        </p:tav>
                                      </p:tavLst>
                                    </p:anim>
                                    <p:anim calcmode="lin" valueType="num">
                                      <p:cBhvr additive="base">
                                        <p:cTn id="142" dur="2000"/>
                                        <p:tgtEl>
                                          <p:spTgt spid="15"/>
                                        </p:tgtEl>
                                        <p:attrNameLst>
                                          <p:attrName>ppt_y</p:attrName>
                                        </p:attrNameLst>
                                      </p:cBhvr>
                                      <p:tavLst>
                                        <p:tav tm="0">
                                          <p:val>
                                            <p:strVal val="ppt_y"/>
                                          </p:val>
                                        </p:tav>
                                        <p:tav tm="100000">
                                          <p:val>
                                            <p:strVal val="1+ppt_h/2"/>
                                          </p:val>
                                        </p:tav>
                                      </p:tavLst>
                                    </p:anim>
                                    <p:set>
                                      <p:cBhvr>
                                        <p:cTn id="143" dur="1" fill="hold">
                                          <p:stCondLst>
                                            <p:cond delay="1999"/>
                                          </p:stCondLst>
                                        </p:cTn>
                                        <p:tgtEl>
                                          <p:spTgt spid="15"/>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6"/>
                                        </p:tgtEl>
                                        <p:attrNameLst>
                                          <p:attrName>ppt_x</p:attrName>
                                        </p:attrNameLst>
                                      </p:cBhvr>
                                      <p:tavLst>
                                        <p:tav tm="0">
                                          <p:val>
                                            <p:strVal val="ppt_x"/>
                                          </p:val>
                                        </p:tav>
                                        <p:tav tm="100000">
                                          <p:val>
                                            <p:strVal val="1+ppt_w/2"/>
                                          </p:val>
                                        </p:tav>
                                      </p:tavLst>
                                    </p:anim>
                                    <p:anim calcmode="lin" valueType="num">
                                      <p:cBhvr additive="base">
                                        <p:cTn id="146" dur="2000"/>
                                        <p:tgtEl>
                                          <p:spTgt spid="16"/>
                                        </p:tgtEl>
                                        <p:attrNameLst>
                                          <p:attrName>ppt_y</p:attrName>
                                        </p:attrNameLst>
                                      </p:cBhvr>
                                      <p:tavLst>
                                        <p:tav tm="0">
                                          <p:val>
                                            <p:strVal val="ppt_y"/>
                                          </p:val>
                                        </p:tav>
                                        <p:tav tm="100000">
                                          <p:val>
                                            <p:strVal val="1+ppt_h/2"/>
                                          </p:val>
                                        </p:tav>
                                      </p:tavLst>
                                    </p:anim>
                                    <p:set>
                                      <p:cBhvr>
                                        <p:cTn id="147" dur="1" fill="hold">
                                          <p:stCondLst>
                                            <p:cond delay="1999"/>
                                          </p:stCondLst>
                                        </p:cTn>
                                        <p:tgtEl>
                                          <p:spTgt spid="16"/>
                                        </p:tgtEl>
                                        <p:attrNameLst>
                                          <p:attrName>style.visibility</p:attrName>
                                        </p:attrNameLst>
                                      </p:cBhvr>
                                      <p:to>
                                        <p:strVal val="hidden"/>
                                      </p:to>
                                    </p:set>
                                  </p:childTnLst>
                                </p:cTn>
                              </p:par>
                              <p:par>
                                <p:cTn id="148" presetID="8" presetClass="emph" presetSubtype="0" autoRev="1" fill="hold" nodeType="withEffect">
                                  <p:stCondLst>
                                    <p:cond delay="0"/>
                                  </p:stCondLst>
                                  <p:childTnLst>
                                    <p:animRot by="-21600000">
                                      <p:cBhvr>
                                        <p:cTn id="149" dur="2000" fill="hold"/>
                                        <p:tgtEl>
                                          <p:spTgt spid="3"/>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4"/>
                                        </p:tgtEl>
                                        <p:attrNameLst>
                                          <p:attrName>r</p:attrName>
                                        </p:attrNameLst>
                                      </p:cBhvr>
                                    </p:animRot>
                                  </p:childTnLst>
                                </p:cTn>
                              </p:par>
                              <p:par>
                                <p:cTn id="152" presetID="8" presetClass="emph" presetSubtype="0" autoRev="1" fill="hold" nodeType="withEffect">
                                  <p:stCondLst>
                                    <p:cond delay="0"/>
                                  </p:stCondLst>
                                  <p:childTnLst>
                                    <p:animRot by="-21600000">
                                      <p:cBhvr>
                                        <p:cTn id="153" dur="2000" fill="hold"/>
                                        <p:tgtEl>
                                          <p:spTgt spid="5"/>
                                        </p:tgtEl>
                                        <p:attrNameLst>
                                          <p:attrName>r</p:attrName>
                                        </p:attrNameLst>
                                      </p:cBhvr>
                                    </p:animRot>
                                  </p:childTnLst>
                                </p:cTn>
                              </p:par>
                              <p:par>
                                <p:cTn id="154" presetID="8" presetClass="emph" presetSubtype="0" autoRev="1" fill="hold" nodeType="withEffect">
                                  <p:stCondLst>
                                    <p:cond delay="0"/>
                                  </p:stCondLst>
                                  <p:childTnLst>
                                    <p:animRot by="-21600000">
                                      <p:cBhvr>
                                        <p:cTn id="155" dur="2000" fill="hold"/>
                                        <p:tgtEl>
                                          <p:spTgt spid="6"/>
                                        </p:tgtEl>
                                        <p:attrNameLst>
                                          <p:attrName>r</p:attrName>
                                        </p:attrNameLst>
                                      </p:cBhvr>
                                    </p:animRot>
                                  </p:childTnLst>
                                </p:cTn>
                              </p:par>
                              <p:par>
                                <p:cTn id="156" presetID="8" presetClass="emph" presetSubtype="0" autoRev="1" fill="hold" nodeType="withEffect">
                                  <p:stCondLst>
                                    <p:cond delay="0"/>
                                  </p:stCondLst>
                                  <p:childTnLst>
                                    <p:animRot by="-21600000">
                                      <p:cBhvr>
                                        <p:cTn id="157" dur="2000" fill="hold"/>
                                        <p:tgtEl>
                                          <p:spTgt spid="7"/>
                                        </p:tgtEl>
                                        <p:attrNameLst>
                                          <p:attrName>r</p:attrName>
                                        </p:attrNameLst>
                                      </p:cBhvr>
                                    </p:animRot>
                                  </p:childTnLst>
                                </p:cTn>
                              </p:par>
                              <p:par>
                                <p:cTn id="158" presetID="8" presetClass="emph" presetSubtype="0" autoRev="1" fill="hold" nodeType="withEffect">
                                  <p:stCondLst>
                                    <p:cond delay="0"/>
                                  </p:stCondLst>
                                  <p:childTnLst>
                                    <p:animRot by="-21600000">
                                      <p:cBhvr>
                                        <p:cTn id="159" dur="2000" fill="hold"/>
                                        <p:tgtEl>
                                          <p:spTgt spid="8"/>
                                        </p:tgtEl>
                                        <p:attrNameLst>
                                          <p:attrName>r</p:attrName>
                                        </p:attrNameLst>
                                      </p:cBhvr>
                                    </p:animRot>
                                  </p:childTnLst>
                                </p:cTn>
                              </p:par>
                              <p:par>
                                <p:cTn id="160" presetID="8" presetClass="emph" presetSubtype="0" autoRev="1" fill="hold" nodeType="withEffect">
                                  <p:stCondLst>
                                    <p:cond delay="0"/>
                                  </p:stCondLst>
                                  <p:childTnLst>
                                    <p:animRot by="-21600000">
                                      <p:cBhvr>
                                        <p:cTn id="161" dur="2000" fill="hold"/>
                                        <p:tgtEl>
                                          <p:spTgt spid="9"/>
                                        </p:tgtEl>
                                        <p:attrNameLst>
                                          <p:attrName>r</p:attrName>
                                        </p:attrNameLst>
                                      </p:cBhvr>
                                    </p:animRot>
                                  </p:childTnLst>
                                </p:cTn>
                              </p:par>
                              <p:par>
                                <p:cTn id="162" presetID="8" presetClass="emph" presetSubtype="0" autoRev="1" fill="hold" nodeType="withEffect">
                                  <p:stCondLst>
                                    <p:cond delay="0"/>
                                  </p:stCondLst>
                                  <p:childTnLst>
                                    <p:animRot by="-21600000">
                                      <p:cBhvr>
                                        <p:cTn id="163" dur="2000" fill="hold"/>
                                        <p:tgtEl>
                                          <p:spTgt spid="10"/>
                                        </p:tgtEl>
                                        <p:attrNameLst>
                                          <p:attrName>r</p:attrName>
                                        </p:attrNameLst>
                                      </p:cBhvr>
                                    </p:animRot>
                                  </p:childTnLst>
                                </p:cTn>
                              </p:par>
                              <p:par>
                                <p:cTn id="164" presetID="8" presetClass="emph" presetSubtype="0" autoRev="1" fill="hold" nodeType="withEffect">
                                  <p:stCondLst>
                                    <p:cond delay="0"/>
                                  </p:stCondLst>
                                  <p:childTnLst>
                                    <p:animRot by="-21600000">
                                      <p:cBhvr>
                                        <p:cTn id="165" dur="2000" fill="hold"/>
                                        <p:tgtEl>
                                          <p:spTgt spid="11"/>
                                        </p:tgtEl>
                                        <p:attrNameLst>
                                          <p:attrName>r</p:attrName>
                                        </p:attrNameLst>
                                      </p:cBhvr>
                                    </p:animRot>
                                  </p:childTnLst>
                                </p:cTn>
                              </p:par>
                              <p:par>
                                <p:cTn id="166" presetID="8" presetClass="emph" presetSubtype="0" autoRev="1" fill="hold" nodeType="withEffect">
                                  <p:stCondLst>
                                    <p:cond delay="0"/>
                                  </p:stCondLst>
                                  <p:childTnLst>
                                    <p:animRot by="-21600000">
                                      <p:cBhvr>
                                        <p:cTn id="167" dur="2000" fill="hold"/>
                                        <p:tgtEl>
                                          <p:spTgt spid="12"/>
                                        </p:tgtEl>
                                        <p:attrNameLst>
                                          <p:attrName>r</p:attrName>
                                        </p:attrNameLst>
                                      </p:cBhvr>
                                    </p:animRot>
                                  </p:childTnLst>
                                </p:cTn>
                              </p:par>
                              <p:par>
                                <p:cTn id="168" presetID="8" presetClass="emph" presetSubtype="0" autoRev="1" fill="hold" nodeType="withEffect">
                                  <p:stCondLst>
                                    <p:cond delay="0"/>
                                  </p:stCondLst>
                                  <p:childTnLst>
                                    <p:animRot by="-21600000">
                                      <p:cBhvr>
                                        <p:cTn id="169" dur="2000" fill="hold"/>
                                        <p:tgtEl>
                                          <p:spTgt spid="13"/>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14"/>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5"/>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6"/>
                                        </p:tgtEl>
                                        <p:attrNameLst>
                                          <p:attrName>r</p:attrName>
                                        </p:attrNameLst>
                                      </p:cBhvr>
                                    </p:animRot>
                                  </p:childTnLst>
                                </p:cTn>
                              </p:par>
                              <p:par>
                                <p:cTn id="176" presetID="2" presetClass="entr" presetSubtype="9"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additive="base">
                                        <p:cTn id="178" dur="2000" fill="hold"/>
                                        <p:tgtEl>
                                          <p:spTgt spid="2"/>
                                        </p:tgtEl>
                                        <p:attrNameLst>
                                          <p:attrName>ppt_x</p:attrName>
                                        </p:attrNameLst>
                                      </p:cBhvr>
                                      <p:tavLst>
                                        <p:tav tm="0">
                                          <p:val>
                                            <p:strVal val="0-#ppt_w/2"/>
                                          </p:val>
                                        </p:tav>
                                        <p:tav tm="100000">
                                          <p:val>
                                            <p:strVal val="#ppt_x"/>
                                          </p:val>
                                        </p:tav>
                                      </p:tavLst>
                                    </p:anim>
                                    <p:anim calcmode="lin" valueType="num">
                                      <p:cBhvr additive="base">
                                        <p:cTn id="179"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bg>
      <p:bgPr>
        <a:gradFill flip="none" rotWithShape="1">
          <a:gsLst>
            <a:gs pos="12000">
              <a:schemeClr val="tx1"/>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thrusty-cheetah.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0"/>
            <a:ext cx="1143008" cy="904539"/>
          </a:xfrm>
          <a:prstGeom prst="rect">
            <a:avLst/>
          </a:prstGeom>
        </p:spPr>
      </p:pic>
      <p:pic>
        <p:nvPicPr>
          <p:cNvPr id="4" name="3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0"/>
            <a:ext cx="1071570" cy="904539"/>
          </a:xfrm>
          <a:prstGeom prst="rect">
            <a:avLst/>
          </a:prstGeom>
        </p:spPr>
      </p:pic>
      <p:pic>
        <p:nvPicPr>
          <p:cNvPr id="5" name="4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357172"/>
            <a:ext cx="1143008" cy="904539"/>
          </a:xfrm>
          <a:prstGeom prst="rect">
            <a:avLst/>
          </a:prstGeom>
        </p:spPr>
      </p:pic>
      <p:pic>
        <p:nvPicPr>
          <p:cNvPr id="6" name="5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357172"/>
            <a:ext cx="1071570" cy="904539"/>
          </a:xfrm>
          <a:prstGeom prst="rect">
            <a:avLst/>
          </a:prstGeom>
        </p:spPr>
      </p:pic>
      <p:pic>
        <p:nvPicPr>
          <p:cNvPr id="7" name="6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714380"/>
            <a:ext cx="1143008" cy="904539"/>
          </a:xfrm>
          <a:prstGeom prst="rect">
            <a:avLst/>
          </a:prstGeom>
        </p:spPr>
      </p:pic>
      <p:pic>
        <p:nvPicPr>
          <p:cNvPr id="8" name="7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714380"/>
            <a:ext cx="1071570" cy="904539"/>
          </a:xfrm>
          <a:prstGeom prst="rect">
            <a:avLst/>
          </a:prstGeom>
        </p:spPr>
      </p:pic>
      <p:pic>
        <p:nvPicPr>
          <p:cNvPr id="9" name="8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1071552"/>
            <a:ext cx="1143008" cy="904539"/>
          </a:xfrm>
          <a:prstGeom prst="rect">
            <a:avLst/>
          </a:prstGeom>
        </p:spPr>
      </p:pic>
      <p:pic>
        <p:nvPicPr>
          <p:cNvPr id="10" name="9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1071552"/>
            <a:ext cx="1071570" cy="904539"/>
          </a:xfrm>
          <a:prstGeom prst="rect">
            <a:avLst/>
          </a:prstGeom>
        </p:spPr>
      </p:pic>
      <p:pic>
        <p:nvPicPr>
          <p:cNvPr id="11" name="10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1357322"/>
            <a:ext cx="1143008" cy="904539"/>
          </a:xfrm>
          <a:prstGeom prst="rect">
            <a:avLst/>
          </a:prstGeom>
        </p:spPr>
      </p:pic>
      <p:pic>
        <p:nvPicPr>
          <p:cNvPr id="12" name="11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1357322"/>
            <a:ext cx="1071570" cy="904539"/>
          </a:xfrm>
          <a:prstGeom prst="rect">
            <a:avLst/>
          </a:prstGeom>
        </p:spPr>
      </p:pic>
      <p:pic>
        <p:nvPicPr>
          <p:cNvPr id="13" name="12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1714494"/>
            <a:ext cx="1143008" cy="904539"/>
          </a:xfrm>
          <a:prstGeom prst="rect">
            <a:avLst/>
          </a:prstGeom>
        </p:spPr>
      </p:pic>
      <p:pic>
        <p:nvPicPr>
          <p:cNvPr id="14" name="13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1714494"/>
            <a:ext cx="1071570" cy="904539"/>
          </a:xfrm>
          <a:prstGeom prst="rect">
            <a:avLst/>
          </a:prstGeom>
        </p:spPr>
      </p:pic>
      <p:pic>
        <p:nvPicPr>
          <p:cNvPr id="15" name="14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2071702"/>
            <a:ext cx="1143008" cy="904539"/>
          </a:xfrm>
          <a:prstGeom prst="rect">
            <a:avLst/>
          </a:prstGeom>
        </p:spPr>
      </p:pic>
      <p:pic>
        <p:nvPicPr>
          <p:cNvPr id="16" name="15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2071702"/>
            <a:ext cx="1071570" cy="904539"/>
          </a:xfrm>
          <a:prstGeom prst="rect">
            <a:avLst/>
          </a:prstGeom>
        </p:spPr>
      </p:pic>
      <p:pic>
        <p:nvPicPr>
          <p:cNvPr id="17" name="16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2428874"/>
            <a:ext cx="1143008" cy="904539"/>
          </a:xfrm>
          <a:prstGeom prst="rect">
            <a:avLst/>
          </a:prstGeom>
        </p:spPr>
      </p:pic>
      <p:pic>
        <p:nvPicPr>
          <p:cNvPr id="18" name="17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2428874"/>
            <a:ext cx="1071570" cy="904539"/>
          </a:xfrm>
          <a:prstGeom prst="rect">
            <a:avLst/>
          </a:prstGeom>
        </p:spPr>
      </p:pic>
      <p:pic>
        <p:nvPicPr>
          <p:cNvPr id="19" name="18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2714644"/>
            <a:ext cx="1143008" cy="904539"/>
          </a:xfrm>
          <a:prstGeom prst="rect">
            <a:avLst/>
          </a:prstGeom>
        </p:spPr>
      </p:pic>
      <p:pic>
        <p:nvPicPr>
          <p:cNvPr id="20" name="19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2714644"/>
            <a:ext cx="1071570" cy="904539"/>
          </a:xfrm>
          <a:prstGeom prst="rect">
            <a:avLst/>
          </a:prstGeom>
        </p:spPr>
      </p:pic>
      <p:pic>
        <p:nvPicPr>
          <p:cNvPr id="21" name="20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3071816"/>
            <a:ext cx="1143008" cy="904539"/>
          </a:xfrm>
          <a:prstGeom prst="rect">
            <a:avLst/>
          </a:prstGeom>
        </p:spPr>
      </p:pic>
      <p:pic>
        <p:nvPicPr>
          <p:cNvPr id="22" name="21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3071816"/>
            <a:ext cx="1071570" cy="904539"/>
          </a:xfrm>
          <a:prstGeom prst="rect">
            <a:avLst/>
          </a:prstGeom>
        </p:spPr>
      </p:pic>
      <p:pic>
        <p:nvPicPr>
          <p:cNvPr id="23" name="22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3429024"/>
            <a:ext cx="1143008" cy="904539"/>
          </a:xfrm>
          <a:prstGeom prst="rect">
            <a:avLst/>
          </a:prstGeom>
        </p:spPr>
      </p:pic>
      <p:pic>
        <p:nvPicPr>
          <p:cNvPr id="24" name="23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3429024"/>
            <a:ext cx="1071570" cy="904539"/>
          </a:xfrm>
          <a:prstGeom prst="rect">
            <a:avLst/>
          </a:prstGeom>
        </p:spPr>
      </p:pic>
      <p:pic>
        <p:nvPicPr>
          <p:cNvPr id="25" name="24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3786196"/>
            <a:ext cx="1143008" cy="904539"/>
          </a:xfrm>
          <a:prstGeom prst="rect">
            <a:avLst/>
          </a:prstGeom>
        </p:spPr>
      </p:pic>
      <p:pic>
        <p:nvPicPr>
          <p:cNvPr id="26" name="25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3786196"/>
            <a:ext cx="1071570" cy="904539"/>
          </a:xfrm>
          <a:prstGeom prst="rect">
            <a:avLst/>
          </a:prstGeom>
        </p:spPr>
      </p:pic>
      <p:pic>
        <p:nvPicPr>
          <p:cNvPr id="27" name="26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3881789"/>
            <a:ext cx="1143008" cy="904539"/>
          </a:xfrm>
          <a:prstGeom prst="rect">
            <a:avLst/>
          </a:prstGeom>
        </p:spPr>
      </p:pic>
      <p:pic>
        <p:nvPicPr>
          <p:cNvPr id="28" name="27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3881789"/>
            <a:ext cx="1071570" cy="904539"/>
          </a:xfrm>
          <a:prstGeom prst="rect">
            <a:avLst/>
          </a:prstGeom>
        </p:spPr>
      </p:pic>
      <p:pic>
        <p:nvPicPr>
          <p:cNvPr id="29" name="28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a:off x="3571868" y="4238961"/>
            <a:ext cx="1143008" cy="904539"/>
          </a:xfrm>
          <a:prstGeom prst="rect">
            <a:avLst/>
          </a:prstGeom>
        </p:spPr>
      </p:pic>
      <p:pic>
        <p:nvPicPr>
          <p:cNvPr id="30" name="29 Imagen" descr="clipart-arco-iris-14.png"/>
          <p:cNvPicPr>
            <a:picLocks noChangeAspect="1"/>
          </p:cNvPicPr>
          <p:nvPr/>
        </p:nvPicPr>
        <p:blipFill>
          <a:blip r:embed="rId3">
            <a:duotone>
              <a:prstClr val="black"/>
              <a:schemeClr val="accent6">
                <a:tint val="45000"/>
                <a:satMod val="400000"/>
              </a:schemeClr>
            </a:duotone>
            <a:lum contrast="20000"/>
          </a:blip>
          <a:stretch>
            <a:fillRect/>
          </a:stretch>
        </p:blipFill>
        <p:spPr>
          <a:xfrm flipH="1">
            <a:off x="4429124" y="4238961"/>
            <a:ext cx="1071570" cy="904539"/>
          </a:xfrm>
          <a:prstGeom prst="rect">
            <a:avLst/>
          </a:prstGeom>
        </p:spPr>
      </p:pic>
      <p:pic>
        <p:nvPicPr>
          <p:cNvPr id="31" name="30 Imagen" descr="cooltext331297938828033.png"/>
          <p:cNvPicPr>
            <a:picLocks noChangeAspect="1"/>
          </p:cNvPicPr>
          <p:nvPr/>
        </p:nvPicPr>
        <p:blipFill>
          <a:blip r:embed="rId4">
            <a:lum contrast="40000"/>
          </a:blip>
          <a:stretch>
            <a:fillRect/>
          </a:stretch>
        </p:blipFill>
        <p:spPr>
          <a:xfrm rot="20509977">
            <a:off x="6354803" y="2558644"/>
            <a:ext cx="1866667" cy="736508"/>
          </a:xfrm>
          <a:prstGeom prst="rect">
            <a:avLst/>
          </a:prstGeom>
        </p:spPr>
      </p:pic>
      <p:sp>
        <p:nvSpPr>
          <p:cNvPr id="32" name="31 Rectángulo"/>
          <p:cNvSpPr/>
          <p:nvPr/>
        </p:nvSpPr>
        <p:spPr>
          <a:xfrm>
            <a:off x="-428660" y="-285770"/>
            <a:ext cx="9858444" cy="5643602"/>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1+#ppt_w/2"/>
                                          </p:val>
                                        </p:tav>
                                        <p:tav tm="100000">
                                          <p:val>
                                            <p:strVal val="#ppt_x"/>
                                          </p:val>
                                        </p:tav>
                                      </p:tavLst>
                                    </p:anim>
                                    <p:anim calcmode="lin" valueType="num">
                                      <p:cBhvr additive="base">
                                        <p:cTn id="34" dur="2000" fill="hold"/>
                                        <p:tgtEl>
                                          <p:spTgt spid="15"/>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1+#ppt_w/2"/>
                                          </p:val>
                                        </p:tav>
                                        <p:tav tm="100000">
                                          <p:val>
                                            <p:strVal val="#ppt_x"/>
                                          </p:val>
                                        </p:tav>
                                      </p:tavLst>
                                    </p:anim>
                                    <p:anim calcmode="lin" valueType="num">
                                      <p:cBhvr additive="base">
                                        <p:cTn id="38" dur="2000" fill="hold"/>
                                        <p:tgtEl>
                                          <p:spTgt spid="17"/>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1+#ppt_w/2"/>
                                          </p:val>
                                        </p:tav>
                                        <p:tav tm="100000">
                                          <p:val>
                                            <p:strVal val="#ppt_x"/>
                                          </p:val>
                                        </p:tav>
                                      </p:tavLst>
                                    </p:anim>
                                    <p:anim calcmode="lin" valueType="num">
                                      <p:cBhvr additive="base">
                                        <p:cTn id="42" dur="2000" fill="hold"/>
                                        <p:tgtEl>
                                          <p:spTgt spid="19"/>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1+#ppt_w/2"/>
                                          </p:val>
                                        </p:tav>
                                        <p:tav tm="100000">
                                          <p:val>
                                            <p:strVal val="#ppt_x"/>
                                          </p:val>
                                        </p:tav>
                                      </p:tavLst>
                                    </p:anim>
                                    <p:anim calcmode="lin" valueType="num">
                                      <p:cBhvr additive="base">
                                        <p:cTn id="46" dur="2000" fill="hold"/>
                                        <p:tgtEl>
                                          <p:spTgt spid="21"/>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2000" fill="hold"/>
                                        <p:tgtEl>
                                          <p:spTgt spid="23"/>
                                        </p:tgtEl>
                                        <p:attrNameLst>
                                          <p:attrName>ppt_x</p:attrName>
                                        </p:attrNameLst>
                                      </p:cBhvr>
                                      <p:tavLst>
                                        <p:tav tm="0">
                                          <p:val>
                                            <p:strVal val="1+#ppt_w/2"/>
                                          </p:val>
                                        </p:tav>
                                        <p:tav tm="100000">
                                          <p:val>
                                            <p:strVal val="#ppt_x"/>
                                          </p:val>
                                        </p:tav>
                                      </p:tavLst>
                                    </p:anim>
                                    <p:anim calcmode="lin" valueType="num">
                                      <p:cBhvr additive="base">
                                        <p:cTn id="50" dur="2000" fill="hold"/>
                                        <p:tgtEl>
                                          <p:spTgt spid="23"/>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additive="base">
                                        <p:cTn id="53" dur="2000" fill="hold"/>
                                        <p:tgtEl>
                                          <p:spTgt spid="25"/>
                                        </p:tgtEl>
                                        <p:attrNameLst>
                                          <p:attrName>ppt_x</p:attrName>
                                        </p:attrNameLst>
                                      </p:cBhvr>
                                      <p:tavLst>
                                        <p:tav tm="0">
                                          <p:val>
                                            <p:strVal val="1+#ppt_w/2"/>
                                          </p:val>
                                        </p:tav>
                                        <p:tav tm="100000">
                                          <p:val>
                                            <p:strVal val="#ppt_x"/>
                                          </p:val>
                                        </p:tav>
                                      </p:tavLst>
                                    </p:anim>
                                    <p:anim calcmode="lin" valueType="num">
                                      <p:cBhvr additive="base">
                                        <p:cTn id="54" dur="2000" fill="hold"/>
                                        <p:tgtEl>
                                          <p:spTgt spid="25"/>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27"/>
                                        </p:tgtEl>
                                        <p:attrNameLst>
                                          <p:attrName>style.visibility</p:attrName>
                                        </p:attrNameLst>
                                      </p:cBhvr>
                                      <p:to>
                                        <p:strVal val="visible"/>
                                      </p:to>
                                    </p:set>
                                    <p:anim calcmode="lin" valueType="num">
                                      <p:cBhvr additive="base">
                                        <p:cTn id="57" dur="2000" fill="hold"/>
                                        <p:tgtEl>
                                          <p:spTgt spid="27"/>
                                        </p:tgtEl>
                                        <p:attrNameLst>
                                          <p:attrName>ppt_x</p:attrName>
                                        </p:attrNameLst>
                                      </p:cBhvr>
                                      <p:tavLst>
                                        <p:tav tm="0">
                                          <p:val>
                                            <p:strVal val="1+#ppt_w/2"/>
                                          </p:val>
                                        </p:tav>
                                        <p:tav tm="100000">
                                          <p:val>
                                            <p:strVal val="#ppt_x"/>
                                          </p:val>
                                        </p:tav>
                                      </p:tavLst>
                                    </p:anim>
                                    <p:anim calcmode="lin" valueType="num">
                                      <p:cBhvr additive="base">
                                        <p:cTn id="58" dur="2000" fill="hold"/>
                                        <p:tgtEl>
                                          <p:spTgt spid="27"/>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29"/>
                                        </p:tgtEl>
                                        <p:attrNameLst>
                                          <p:attrName>style.visibility</p:attrName>
                                        </p:attrNameLst>
                                      </p:cBhvr>
                                      <p:to>
                                        <p:strVal val="visible"/>
                                      </p:to>
                                    </p:set>
                                    <p:anim calcmode="lin" valueType="num">
                                      <p:cBhvr additive="base">
                                        <p:cTn id="61" dur="2000" fill="hold"/>
                                        <p:tgtEl>
                                          <p:spTgt spid="29"/>
                                        </p:tgtEl>
                                        <p:attrNameLst>
                                          <p:attrName>ppt_x</p:attrName>
                                        </p:attrNameLst>
                                      </p:cBhvr>
                                      <p:tavLst>
                                        <p:tav tm="0">
                                          <p:val>
                                            <p:strVal val="1+#ppt_w/2"/>
                                          </p:val>
                                        </p:tav>
                                        <p:tav tm="100000">
                                          <p:val>
                                            <p:strVal val="#ppt_x"/>
                                          </p:val>
                                        </p:tav>
                                      </p:tavLst>
                                    </p:anim>
                                    <p:anim calcmode="lin" valueType="num">
                                      <p:cBhvr additive="base">
                                        <p:cTn id="62" dur="2000" fill="hold"/>
                                        <p:tgtEl>
                                          <p:spTgt spid="29"/>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4"/>
                                        </p:tgtEl>
                                        <p:attrNameLst>
                                          <p:attrName>style.visibility</p:attrName>
                                        </p:attrNameLst>
                                      </p:cBhvr>
                                      <p:to>
                                        <p:strVal val="visible"/>
                                      </p:to>
                                    </p:set>
                                    <p:anim calcmode="lin" valueType="num">
                                      <p:cBhvr additive="base">
                                        <p:cTn id="65" dur="2000" fill="hold"/>
                                        <p:tgtEl>
                                          <p:spTgt spid="4"/>
                                        </p:tgtEl>
                                        <p:attrNameLst>
                                          <p:attrName>ppt_x</p:attrName>
                                        </p:attrNameLst>
                                      </p:cBhvr>
                                      <p:tavLst>
                                        <p:tav tm="0">
                                          <p:val>
                                            <p:strVal val="0-#ppt_w/2"/>
                                          </p:val>
                                        </p:tav>
                                        <p:tav tm="100000">
                                          <p:val>
                                            <p:strVal val="#ppt_x"/>
                                          </p:val>
                                        </p:tav>
                                      </p:tavLst>
                                    </p:anim>
                                    <p:anim calcmode="lin" valueType="num">
                                      <p:cBhvr additive="base">
                                        <p:cTn id="66" dur="2000" fill="hold"/>
                                        <p:tgtEl>
                                          <p:spTgt spid="4"/>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6"/>
                                        </p:tgtEl>
                                        <p:attrNameLst>
                                          <p:attrName>style.visibility</p:attrName>
                                        </p:attrNameLst>
                                      </p:cBhvr>
                                      <p:to>
                                        <p:strVal val="visible"/>
                                      </p:to>
                                    </p:set>
                                    <p:anim calcmode="lin" valueType="num">
                                      <p:cBhvr additive="base">
                                        <p:cTn id="69" dur="2000" fill="hold"/>
                                        <p:tgtEl>
                                          <p:spTgt spid="6"/>
                                        </p:tgtEl>
                                        <p:attrNameLst>
                                          <p:attrName>ppt_x</p:attrName>
                                        </p:attrNameLst>
                                      </p:cBhvr>
                                      <p:tavLst>
                                        <p:tav tm="0">
                                          <p:val>
                                            <p:strVal val="0-#ppt_w/2"/>
                                          </p:val>
                                        </p:tav>
                                        <p:tav tm="100000">
                                          <p:val>
                                            <p:strVal val="#ppt_x"/>
                                          </p:val>
                                        </p:tav>
                                      </p:tavLst>
                                    </p:anim>
                                    <p:anim calcmode="lin" valueType="num">
                                      <p:cBhvr additive="base">
                                        <p:cTn id="70" dur="2000" fill="hold"/>
                                        <p:tgtEl>
                                          <p:spTgt spid="6"/>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8"/>
                                        </p:tgtEl>
                                        <p:attrNameLst>
                                          <p:attrName>style.visibility</p:attrName>
                                        </p:attrNameLst>
                                      </p:cBhvr>
                                      <p:to>
                                        <p:strVal val="visible"/>
                                      </p:to>
                                    </p:set>
                                    <p:anim calcmode="lin" valueType="num">
                                      <p:cBhvr additive="base">
                                        <p:cTn id="73" dur="2000" fill="hold"/>
                                        <p:tgtEl>
                                          <p:spTgt spid="8"/>
                                        </p:tgtEl>
                                        <p:attrNameLst>
                                          <p:attrName>ppt_x</p:attrName>
                                        </p:attrNameLst>
                                      </p:cBhvr>
                                      <p:tavLst>
                                        <p:tav tm="0">
                                          <p:val>
                                            <p:strVal val="0-#ppt_w/2"/>
                                          </p:val>
                                        </p:tav>
                                        <p:tav tm="100000">
                                          <p:val>
                                            <p:strVal val="#ppt_x"/>
                                          </p:val>
                                        </p:tav>
                                      </p:tavLst>
                                    </p:anim>
                                    <p:anim calcmode="lin" valueType="num">
                                      <p:cBhvr additive="base">
                                        <p:cTn id="74" dur="2000" fill="hold"/>
                                        <p:tgtEl>
                                          <p:spTgt spid="8"/>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10"/>
                                        </p:tgtEl>
                                        <p:attrNameLst>
                                          <p:attrName>style.visibility</p:attrName>
                                        </p:attrNameLst>
                                      </p:cBhvr>
                                      <p:to>
                                        <p:strVal val="visible"/>
                                      </p:to>
                                    </p:set>
                                    <p:anim calcmode="lin" valueType="num">
                                      <p:cBhvr additive="base">
                                        <p:cTn id="77" dur="2000" fill="hold"/>
                                        <p:tgtEl>
                                          <p:spTgt spid="10"/>
                                        </p:tgtEl>
                                        <p:attrNameLst>
                                          <p:attrName>ppt_x</p:attrName>
                                        </p:attrNameLst>
                                      </p:cBhvr>
                                      <p:tavLst>
                                        <p:tav tm="0">
                                          <p:val>
                                            <p:strVal val="0-#ppt_w/2"/>
                                          </p:val>
                                        </p:tav>
                                        <p:tav tm="100000">
                                          <p:val>
                                            <p:strVal val="#ppt_x"/>
                                          </p:val>
                                        </p:tav>
                                      </p:tavLst>
                                    </p:anim>
                                    <p:anim calcmode="lin" valueType="num">
                                      <p:cBhvr additive="base">
                                        <p:cTn id="78" dur="2000" fill="hold"/>
                                        <p:tgtEl>
                                          <p:spTgt spid="10"/>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12"/>
                                        </p:tgtEl>
                                        <p:attrNameLst>
                                          <p:attrName>style.visibility</p:attrName>
                                        </p:attrNameLst>
                                      </p:cBhvr>
                                      <p:to>
                                        <p:strVal val="visible"/>
                                      </p:to>
                                    </p:set>
                                    <p:anim calcmode="lin" valueType="num">
                                      <p:cBhvr additive="base">
                                        <p:cTn id="81" dur="2000" fill="hold"/>
                                        <p:tgtEl>
                                          <p:spTgt spid="12"/>
                                        </p:tgtEl>
                                        <p:attrNameLst>
                                          <p:attrName>ppt_x</p:attrName>
                                        </p:attrNameLst>
                                      </p:cBhvr>
                                      <p:tavLst>
                                        <p:tav tm="0">
                                          <p:val>
                                            <p:strVal val="0-#ppt_w/2"/>
                                          </p:val>
                                        </p:tav>
                                        <p:tav tm="100000">
                                          <p:val>
                                            <p:strVal val="#ppt_x"/>
                                          </p:val>
                                        </p:tav>
                                      </p:tavLst>
                                    </p:anim>
                                    <p:anim calcmode="lin" valueType="num">
                                      <p:cBhvr additive="base">
                                        <p:cTn id="82" dur="2000" fill="hold"/>
                                        <p:tgtEl>
                                          <p:spTgt spid="12"/>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2000" fill="hold"/>
                                        <p:tgtEl>
                                          <p:spTgt spid="14"/>
                                        </p:tgtEl>
                                        <p:attrNameLst>
                                          <p:attrName>ppt_x</p:attrName>
                                        </p:attrNameLst>
                                      </p:cBhvr>
                                      <p:tavLst>
                                        <p:tav tm="0">
                                          <p:val>
                                            <p:strVal val="0-#ppt_w/2"/>
                                          </p:val>
                                        </p:tav>
                                        <p:tav tm="100000">
                                          <p:val>
                                            <p:strVal val="#ppt_x"/>
                                          </p:val>
                                        </p:tav>
                                      </p:tavLst>
                                    </p:anim>
                                    <p:anim calcmode="lin" valueType="num">
                                      <p:cBhvr additive="base">
                                        <p:cTn id="86" dur="2000" fill="hold"/>
                                        <p:tgtEl>
                                          <p:spTgt spid="14"/>
                                        </p:tgtEl>
                                        <p:attrNameLst>
                                          <p:attrName>ppt_y</p:attrName>
                                        </p:attrNameLst>
                                      </p:cBhvr>
                                      <p:tavLst>
                                        <p:tav tm="0">
                                          <p:val>
                                            <p:strVal val="0-#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16"/>
                                        </p:tgtEl>
                                        <p:attrNameLst>
                                          <p:attrName>style.visibility</p:attrName>
                                        </p:attrNameLst>
                                      </p:cBhvr>
                                      <p:to>
                                        <p:strVal val="visible"/>
                                      </p:to>
                                    </p:set>
                                    <p:anim calcmode="lin" valueType="num">
                                      <p:cBhvr additive="base">
                                        <p:cTn id="89" dur="2000" fill="hold"/>
                                        <p:tgtEl>
                                          <p:spTgt spid="16"/>
                                        </p:tgtEl>
                                        <p:attrNameLst>
                                          <p:attrName>ppt_x</p:attrName>
                                        </p:attrNameLst>
                                      </p:cBhvr>
                                      <p:tavLst>
                                        <p:tav tm="0">
                                          <p:val>
                                            <p:strVal val="0-#ppt_w/2"/>
                                          </p:val>
                                        </p:tav>
                                        <p:tav tm="100000">
                                          <p:val>
                                            <p:strVal val="#ppt_x"/>
                                          </p:val>
                                        </p:tav>
                                      </p:tavLst>
                                    </p:anim>
                                    <p:anim calcmode="lin" valueType="num">
                                      <p:cBhvr additive="base">
                                        <p:cTn id="90" dur="2000" fill="hold"/>
                                        <p:tgtEl>
                                          <p:spTgt spid="16"/>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18"/>
                                        </p:tgtEl>
                                        <p:attrNameLst>
                                          <p:attrName>style.visibility</p:attrName>
                                        </p:attrNameLst>
                                      </p:cBhvr>
                                      <p:to>
                                        <p:strVal val="visible"/>
                                      </p:to>
                                    </p:set>
                                    <p:anim calcmode="lin" valueType="num">
                                      <p:cBhvr additive="base">
                                        <p:cTn id="93" dur="2000" fill="hold"/>
                                        <p:tgtEl>
                                          <p:spTgt spid="18"/>
                                        </p:tgtEl>
                                        <p:attrNameLst>
                                          <p:attrName>ppt_x</p:attrName>
                                        </p:attrNameLst>
                                      </p:cBhvr>
                                      <p:tavLst>
                                        <p:tav tm="0">
                                          <p:val>
                                            <p:strVal val="0-#ppt_w/2"/>
                                          </p:val>
                                        </p:tav>
                                        <p:tav tm="100000">
                                          <p:val>
                                            <p:strVal val="#ppt_x"/>
                                          </p:val>
                                        </p:tav>
                                      </p:tavLst>
                                    </p:anim>
                                    <p:anim calcmode="lin" valueType="num">
                                      <p:cBhvr additive="base">
                                        <p:cTn id="94" dur="2000" fill="hold"/>
                                        <p:tgtEl>
                                          <p:spTgt spid="18"/>
                                        </p:tgtEl>
                                        <p:attrNameLst>
                                          <p:attrName>ppt_y</p:attrName>
                                        </p:attrNameLst>
                                      </p:cBhvr>
                                      <p:tavLst>
                                        <p:tav tm="0">
                                          <p:val>
                                            <p:strVal val="0-#ppt_h/2"/>
                                          </p:val>
                                        </p:tav>
                                        <p:tav tm="100000">
                                          <p:val>
                                            <p:strVal val="#ppt_y"/>
                                          </p:val>
                                        </p:tav>
                                      </p:tavLst>
                                    </p:anim>
                                  </p:childTnLst>
                                </p:cTn>
                              </p:par>
                              <p:par>
                                <p:cTn id="95" presetID="2" presetClass="entr" presetSubtype="9" fill="hold" nodeType="withEffect">
                                  <p:stCondLst>
                                    <p:cond delay="0"/>
                                  </p:stCondLst>
                                  <p:childTnLst>
                                    <p:set>
                                      <p:cBhvr>
                                        <p:cTn id="96" dur="1" fill="hold">
                                          <p:stCondLst>
                                            <p:cond delay="0"/>
                                          </p:stCondLst>
                                        </p:cTn>
                                        <p:tgtEl>
                                          <p:spTgt spid="20"/>
                                        </p:tgtEl>
                                        <p:attrNameLst>
                                          <p:attrName>style.visibility</p:attrName>
                                        </p:attrNameLst>
                                      </p:cBhvr>
                                      <p:to>
                                        <p:strVal val="visible"/>
                                      </p:to>
                                    </p:set>
                                    <p:anim calcmode="lin" valueType="num">
                                      <p:cBhvr additive="base">
                                        <p:cTn id="97" dur="2000" fill="hold"/>
                                        <p:tgtEl>
                                          <p:spTgt spid="20"/>
                                        </p:tgtEl>
                                        <p:attrNameLst>
                                          <p:attrName>ppt_x</p:attrName>
                                        </p:attrNameLst>
                                      </p:cBhvr>
                                      <p:tavLst>
                                        <p:tav tm="0">
                                          <p:val>
                                            <p:strVal val="0-#ppt_w/2"/>
                                          </p:val>
                                        </p:tav>
                                        <p:tav tm="100000">
                                          <p:val>
                                            <p:strVal val="#ppt_x"/>
                                          </p:val>
                                        </p:tav>
                                      </p:tavLst>
                                    </p:anim>
                                    <p:anim calcmode="lin" valueType="num">
                                      <p:cBhvr additive="base">
                                        <p:cTn id="98" dur="2000" fill="hold"/>
                                        <p:tgtEl>
                                          <p:spTgt spid="20"/>
                                        </p:tgtEl>
                                        <p:attrNameLst>
                                          <p:attrName>ppt_y</p:attrName>
                                        </p:attrNameLst>
                                      </p:cBhvr>
                                      <p:tavLst>
                                        <p:tav tm="0">
                                          <p:val>
                                            <p:strVal val="0-#ppt_h/2"/>
                                          </p:val>
                                        </p:tav>
                                        <p:tav tm="100000">
                                          <p:val>
                                            <p:strVal val="#ppt_y"/>
                                          </p:val>
                                        </p:tav>
                                      </p:tavLst>
                                    </p:anim>
                                  </p:childTnLst>
                                </p:cTn>
                              </p:par>
                              <p:par>
                                <p:cTn id="99" presetID="2" presetClass="entr" presetSubtype="9" fill="hold" nodeType="withEffect">
                                  <p:stCondLst>
                                    <p:cond delay="0"/>
                                  </p:stCondLst>
                                  <p:childTnLst>
                                    <p:set>
                                      <p:cBhvr>
                                        <p:cTn id="100" dur="1" fill="hold">
                                          <p:stCondLst>
                                            <p:cond delay="0"/>
                                          </p:stCondLst>
                                        </p:cTn>
                                        <p:tgtEl>
                                          <p:spTgt spid="22"/>
                                        </p:tgtEl>
                                        <p:attrNameLst>
                                          <p:attrName>style.visibility</p:attrName>
                                        </p:attrNameLst>
                                      </p:cBhvr>
                                      <p:to>
                                        <p:strVal val="visible"/>
                                      </p:to>
                                    </p:set>
                                    <p:anim calcmode="lin" valueType="num">
                                      <p:cBhvr additive="base">
                                        <p:cTn id="101" dur="2000" fill="hold"/>
                                        <p:tgtEl>
                                          <p:spTgt spid="22"/>
                                        </p:tgtEl>
                                        <p:attrNameLst>
                                          <p:attrName>ppt_x</p:attrName>
                                        </p:attrNameLst>
                                      </p:cBhvr>
                                      <p:tavLst>
                                        <p:tav tm="0">
                                          <p:val>
                                            <p:strVal val="0-#ppt_w/2"/>
                                          </p:val>
                                        </p:tav>
                                        <p:tav tm="100000">
                                          <p:val>
                                            <p:strVal val="#ppt_x"/>
                                          </p:val>
                                        </p:tav>
                                      </p:tavLst>
                                    </p:anim>
                                    <p:anim calcmode="lin" valueType="num">
                                      <p:cBhvr additive="base">
                                        <p:cTn id="102" dur="2000" fill="hold"/>
                                        <p:tgtEl>
                                          <p:spTgt spid="22"/>
                                        </p:tgtEl>
                                        <p:attrNameLst>
                                          <p:attrName>ppt_y</p:attrName>
                                        </p:attrNameLst>
                                      </p:cBhvr>
                                      <p:tavLst>
                                        <p:tav tm="0">
                                          <p:val>
                                            <p:strVal val="0-#ppt_h/2"/>
                                          </p:val>
                                        </p:tav>
                                        <p:tav tm="100000">
                                          <p:val>
                                            <p:strVal val="#ppt_y"/>
                                          </p:val>
                                        </p:tav>
                                      </p:tavLst>
                                    </p:anim>
                                  </p:childTnLst>
                                </p:cTn>
                              </p:par>
                              <p:par>
                                <p:cTn id="103" presetID="2" presetClass="entr" presetSubtype="9" fill="hold" nodeType="withEffect">
                                  <p:stCondLst>
                                    <p:cond delay="0"/>
                                  </p:stCondLst>
                                  <p:childTnLst>
                                    <p:set>
                                      <p:cBhvr>
                                        <p:cTn id="104" dur="1" fill="hold">
                                          <p:stCondLst>
                                            <p:cond delay="0"/>
                                          </p:stCondLst>
                                        </p:cTn>
                                        <p:tgtEl>
                                          <p:spTgt spid="24"/>
                                        </p:tgtEl>
                                        <p:attrNameLst>
                                          <p:attrName>style.visibility</p:attrName>
                                        </p:attrNameLst>
                                      </p:cBhvr>
                                      <p:to>
                                        <p:strVal val="visible"/>
                                      </p:to>
                                    </p:set>
                                    <p:anim calcmode="lin" valueType="num">
                                      <p:cBhvr additive="base">
                                        <p:cTn id="105" dur="2000" fill="hold"/>
                                        <p:tgtEl>
                                          <p:spTgt spid="24"/>
                                        </p:tgtEl>
                                        <p:attrNameLst>
                                          <p:attrName>ppt_x</p:attrName>
                                        </p:attrNameLst>
                                      </p:cBhvr>
                                      <p:tavLst>
                                        <p:tav tm="0">
                                          <p:val>
                                            <p:strVal val="0-#ppt_w/2"/>
                                          </p:val>
                                        </p:tav>
                                        <p:tav tm="100000">
                                          <p:val>
                                            <p:strVal val="#ppt_x"/>
                                          </p:val>
                                        </p:tav>
                                      </p:tavLst>
                                    </p:anim>
                                    <p:anim calcmode="lin" valueType="num">
                                      <p:cBhvr additive="base">
                                        <p:cTn id="106" dur="2000" fill="hold"/>
                                        <p:tgtEl>
                                          <p:spTgt spid="24"/>
                                        </p:tgtEl>
                                        <p:attrNameLst>
                                          <p:attrName>ppt_y</p:attrName>
                                        </p:attrNameLst>
                                      </p:cBhvr>
                                      <p:tavLst>
                                        <p:tav tm="0">
                                          <p:val>
                                            <p:strVal val="0-#ppt_h/2"/>
                                          </p:val>
                                        </p:tav>
                                        <p:tav tm="100000">
                                          <p:val>
                                            <p:strVal val="#ppt_y"/>
                                          </p:val>
                                        </p:tav>
                                      </p:tavLst>
                                    </p:anim>
                                  </p:childTnLst>
                                </p:cTn>
                              </p:par>
                              <p:par>
                                <p:cTn id="107" presetID="2" presetClass="entr" presetSubtype="9" fill="hold" nodeType="withEffect">
                                  <p:stCondLst>
                                    <p:cond delay="0"/>
                                  </p:stCondLst>
                                  <p:childTnLst>
                                    <p:set>
                                      <p:cBhvr>
                                        <p:cTn id="108" dur="1" fill="hold">
                                          <p:stCondLst>
                                            <p:cond delay="0"/>
                                          </p:stCondLst>
                                        </p:cTn>
                                        <p:tgtEl>
                                          <p:spTgt spid="26"/>
                                        </p:tgtEl>
                                        <p:attrNameLst>
                                          <p:attrName>style.visibility</p:attrName>
                                        </p:attrNameLst>
                                      </p:cBhvr>
                                      <p:to>
                                        <p:strVal val="visible"/>
                                      </p:to>
                                    </p:set>
                                    <p:anim calcmode="lin" valueType="num">
                                      <p:cBhvr additive="base">
                                        <p:cTn id="109" dur="2000" fill="hold"/>
                                        <p:tgtEl>
                                          <p:spTgt spid="26"/>
                                        </p:tgtEl>
                                        <p:attrNameLst>
                                          <p:attrName>ppt_x</p:attrName>
                                        </p:attrNameLst>
                                      </p:cBhvr>
                                      <p:tavLst>
                                        <p:tav tm="0">
                                          <p:val>
                                            <p:strVal val="0-#ppt_w/2"/>
                                          </p:val>
                                        </p:tav>
                                        <p:tav tm="100000">
                                          <p:val>
                                            <p:strVal val="#ppt_x"/>
                                          </p:val>
                                        </p:tav>
                                      </p:tavLst>
                                    </p:anim>
                                    <p:anim calcmode="lin" valueType="num">
                                      <p:cBhvr additive="base">
                                        <p:cTn id="110" dur="2000" fill="hold"/>
                                        <p:tgtEl>
                                          <p:spTgt spid="26"/>
                                        </p:tgtEl>
                                        <p:attrNameLst>
                                          <p:attrName>ppt_y</p:attrName>
                                        </p:attrNameLst>
                                      </p:cBhvr>
                                      <p:tavLst>
                                        <p:tav tm="0">
                                          <p:val>
                                            <p:strVal val="0-#ppt_h/2"/>
                                          </p:val>
                                        </p:tav>
                                        <p:tav tm="100000">
                                          <p:val>
                                            <p:strVal val="#ppt_y"/>
                                          </p:val>
                                        </p:tav>
                                      </p:tavLst>
                                    </p:anim>
                                  </p:childTnLst>
                                </p:cTn>
                              </p:par>
                              <p:par>
                                <p:cTn id="111" presetID="2" presetClass="entr" presetSubtype="9" fill="hold" nodeType="withEffect">
                                  <p:stCondLst>
                                    <p:cond delay="0"/>
                                  </p:stCondLst>
                                  <p:childTnLst>
                                    <p:set>
                                      <p:cBhvr>
                                        <p:cTn id="112" dur="1" fill="hold">
                                          <p:stCondLst>
                                            <p:cond delay="0"/>
                                          </p:stCondLst>
                                        </p:cTn>
                                        <p:tgtEl>
                                          <p:spTgt spid="28"/>
                                        </p:tgtEl>
                                        <p:attrNameLst>
                                          <p:attrName>style.visibility</p:attrName>
                                        </p:attrNameLst>
                                      </p:cBhvr>
                                      <p:to>
                                        <p:strVal val="visible"/>
                                      </p:to>
                                    </p:set>
                                    <p:anim calcmode="lin" valueType="num">
                                      <p:cBhvr additive="base">
                                        <p:cTn id="113" dur="2000" fill="hold"/>
                                        <p:tgtEl>
                                          <p:spTgt spid="28"/>
                                        </p:tgtEl>
                                        <p:attrNameLst>
                                          <p:attrName>ppt_x</p:attrName>
                                        </p:attrNameLst>
                                      </p:cBhvr>
                                      <p:tavLst>
                                        <p:tav tm="0">
                                          <p:val>
                                            <p:strVal val="0-#ppt_w/2"/>
                                          </p:val>
                                        </p:tav>
                                        <p:tav tm="100000">
                                          <p:val>
                                            <p:strVal val="#ppt_x"/>
                                          </p:val>
                                        </p:tav>
                                      </p:tavLst>
                                    </p:anim>
                                    <p:anim calcmode="lin" valueType="num">
                                      <p:cBhvr additive="base">
                                        <p:cTn id="114" dur="2000" fill="hold"/>
                                        <p:tgtEl>
                                          <p:spTgt spid="28"/>
                                        </p:tgtEl>
                                        <p:attrNameLst>
                                          <p:attrName>ppt_y</p:attrName>
                                        </p:attrNameLst>
                                      </p:cBhvr>
                                      <p:tavLst>
                                        <p:tav tm="0">
                                          <p:val>
                                            <p:strVal val="0-#ppt_h/2"/>
                                          </p:val>
                                        </p:tav>
                                        <p:tav tm="100000">
                                          <p:val>
                                            <p:strVal val="#ppt_y"/>
                                          </p:val>
                                        </p:tav>
                                      </p:tavLst>
                                    </p:anim>
                                  </p:childTnLst>
                                </p:cTn>
                              </p:par>
                              <p:par>
                                <p:cTn id="115" presetID="2" presetClass="entr" presetSubtype="9" fill="hold"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2000" fill="hold"/>
                                        <p:tgtEl>
                                          <p:spTgt spid="30"/>
                                        </p:tgtEl>
                                        <p:attrNameLst>
                                          <p:attrName>ppt_x</p:attrName>
                                        </p:attrNameLst>
                                      </p:cBhvr>
                                      <p:tavLst>
                                        <p:tav tm="0">
                                          <p:val>
                                            <p:strVal val="0-#ppt_w/2"/>
                                          </p:val>
                                        </p:tav>
                                        <p:tav tm="100000">
                                          <p:val>
                                            <p:strVal val="#ppt_x"/>
                                          </p:val>
                                        </p:tav>
                                      </p:tavLst>
                                    </p:anim>
                                    <p:anim calcmode="lin" valueType="num">
                                      <p:cBhvr additive="base">
                                        <p:cTn id="118" dur="2000" fill="hold"/>
                                        <p:tgtEl>
                                          <p:spTgt spid="30"/>
                                        </p:tgtEl>
                                        <p:attrNameLst>
                                          <p:attrName>ppt_y</p:attrName>
                                        </p:attrNameLst>
                                      </p:cBhvr>
                                      <p:tavLst>
                                        <p:tav tm="0">
                                          <p:val>
                                            <p:strVal val="0-#ppt_h/2"/>
                                          </p:val>
                                        </p:tav>
                                        <p:tav tm="100000">
                                          <p:val>
                                            <p:strVal val="#ppt_y"/>
                                          </p:val>
                                        </p:tav>
                                      </p:tavLst>
                                    </p:anim>
                                  </p:childTnLst>
                                </p:cTn>
                              </p:par>
                              <p:par>
                                <p:cTn id="119" presetID="8" presetClass="emph" presetSubtype="0" autoRev="1" fill="hold" nodeType="withEffect">
                                  <p:stCondLst>
                                    <p:cond delay="0"/>
                                  </p:stCondLst>
                                  <p:childTnLst>
                                    <p:animRot by="-21600000">
                                      <p:cBhvr>
                                        <p:cTn id="120" dur="2000" fill="hold"/>
                                        <p:tgtEl>
                                          <p:spTgt spid="4"/>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6"/>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8"/>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0"/>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12"/>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14"/>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6"/>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8"/>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0"/>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2"/>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24"/>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26"/>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8"/>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30"/>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3"/>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5"/>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7"/>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9"/>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11"/>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13"/>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15"/>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17"/>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19"/>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21"/>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23"/>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25"/>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27"/>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29"/>
                                        </p:tgtEl>
                                        <p:attrNameLst>
                                          <p:attrName>r</p:attrName>
                                        </p:attrNameLst>
                                      </p:cBhvr>
                                    </p:animRot>
                                  </p:childTnLst>
                                </p:cTn>
                              </p:par>
                            </p:childTnLst>
                          </p:cTn>
                        </p:par>
                        <p:par>
                          <p:cTn id="175" fill="hold">
                            <p:stCondLst>
                              <p:cond delay="4000"/>
                            </p:stCondLst>
                            <p:childTnLst>
                              <p:par>
                                <p:cTn id="176" presetID="2" presetClass="exit" presetSubtype="4" fill="hold" nodeType="afterEffect">
                                  <p:stCondLst>
                                    <p:cond delay="0"/>
                                  </p:stCondLst>
                                  <p:childTnLst>
                                    <p:anim calcmode="lin" valueType="num">
                                      <p:cBhvr additive="base">
                                        <p:cTn id="177" dur="2000"/>
                                        <p:tgtEl>
                                          <p:spTgt spid="3"/>
                                        </p:tgtEl>
                                        <p:attrNameLst>
                                          <p:attrName>ppt_x</p:attrName>
                                        </p:attrNameLst>
                                      </p:cBhvr>
                                      <p:tavLst>
                                        <p:tav tm="0">
                                          <p:val>
                                            <p:strVal val="ppt_x"/>
                                          </p:val>
                                        </p:tav>
                                        <p:tav tm="100000">
                                          <p:val>
                                            <p:strVal val="ppt_x"/>
                                          </p:val>
                                        </p:tav>
                                      </p:tavLst>
                                    </p:anim>
                                    <p:anim calcmode="lin" valueType="num">
                                      <p:cBhvr additive="base">
                                        <p:cTn id="178" dur="2000"/>
                                        <p:tgtEl>
                                          <p:spTgt spid="3"/>
                                        </p:tgtEl>
                                        <p:attrNameLst>
                                          <p:attrName>ppt_y</p:attrName>
                                        </p:attrNameLst>
                                      </p:cBhvr>
                                      <p:tavLst>
                                        <p:tav tm="0">
                                          <p:val>
                                            <p:strVal val="ppt_y"/>
                                          </p:val>
                                        </p:tav>
                                        <p:tav tm="100000">
                                          <p:val>
                                            <p:strVal val="1+ppt_h/2"/>
                                          </p:val>
                                        </p:tav>
                                      </p:tavLst>
                                    </p:anim>
                                    <p:set>
                                      <p:cBhvr>
                                        <p:cTn id="179" dur="1" fill="hold">
                                          <p:stCondLst>
                                            <p:cond delay="1999"/>
                                          </p:stCondLst>
                                        </p:cTn>
                                        <p:tgtEl>
                                          <p:spTgt spid="3"/>
                                        </p:tgtEl>
                                        <p:attrNameLst>
                                          <p:attrName>style.visibility</p:attrName>
                                        </p:attrNameLst>
                                      </p:cBhvr>
                                      <p:to>
                                        <p:strVal val="hidden"/>
                                      </p:to>
                                    </p:set>
                                  </p:childTnLst>
                                </p:cTn>
                              </p:par>
                              <p:par>
                                <p:cTn id="180" presetID="2" presetClass="exit" presetSubtype="4" fill="hold" nodeType="withEffect">
                                  <p:stCondLst>
                                    <p:cond delay="0"/>
                                  </p:stCondLst>
                                  <p:childTnLst>
                                    <p:anim calcmode="lin" valueType="num">
                                      <p:cBhvr additive="base">
                                        <p:cTn id="181" dur="2000"/>
                                        <p:tgtEl>
                                          <p:spTgt spid="4"/>
                                        </p:tgtEl>
                                        <p:attrNameLst>
                                          <p:attrName>ppt_x</p:attrName>
                                        </p:attrNameLst>
                                      </p:cBhvr>
                                      <p:tavLst>
                                        <p:tav tm="0">
                                          <p:val>
                                            <p:strVal val="ppt_x"/>
                                          </p:val>
                                        </p:tav>
                                        <p:tav tm="100000">
                                          <p:val>
                                            <p:strVal val="ppt_x"/>
                                          </p:val>
                                        </p:tav>
                                      </p:tavLst>
                                    </p:anim>
                                    <p:anim calcmode="lin" valueType="num">
                                      <p:cBhvr additive="base">
                                        <p:cTn id="182" dur="2000"/>
                                        <p:tgtEl>
                                          <p:spTgt spid="4"/>
                                        </p:tgtEl>
                                        <p:attrNameLst>
                                          <p:attrName>ppt_y</p:attrName>
                                        </p:attrNameLst>
                                      </p:cBhvr>
                                      <p:tavLst>
                                        <p:tav tm="0">
                                          <p:val>
                                            <p:strVal val="ppt_y"/>
                                          </p:val>
                                        </p:tav>
                                        <p:tav tm="100000">
                                          <p:val>
                                            <p:strVal val="1+ppt_h/2"/>
                                          </p:val>
                                        </p:tav>
                                      </p:tavLst>
                                    </p:anim>
                                    <p:set>
                                      <p:cBhvr>
                                        <p:cTn id="183" dur="1" fill="hold">
                                          <p:stCondLst>
                                            <p:cond delay="1999"/>
                                          </p:stCondLst>
                                        </p:cTn>
                                        <p:tgtEl>
                                          <p:spTgt spid="4"/>
                                        </p:tgtEl>
                                        <p:attrNameLst>
                                          <p:attrName>style.visibility</p:attrName>
                                        </p:attrNameLst>
                                      </p:cBhvr>
                                      <p:to>
                                        <p:strVal val="hidden"/>
                                      </p:to>
                                    </p:set>
                                  </p:childTnLst>
                                </p:cTn>
                              </p:par>
                              <p:par>
                                <p:cTn id="184" presetID="2" presetClass="exit" presetSubtype="4" fill="hold" nodeType="withEffect">
                                  <p:stCondLst>
                                    <p:cond delay="0"/>
                                  </p:stCondLst>
                                  <p:childTnLst>
                                    <p:anim calcmode="lin" valueType="num">
                                      <p:cBhvr additive="base">
                                        <p:cTn id="185" dur="2000"/>
                                        <p:tgtEl>
                                          <p:spTgt spid="5"/>
                                        </p:tgtEl>
                                        <p:attrNameLst>
                                          <p:attrName>ppt_x</p:attrName>
                                        </p:attrNameLst>
                                      </p:cBhvr>
                                      <p:tavLst>
                                        <p:tav tm="0">
                                          <p:val>
                                            <p:strVal val="ppt_x"/>
                                          </p:val>
                                        </p:tav>
                                        <p:tav tm="100000">
                                          <p:val>
                                            <p:strVal val="ppt_x"/>
                                          </p:val>
                                        </p:tav>
                                      </p:tavLst>
                                    </p:anim>
                                    <p:anim calcmode="lin" valueType="num">
                                      <p:cBhvr additive="base">
                                        <p:cTn id="186" dur="2000"/>
                                        <p:tgtEl>
                                          <p:spTgt spid="5"/>
                                        </p:tgtEl>
                                        <p:attrNameLst>
                                          <p:attrName>ppt_y</p:attrName>
                                        </p:attrNameLst>
                                      </p:cBhvr>
                                      <p:tavLst>
                                        <p:tav tm="0">
                                          <p:val>
                                            <p:strVal val="ppt_y"/>
                                          </p:val>
                                        </p:tav>
                                        <p:tav tm="100000">
                                          <p:val>
                                            <p:strVal val="1+ppt_h/2"/>
                                          </p:val>
                                        </p:tav>
                                      </p:tavLst>
                                    </p:anim>
                                    <p:set>
                                      <p:cBhvr>
                                        <p:cTn id="187" dur="1" fill="hold">
                                          <p:stCondLst>
                                            <p:cond delay="1999"/>
                                          </p:stCondLst>
                                        </p:cTn>
                                        <p:tgtEl>
                                          <p:spTgt spid="5"/>
                                        </p:tgtEl>
                                        <p:attrNameLst>
                                          <p:attrName>style.visibility</p:attrName>
                                        </p:attrNameLst>
                                      </p:cBhvr>
                                      <p:to>
                                        <p:strVal val="hidden"/>
                                      </p:to>
                                    </p:set>
                                  </p:childTnLst>
                                </p:cTn>
                              </p:par>
                              <p:par>
                                <p:cTn id="188" presetID="2" presetClass="exit" presetSubtype="4" fill="hold" nodeType="withEffect">
                                  <p:stCondLst>
                                    <p:cond delay="0"/>
                                  </p:stCondLst>
                                  <p:childTnLst>
                                    <p:anim calcmode="lin" valueType="num">
                                      <p:cBhvr additive="base">
                                        <p:cTn id="189" dur="2000"/>
                                        <p:tgtEl>
                                          <p:spTgt spid="6"/>
                                        </p:tgtEl>
                                        <p:attrNameLst>
                                          <p:attrName>ppt_x</p:attrName>
                                        </p:attrNameLst>
                                      </p:cBhvr>
                                      <p:tavLst>
                                        <p:tav tm="0">
                                          <p:val>
                                            <p:strVal val="ppt_x"/>
                                          </p:val>
                                        </p:tav>
                                        <p:tav tm="100000">
                                          <p:val>
                                            <p:strVal val="ppt_x"/>
                                          </p:val>
                                        </p:tav>
                                      </p:tavLst>
                                    </p:anim>
                                    <p:anim calcmode="lin" valueType="num">
                                      <p:cBhvr additive="base">
                                        <p:cTn id="190" dur="2000"/>
                                        <p:tgtEl>
                                          <p:spTgt spid="6"/>
                                        </p:tgtEl>
                                        <p:attrNameLst>
                                          <p:attrName>ppt_y</p:attrName>
                                        </p:attrNameLst>
                                      </p:cBhvr>
                                      <p:tavLst>
                                        <p:tav tm="0">
                                          <p:val>
                                            <p:strVal val="ppt_y"/>
                                          </p:val>
                                        </p:tav>
                                        <p:tav tm="100000">
                                          <p:val>
                                            <p:strVal val="1+ppt_h/2"/>
                                          </p:val>
                                        </p:tav>
                                      </p:tavLst>
                                    </p:anim>
                                    <p:set>
                                      <p:cBhvr>
                                        <p:cTn id="191" dur="1" fill="hold">
                                          <p:stCondLst>
                                            <p:cond delay="1999"/>
                                          </p:stCondLst>
                                        </p:cTn>
                                        <p:tgtEl>
                                          <p:spTgt spid="6"/>
                                        </p:tgtEl>
                                        <p:attrNameLst>
                                          <p:attrName>style.visibility</p:attrName>
                                        </p:attrNameLst>
                                      </p:cBhvr>
                                      <p:to>
                                        <p:strVal val="hidden"/>
                                      </p:to>
                                    </p:set>
                                  </p:childTnLst>
                                </p:cTn>
                              </p:par>
                              <p:par>
                                <p:cTn id="192" presetID="2" presetClass="exit" presetSubtype="4" fill="hold" nodeType="withEffect">
                                  <p:stCondLst>
                                    <p:cond delay="0"/>
                                  </p:stCondLst>
                                  <p:childTnLst>
                                    <p:anim calcmode="lin" valueType="num">
                                      <p:cBhvr additive="base">
                                        <p:cTn id="193" dur="2000"/>
                                        <p:tgtEl>
                                          <p:spTgt spid="7"/>
                                        </p:tgtEl>
                                        <p:attrNameLst>
                                          <p:attrName>ppt_x</p:attrName>
                                        </p:attrNameLst>
                                      </p:cBhvr>
                                      <p:tavLst>
                                        <p:tav tm="0">
                                          <p:val>
                                            <p:strVal val="ppt_x"/>
                                          </p:val>
                                        </p:tav>
                                        <p:tav tm="100000">
                                          <p:val>
                                            <p:strVal val="ppt_x"/>
                                          </p:val>
                                        </p:tav>
                                      </p:tavLst>
                                    </p:anim>
                                    <p:anim calcmode="lin" valueType="num">
                                      <p:cBhvr additive="base">
                                        <p:cTn id="194" dur="2000"/>
                                        <p:tgtEl>
                                          <p:spTgt spid="7"/>
                                        </p:tgtEl>
                                        <p:attrNameLst>
                                          <p:attrName>ppt_y</p:attrName>
                                        </p:attrNameLst>
                                      </p:cBhvr>
                                      <p:tavLst>
                                        <p:tav tm="0">
                                          <p:val>
                                            <p:strVal val="ppt_y"/>
                                          </p:val>
                                        </p:tav>
                                        <p:tav tm="100000">
                                          <p:val>
                                            <p:strVal val="1+ppt_h/2"/>
                                          </p:val>
                                        </p:tav>
                                      </p:tavLst>
                                    </p:anim>
                                    <p:set>
                                      <p:cBhvr>
                                        <p:cTn id="195" dur="1" fill="hold">
                                          <p:stCondLst>
                                            <p:cond delay="1999"/>
                                          </p:stCondLst>
                                        </p:cTn>
                                        <p:tgtEl>
                                          <p:spTgt spid="7"/>
                                        </p:tgtEl>
                                        <p:attrNameLst>
                                          <p:attrName>style.visibility</p:attrName>
                                        </p:attrNameLst>
                                      </p:cBhvr>
                                      <p:to>
                                        <p:strVal val="hidden"/>
                                      </p:to>
                                    </p:set>
                                  </p:childTnLst>
                                </p:cTn>
                              </p:par>
                              <p:par>
                                <p:cTn id="196" presetID="2" presetClass="exit" presetSubtype="4" fill="hold" nodeType="withEffect">
                                  <p:stCondLst>
                                    <p:cond delay="0"/>
                                  </p:stCondLst>
                                  <p:childTnLst>
                                    <p:anim calcmode="lin" valueType="num">
                                      <p:cBhvr additive="base">
                                        <p:cTn id="197" dur="2000"/>
                                        <p:tgtEl>
                                          <p:spTgt spid="8"/>
                                        </p:tgtEl>
                                        <p:attrNameLst>
                                          <p:attrName>ppt_x</p:attrName>
                                        </p:attrNameLst>
                                      </p:cBhvr>
                                      <p:tavLst>
                                        <p:tav tm="0">
                                          <p:val>
                                            <p:strVal val="ppt_x"/>
                                          </p:val>
                                        </p:tav>
                                        <p:tav tm="100000">
                                          <p:val>
                                            <p:strVal val="ppt_x"/>
                                          </p:val>
                                        </p:tav>
                                      </p:tavLst>
                                    </p:anim>
                                    <p:anim calcmode="lin" valueType="num">
                                      <p:cBhvr additive="base">
                                        <p:cTn id="198" dur="2000"/>
                                        <p:tgtEl>
                                          <p:spTgt spid="8"/>
                                        </p:tgtEl>
                                        <p:attrNameLst>
                                          <p:attrName>ppt_y</p:attrName>
                                        </p:attrNameLst>
                                      </p:cBhvr>
                                      <p:tavLst>
                                        <p:tav tm="0">
                                          <p:val>
                                            <p:strVal val="ppt_y"/>
                                          </p:val>
                                        </p:tav>
                                        <p:tav tm="100000">
                                          <p:val>
                                            <p:strVal val="1+ppt_h/2"/>
                                          </p:val>
                                        </p:tav>
                                      </p:tavLst>
                                    </p:anim>
                                    <p:set>
                                      <p:cBhvr>
                                        <p:cTn id="199" dur="1" fill="hold">
                                          <p:stCondLst>
                                            <p:cond delay="1999"/>
                                          </p:stCondLst>
                                        </p:cTn>
                                        <p:tgtEl>
                                          <p:spTgt spid="8"/>
                                        </p:tgtEl>
                                        <p:attrNameLst>
                                          <p:attrName>style.visibility</p:attrName>
                                        </p:attrNameLst>
                                      </p:cBhvr>
                                      <p:to>
                                        <p:strVal val="hidden"/>
                                      </p:to>
                                    </p:set>
                                  </p:childTnLst>
                                </p:cTn>
                              </p:par>
                              <p:par>
                                <p:cTn id="200" presetID="2" presetClass="exit" presetSubtype="4" fill="hold" nodeType="withEffect">
                                  <p:stCondLst>
                                    <p:cond delay="0"/>
                                  </p:stCondLst>
                                  <p:childTnLst>
                                    <p:anim calcmode="lin" valueType="num">
                                      <p:cBhvr additive="base">
                                        <p:cTn id="201" dur="2000"/>
                                        <p:tgtEl>
                                          <p:spTgt spid="9"/>
                                        </p:tgtEl>
                                        <p:attrNameLst>
                                          <p:attrName>ppt_x</p:attrName>
                                        </p:attrNameLst>
                                      </p:cBhvr>
                                      <p:tavLst>
                                        <p:tav tm="0">
                                          <p:val>
                                            <p:strVal val="ppt_x"/>
                                          </p:val>
                                        </p:tav>
                                        <p:tav tm="100000">
                                          <p:val>
                                            <p:strVal val="ppt_x"/>
                                          </p:val>
                                        </p:tav>
                                      </p:tavLst>
                                    </p:anim>
                                    <p:anim calcmode="lin" valueType="num">
                                      <p:cBhvr additive="base">
                                        <p:cTn id="202" dur="2000"/>
                                        <p:tgtEl>
                                          <p:spTgt spid="9"/>
                                        </p:tgtEl>
                                        <p:attrNameLst>
                                          <p:attrName>ppt_y</p:attrName>
                                        </p:attrNameLst>
                                      </p:cBhvr>
                                      <p:tavLst>
                                        <p:tav tm="0">
                                          <p:val>
                                            <p:strVal val="ppt_y"/>
                                          </p:val>
                                        </p:tav>
                                        <p:tav tm="100000">
                                          <p:val>
                                            <p:strVal val="1+ppt_h/2"/>
                                          </p:val>
                                        </p:tav>
                                      </p:tavLst>
                                    </p:anim>
                                    <p:set>
                                      <p:cBhvr>
                                        <p:cTn id="203" dur="1" fill="hold">
                                          <p:stCondLst>
                                            <p:cond delay="1999"/>
                                          </p:stCondLst>
                                        </p:cTn>
                                        <p:tgtEl>
                                          <p:spTgt spid="9"/>
                                        </p:tgtEl>
                                        <p:attrNameLst>
                                          <p:attrName>style.visibility</p:attrName>
                                        </p:attrNameLst>
                                      </p:cBhvr>
                                      <p:to>
                                        <p:strVal val="hidden"/>
                                      </p:to>
                                    </p:set>
                                  </p:childTnLst>
                                </p:cTn>
                              </p:par>
                              <p:par>
                                <p:cTn id="204" presetID="2" presetClass="exit" presetSubtype="4" fill="hold" nodeType="withEffect">
                                  <p:stCondLst>
                                    <p:cond delay="0"/>
                                  </p:stCondLst>
                                  <p:childTnLst>
                                    <p:anim calcmode="lin" valueType="num">
                                      <p:cBhvr additive="base">
                                        <p:cTn id="205" dur="2000"/>
                                        <p:tgtEl>
                                          <p:spTgt spid="10"/>
                                        </p:tgtEl>
                                        <p:attrNameLst>
                                          <p:attrName>ppt_x</p:attrName>
                                        </p:attrNameLst>
                                      </p:cBhvr>
                                      <p:tavLst>
                                        <p:tav tm="0">
                                          <p:val>
                                            <p:strVal val="ppt_x"/>
                                          </p:val>
                                        </p:tav>
                                        <p:tav tm="100000">
                                          <p:val>
                                            <p:strVal val="ppt_x"/>
                                          </p:val>
                                        </p:tav>
                                      </p:tavLst>
                                    </p:anim>
                                    <p:anim calcmode="lin" valueType="num">
                                      <p:cBhvr additive="base">
                                        <p:cTn id="206" dur="2000"/>
                                        <p:tgtEl>
                                          <p:spTgt spid="10"/>
                                        </p:tgtEl>
                                        <p:attrNameLst>
                                          <p:attrName>ppt_y</p:attrName>
                                        </p:attrNameLst>
                                      </p:cBhvr>
                                      <p:tavLst>
                                        <p:tav tm="0">
                                          <p:val>
                                            <p:strVal val="ppt_y"/>
                                          </p:val>
                                        </p:tav>
                                        <p:tav tm="100000">
                                          <p:val>
                                            <p:strVal val="1+ppt_h/2"/>
                                          </p:val>
                                        </p:tav>
                                      </p:tavLst>
                                    </p:anim>
                                    <p:set>
                                      <p:cBhvr>
                                        <p:cTn id="207" dur="1" fill="hold">
                                          <p:stCondLst>
                                            <p:cond delay="1999"/>
                                          </p:stCondLst>
                                        </p:cTn>
                                        <p:tgtEl>
                                          <p:spTgt spid="10"/>
                                        </p:tgtEl>
                                        <p:attrNameLst>
                                          <p:attrName>style.visibility</p:attrName>
                                        </p:attrNameLst>
                                      </p:cBhvr>
                                      <p:to>
                                        <p:strVal val="hidden"/>
                                      </p:to>
                                    </p:set>
                                  </p:childTnLst>
                                </p:cTn>
                              </p:par>
                              <p:par>
                                <p:cTn id="208" presetID="2" presetClass="exit" presetSubtype="4" fill="hold" nodeType="withEffect">
                                  <p:stCondLst>
                                    <p:cond delay="0"/>
                                  </p:stCondLst>
                                  <p:childTnLst>
                                    <p:anim calcmode="lin" valueType="num">
                                      <p:cBhvr additive="base">
                                        <p:cTn id="209" dur="2000"/>
                                        <p:tgtEl>
                                          <p:spTgt spid="11"/>
                                        </p:tgtEl>
                                        <p:attrNameLst>
                                          <p:attrName>ppt_x</p:attrName>
                                        </p:attrNameLst>
                                      </p:cBhvr>
                                      <p:tavLst>
                                        <p:tav tm="0">
                                          <p:val>
                                            <p:strVal val="ppt_x"/>
                                          </p:val>
                                        </p:tav>
                                        <p:tav tm="100000">
                                          <p:val>
                                            <p:strVal val="ppt_x"/>
                                          </p:val>
                                        </p:tav>
                                      </p:tavLst>
                                    </p:anim>
                                    <p:anim calcmode="lin" valueType="num">
                                      <p:cBhvr additive="base">
                                        <p:cTn id="210" dur="2000"/>
                                        <p:tgtEl>
                                          <p:spTgt spid="11"/>
                                        </p:tgtEl>
                                        <p:attrNameLst>
                                          <p:attrName>ppt_y</p:attrName>
                                        </p:attrNameLst>
                                      </p:cBhvr>
                                      <p:tavLst>
                                        <p:tav tm="0">
                                          <p:val>
                                            <p:strVal val="ppt_y"/>
                                          </p:val>
                                        </p:tav>
                                        <p:tav tm="100000">
                                          <p:val>
                                            <p:strVal val="1+ppt_h/2"/>
                                          </p:val>
                                        </p:tav>
                                      </p:tavLst>
                                    </p:anim>
                                    <p:set>
                                      <p:cBhvr>
                                        <p:cTn id="211" dur="1" fill="hold">
                                          <p:stCondLst>
                                            <p:cond delay="1999"/>
                                          </p:stCondLst>
                                        </p:cTn>
                                        <p:tgtEl>
                                          <p:spTgt spid="11"/>
                                        </p:tgtEl>
                                        <p:attrNameLst>
                                          <p:attrName>style.visibility</p:attrName>
                                        </p:attrNameLst>
                                      </p:cBhvr>
                                      <p:to>
                                        <p:strVal val="hidden"/>
                                      </p:to>
                                    </p:set>
                                  </p:childTnLst>
                                </p:cTn>
                              </p:par>
                              <p:par>
                                <p:cTn id="212" presetID="2" presetClass="exit" presetSubtype="4" fill="hold" nodeType="withEffect">
                                  <p:stCondLst>
                                    <p:cond delay="0"/>
                                  </p:stCondLst>
                                  <p:childTnLst>
                                    <p:anim calcmode="lin" valueType="num">
                                      <p:cBhvr additive="base">
                                        <p:cTn id="213" dur="2000"/>
                                        <p:tgtEl>
                                          <p:spTgt spid="12"/>
                                        </p:tgtEl>
                                        <p:attrNameLst>
                                          <p:attrName>ppt_x</p:attrName>
                                        </p:attrNameLst>
                                      </p:cBhvr>
                                      <p:tavLst>
                                        <p:tav tm="0">
                                          <p:val>
                                            <p:strVal val="ppt_x"/>
                                          </p:val>
                                        </p:tav>
                                        <p:tav tm="100000">
                                          <p:val>
                                            <p:strVal val="ppt_x"/>
                                          </p:val>
                                        </p:tav>
                                      </p:tavLst>
                                    </p:anim>
                                    <p:anim calcmode="lin" valueType="num">
                                      <p:cBhvr additive="base">
                                        <p:cTn id="214" dur="2000"/>
                                        <p:tgtEl>
                                          <p:spTgt spid="12"/>
                                        </p:tgtEl>
                                        <p:attrNameLst>
                                          <p:attrName>ppt_y</p:attrName>
                                        </p:attrNameLst>
                                      </p:cBhvr>
                                      <p:tavLst>
                                        <p:tav tm="0">
                                          <p:val>
                                            <p:strVal val="ppt_y"/>
                                          </p:val>
                                        </p:tav>
                                        <p:tav tm="100000">
                                          <p:val>
                                            <p:strVal val="1+ppt_h/2"/>
                                          </p:val>
                                        </p:tav>
                                      </p:tavLst>
                                    </p:anim>
                                    <p:set>
                                      <p:cBhvr>
                                        <p:cTn id="215" dur="1" fill="hold">
                                          <p:stCondLst>
                                            <p:cond delay="1999"/>
                                          </p:stCondLst>
                                        </p:cTn>
                                        <p:tgtEl>
                                          <p:spTgt spid="12"/>
                                        </p:tgtEl>
                                        <p:attrNameLst>
                                          <p:attrName>style.visibility</p:attrName>
                                        </p:attrNameLst>
                                      </p:cBhvr>
                                      <p:to>
                                        <p:strVal val="hidden"/>
                                      </p:to>
                                    </p:set>
                                  </p:childTnLst>
                                </p:cTn>
                              </p:par>
                              <p:par>
                                <p:cTn id="216" presetID="2" presetClass="exit" presetSubtype="4" fill="hold" nodeType="withEffect">
                                  <p:stCondLst>
                                    <p:cond delay="0"/>
                                  </p:stCondLst>
                                  <p:childTnLst>
                                    <p:anim calcmode="lin" valueType="num">
                                      <p:cBhvr additive="base">
                                        <p:cTn id="217" dur="2000"/>
                                        <p:tgtEl>
                                          <p:spTgt spid="13"/>
                                        </p:tgtEl>
                                        <p:attrNameLst>
                                          <p:attrName>ppt_x</p:attrName>
                                        </p:attrNameLst>
                                      </p:cBhvr>
                                      <p:tavLst>
                                        <p:tav tm="0">
                                          <p:val>
                                            <p:strVal val="ppt_x"/>
                                          </p:val>
                                        </p:tav>
                                        <p:tav tm="100000">
                                          <p:val>
                                            <p:strVal val="ppt_x"/>
                                          </p:val>
                                        </p:tav>
                                      </p:tavLst>
                                    </p:anim>
                                    <p:anim calcmode="lin" valueType="num">
                                      <p:cBhvr additive="base">
                                        <p:cTn id="218" dur="2000"/>
                                        <p:tgtEl>
                                          <p:spTgt spid="13"/>
                                        </p:tgtEl>
                                        <p:attrNameLst>
                                          <p:attrName>ppt_y</p:attrName>
                                        </p:attrNameLst>
                                      </p:cBhvr>
                                      <p:tavLst>
                                        <p:tav tm="0">
                                          <p:val>
                                            <p:strVal val="ppt_y"/>
                                          </p:val>
                                        </p:tav>
                                        <p:tav tm="100000">
                                          <p:val>
                                            <p:strVal val="1+ppt_h/2"/>
                                          </p:val>
                                        </p:tav>
                                      </p:tavLst>
                                    </p:anim>
                                    <p:set>
                                      <p:cBhvr>
                                        <p:cTn id="219" dur="1" fill="hold">
                                          <p:stCondLst>
                                            <p:cond delay="1999"/>
                                          </p:stCondLst>
                                        </p:cTn>
                                        <p:tgtEl>
                                          <p:spTgt spid="13"/>
                                        </p:tgtEl>
                                        <p:attrNameLst>
                                          <p:attrName>style.visibility</p:attrName>
                                        </p:attrNameLst>
                                      </p:cBhvr>
                                      <p:to>
                                        <p:strVal val="hidden"/>
                                      </p:to>
                                    </p:set>
                                  </p:childTnLst>
                                </p:cTn>
                              </p:par>
                              <p:par>
                                <p:cTn id="220" presetID="2" presetClass="exit" presetSubtype="4" fill="hold" nodeType="withEffect">
                                  <p:stCondLst>
                                    <p:cond delay="0"/>
                                  </p:stCondLst>
                                  <p:childTnLst>
                                    <p:anim calcmode="lin" valueType="num">
                                      <p:cBhvr additive="base">
                                        <p:cTn id="221" dur="2000"/>
                                        <p:tgtEl>
                                          <p:spTgt spid="14"/>
                                        </p:tgtEl>
                                        <p:attrNameLst>
                                          <p:attrName>ppt_x</p:attrName>
                                        </p:attrNameLst>
                                      </p:cBhvr>
                                      <p:tavLst>
                                        <p:tav tm="0">
                                          <p:val>
                                            <p:strVal val="ppt_x"/>
                                          </p:val>
                                        </p:tav>
                                        <p:tav tm="100000">
                                          <p:val>
                                            <p:strVal val="ppt_x"/>
                                          </p:val>
                                        </p:tav>
                                      </p:tavLst>
                                    </p:anim>
                                    <p:anim calcmode="lin" valueType="num">
                                      <p:cBhvr additive="base">
                                        <p:cTn id="222" dur="2000"/>
                                        <p:tgtEl>
                                          <p:spTgt spid="14"/>
                                        </p:tgtEl>
                                        <p:attrNameLst>
                                          <p:attrName>ppt_y</p:attrName>
                                        </p:attrNameLst>
                                      </p:cBhvr>
                                      <p:tavLst>
                                        <p:tav tm="0">
                                          <p:val>
                                            <p:strVal val="ppt_y"/>
                                          </p:val>
                                        </p:tav>
                                        <p:tav tm="100000">
                                          <p:val>
                                            <p:strVal val="1+ppt_h/2"/>
                                          </p:val>
                                        </p:tav>
                                      </p:tavLst>
                                    </p:anim>
                                    <p:set>
                                      <p:cBhvr>
                                        <p:cTn id="223" dur="1" fill="hold">
                                          <p:stCondLst>
                                            <p:cond delay="1999"/>
                                          </p:stCondLst>
                                        </p:cTn>
                                        <p:tgtEl>
                                          <p:spTgt spid="14"/>
                                        </p:tgtEl>
                                        <p:attrNameLst>
                                          <p:attrName>style.visibility</p:attrName>
                                        </p:attrNameLst>
                                      </p:cBhvr>
                                      <p:to>
                                        <p:strVal val="hidden"/>
                                      </p:to>
                                    </p:set>
                                  </p:childTnLst>
                                </p:cTn>
                              </p:par>
                              <p:par>
                                <p:cTn id="224" presetID="2" presetClass="exit" presetSubtype="4" fill="hold" nodeType="withEffect">
                                  <p:stCondLst>
                                    <p:cond delay="0"/>
                                  </p:stCondLst>
                                  <p:childTnLst>
                                    <p:anim calcmode="lin" valueType="num">
                                      <p:cBhvr additive="base">
                                        <p:cTn id="225" dur="2000"/>
                                        <p:tgtEl>
                                          <p:spTgt spid="15"/>
                                        </p:tgtEl>
                                        <p:attrNameLst>
                                          <p:attrName>ppt_x</p:attrName>
                                        </p:attrNameLst>
                                      </p:cBhvr>
                                      <p:tavLst>
                                        <p:tav tm="0">
                                          <p:val>
                                            <p:strVal val="ppt_x"/>
                                          </p:val>
                                        </p:tav>
                                        <p:tav tm="100000">
                                          <p:val>
                                            <p:strVal val="ppt_x"/>
                                          </p:val>
                                        </p:tav>
                                      </p:tavLst>
                                    </p:anim>
                                    <p:anim calcmode="lin" valueType="num">
                                      <p:cBhvr additive="base">
                                        <p:cTn id="226" dur="2000"/>
                                        <p:tgtEl>
                                          <p:spTgt spid="15"/>
                                        </p:tgtEl>
                                        <p:attrNameLst>
                                          <p:attrName>ppt_y</p:attrName>
                                        </p:attrNameLst>
                                      </p:cBhvr>
                                      <p:tavLst>
                                        <p:tav tm="0">
                                          <p:val>
                                            <p:strVal val="ppt_y"/>
                                          </p:val>
                                        </p:tav>
                                        <p:tav tm="100000">
                                          <p:val>
                                            <p:strVal val="1+ppt_h/2"/>
                                          </p:val>
                                        </p:tav>
                                      </p:tavLst>
                                    </p:anim>
                                    <p:set>
                                      <p:cBhvr>
                                        <p:cTn id="227" dur="1" fill="hold">
                                          <p:stCondLst>
                                            <p:cond delay="1999"/>
                                          </p:stCondLst>
                                        </p:cTn>
                                        <p:tgtEl>
                                          <p:spTgt spid="15"/>
                                        </p:tgtEl>
                                        <p:attrNameLst>
                                          <p:attrName>style.visibility</p:attrName>
                                        </p:attrNameLst>
                                      </p:cBhvr>
                                      <p:to>
                                        <p:strVal val="hidden"/>
                                      </p:to>
                                    </p:set>
                                  </p:childTnLst>
                                </p:cTn>
                              </p:par>
                              <p:par>
                                <p:cTn id="228" presetID="2" presetClass="exit" presetSubtype="4" fill="hold" nodeType="withEffect">
                                  <p:stCondLst>
                                    <p:cond delay="0"/>
                                  </p:stCondLst>
                                  <p:childTnLst>
                                    <p:anim calcmode="lin" valueType="num">
                                      <p:cBhvr additive="base">
                                        <p:cTn id="229" dur="2000"/>
                                        <p:tgtEl>
                                          <p:spTgt spid="16"/>
                                        </p:tgtEl>
                                        <p:attrNameLst>
                                          <p:attrName>ppt_x</p:attrName>
                                        </p:attrNameLst>
                                      </p:cBhvr>
                                      <p:tavLst>
                                        <p:tav tm="0">
                                          <p:val>
                                            <p:strVal val="ppt_x"/>
                                          </p:val>
                                        </p:tav>
                                        <p:tav tm="100000">
                                          <p:val>
                                            <p:strVal val="ppt_x"/>
                                          </p:val>
                                        </p:tav>
                                      </p:tavLst>
                                    </p:anim>
                                    <p:anim calcmode="lin" valueType="num">
                                      <p:cBhvr additive="base">
                                        <p:cTn id="230" dur="2000"/>
                                        <p:tgtEl>
                                          <p:spTgt spid="16"/>
                                        </p:tgtEl>
                                        <p:attrNameLst>
                                          <p:attrName>ppt_y</p:attrName>
                                        </p:attrNameLst>
                                      </p:cBhvr>
                                      <p:tavLst>
                                        <p:tav tm="0">
                                          <p:val>
                                            <p:strVal val="ppt_y"/>
                                          </p:val>
                                        </p:tav>
                                        <p:tav tm="100000">
                                          <p:val>
                                            <p:strVal val="1+ppt_h/2"/>
                                          </p:val>
                                        </p:tav>
                                      </p:tavLst>
                                    </p:anim>
                                    <p:set>
                                      <p:cBhvr>
                                        <p:cTn id="231" dur="1" fill="hold">
                                          <p:stCondLst>
                                            <p:cond delay="1999"/>
                                          </p:stCondLst>
                                        </p:cTn>
                                        <p:tgtEl>
                                          <p:spTgt spid="16"/>
                                        </p:tgtEl>
                                        <p:attrNameLst>
                                          <p:attrName>style.visibility</p:attrName>
                                        </p:attrNameLst>
                                      </p:cBhvr>
                                      <p:to>
                                        <p:strVal val="hidden"/>
                                      </p:to>
                                    </p:set>
                                  </p:childTnLst>
                                </p:cTn>
                              </p:par>
                              <p:par>
                                <p:cTn id="232" presetID="2" presetClass="exit" presetSubtype="4" fill="hold" nodeType="withEffect">
                                  <p:stCondLst>
                                    <p:cond delay="0"/>
                                  </p:stCondLst>
                                  <p:childTnLst>
                                    <p:anim calcmode="lin" valueType="num">
                                      <p:cBhvr additive="base">
                                        <p:cTn id="233" dur="2000"/>
                                        <p:tgtEl>
                                          <p:spTgt spid="17"/>
                                        </p:tgtEl>
                                        <p:attrNameLst>
                                          <p:attrName>ppt_x</p:attrName>
                                        </p:attrNameLst>
                                      </p:cBhvr>
                                      <p:tavLst>
                                        <p:tav tm="0">
                                          <p:val>
                                            <p:strVal val="ppt_x"/>
                                          </p:val>
                                        </p:tav>
                                        <p:tav tm="100000">
                                          <p:val>
                                            <p:strVal val="ppt_x"/>
                                          </p:val>
                                        </p:tav>
                                      </p:tavLst>
                                    </p:anim>
                                    <p:anim calcmode="lin" valueType="num">
                                      <p:cBhvr additive="base">
                                        <p:cTn id="234" dur="2000"/>
                                        <p:tgtEl>
                                          <p:spTgt spid="17"/>
                                        </p:tgtEl>
                                        <p:attrNameLst>
                                          <p:attrName>ppt_y</p:attrName>
                                        </p:attrNameLst>
                                      </p:cBhvr>
                                      <p:tavLst>
                                        <p:tav tm="0">
                                          <p:val>
                                            <p:strVal val="ppt_y"/>
                                          </p:val>
                                        </p:tav>
                                        <p:tav tm="100000">
                                          <p:val>
                                            <p:strVal val="1+ppt_h/2"/>
                                          </p:val>
                                        </p:tav>
                                      </p:tavLst>
                                    </p:anim>
                                    <p:set>
                                      <p:cBhvr>
                                        <p:cTn id="235" dur="1" fill="hold">
                                          <p:stCondLst>
                                            <p:cond delay="1999"/>
                                          </p:stCondLst>
                                        </p:cTn>
                                        <p:tgtEl>
                                          <p:spTgt spid="17"/>
                                        </p:tgtEl>
                                        <p:attrNameLst>
                                          <p:attrName>style.visibility</p:attrName>
                                        </p:attrNameLst>
                                      </p:cBhvr>
                                      <p:to>
                                        <p:strVal val="hidden"/>
                                      </p:to>
                                    </p:set>
                                  </p:childTnLst>
                                </p:cTn>
                              </p:par>
                              <p:par>
                                <p:cTn id="236" presetID="2" presetClass="exit" presetSubtype="4" fill="hold" nodeType="withEffect">
                                  <p:stCondLst>
                                    <p:cond delay="0"/>
                                  </p:stCondLst>
                                  <p:childTnLst>
                                    <p:anim calcmode="lin" valueType="num">
                                      <p:cBhvr additive="base">
                                        <p:cTn id="237" dur="2000"/>
                                        <p:tgtEl>
                                          <p:spTgt spid="18"/>
                                        </p:tgtEl>
                                        <p:attrNameLst>
                                          <p:attrName>ppt_x</p:attrName>
                                        </p:attrNameLst>
                                      </p:cBhvr>
                                      <p:tavLst>
                                        <p:tav tm="0">
                                          <p:val>
                                            <p:strVal val="ppt_x"/>
                                          </p:val>
                                        </p:tav>
                                        <p:tav tm="100000">
                                          <p:val>
                                            <p:strVal val="ppt_x"/>
                                          </p:val>
                                        </p:tav>
                                      </p:tavLst>
                                    </p:anim>
                                    <p:anim calcmode="lin" valueType="num">
                                      <p:cBhvr additive="base">
                                        <p:cTn id="238" dur="2000"/>
                                        <p:tgtEl>
                                          <p:spTgt spid="18"/>
                                        </p:tgtEl>
                                        <p:attrNameLst>
                                          <p:attrName>ppt_y</p:attrName>
                                        </p:attrNameLst>
                                      </p:cBhvr>
                                      <p:tavLst>
                                        <p:tav tm="0">
                                          <p:val>
                                            <p:strVal val="ppt_y"/>
                                          </p:val>
                                        </p:tav>
                                        <p:tav tm="100000">
                                          <p:val>
                                            <p:strVal val="1+ppt_h/2"/>
                                          </p:val>
                                        </p:tav>
                                      </p:tavLst>
                                    </p:anim>
                                    <p:set>
                                      <p:cBhvr>
                                        <p:cTn id="239" dur="1" fill="hold">
                                          <p:stCondLst>
                                            <p:cond delay="1999"/>
                                          </p:stCondLst>
                                        </p:cTn>
                                        <p:tgtEl>
                                          <p:spTgt spid="18"/>
                                        </p:tgtEl>
                                        <p:attrNameLst>
                                          <p:attrName>style.visibility</p:attrName>
                                        </p:attrNameLst>
                                      </p:cBhvr>
                                      <p:to>
                                        <p:strVal val="hidden"/>
                                      </p:to>
                                    </p:set>
                                  </p:childTnLst>
                                </p:cTn>
                              </p:par>
                              <p:par>
                                <p:cTn id="240" presetID="2" presetClass="exit" presetSubtype="4" fill="hold" nodeType="withEffect">
                                  <p:stCondLst>
                                    <p:cond delay="0"/>
                                  </p:stCondLst>
                                  <p:childTnLst>
                                    <p:anim calcmode="lin" valueType="num">
                                      <p:cBhvr additive="base">
                                        <p:cTn id="241" dur="2000"/>
                                        <p:tgtEl>
                                          <p:spTgt spid="19"/>
                                        </p:tgtEl>
                                        <p:attrNameLst>
                                          <p:attrName>ppt_x</p:attrName>
                                        </p:attrNameLst>
                                      </p:cBhvr>
                                      <p:tavLst>
                                        <p:tav tm="0">
                                          <p:val>
                                            <p:strVal val="ppt_x"/>
                                          </p:val>
                                        </p:tav>
                                        <p:tav tm="100000">
                                          <p:val>
                                            <p:strVal val="ppt_x"/>
                                          </p:val>
                                        </p:tav>
                                      </p:tavLst>
                                    </p:anim>
                                    <p:anim calcmode="lin" valueType="num">
                                      <p:cBhvr additive="base">
                                        <p:cTn id="242" dur="2000"/>
                                        <p:tgtEl>
                                          <p:spTgt spid="19"/>
                                        </p:tgtEl>
                                        <p:attrNameLst>
                                          <p:attrName>ppt_y</p:attrName>
                                        </p:attrNameLst>
                                      </p:cBhvr>
                                      <p:tavLst>
                                        <p:tav tm="0">
                                          <p:val>
                                            <p:strVal val="ppt_y"/>
                                          </p:val>
                                        </p:tav>
                                        <p:tav tm="100000">
                                          <p:val>
                                            <p:strVal val="1+ppt_h/2"/>
                                          </p:val>
                                        </p:tav>
                                      </p:tavLst>
                                    </p:anim>
                                    <p:set>
                                      <p:cBhvr>
                                        <p:cTn id="243" dur="1" fill="hold">
                                          <p:stCondLst>
                                            <p:cond delay="1999"/>
                                          </p:stCondLst>
                                        </p:cTn>
                                        <p:tgtEl>
                                          <p:spTgt spid="19"/>
                                        </p:tgtEl>
                                        <p:attrNameLst>
                                          <p:attrName>style.visibility</p:attrName>
                                        </p:attrNameLst>
                                      </p:cBhvr>
                                      <p:to>
                                        <p:strVal val="hidden"/>
                                      </p:to>
                                    </p:set>
                                  </p:childTnLst>
                                </p:cTn>
                              </p:par>
                              <p:par>
                                <p:cTn id="244" presetID="2" presetClass="exit" presetSubtype="4" fill="hold" nodeType="withEffect">
                                  <p:stCondLst>
                                    <p:cond delay="0"/>
                                  </p:stCondLst>
                                  <p:childTnLst>
                                    <p:anim calcmode="lin" valueType="num">
                                      <p:cBhvr additive="base">
                                        <p:cTn id="245" dur="2000"/>
                                        <p:tgtEl>
                                          <p:spTgt spid="20"/>
                                        </p:tgtEl>
                                        <p:attrNameLst>
                                          <p:attrName>ppt_x</p:attrName>
                                        </p:attrNameLst>
                                      </p:cBhvr>
                                      <p:tavLst>
                                        <p:tav tm="0">
                                          <p:val>
                                            <p:strVal val="ppt_x"/>
                                          </p:val>
                                        </p:tav>
                                        <p:tav tm="100000">
                                          <p:val>
                                            <p:strVal val="ppt_x"/>
                                          </p:val>
                                        </p:tav>
                                      </p:tavLst>
                                    </p:anim>
                                    <p:anim calcmode="lin" valueType="num">
                                      <p:cBhvr additive="base">
                                        <p:cTn id="246" dur="2000"/>
                                        <p:tgtEl>
                                          <p:spTgt spid="20"/>
                                        </p:tgtEl>
                                        <p:attrNameLst>
                                          <p:attrName>ppt_y</p:attrName>
                                        </p:attrNameLst>
                                      </p:cBhvr>
                                      <p:tavLst>
                                        <p:tav tm="0">
                                          <p:val>
                                            <p:strVal val="ppt_y"/>
                                          </p:val>
                                        </p:tav>
                                        <p:tav tm="100000">
                                          <p:val>
                                            <p:strVal val="1+ppt_h/2"/>
                                          </p:val>
                                        </p:tav>
                                      </p:tavLst>
                                    </p:anim>
                                    <p:set>
                                      <p:cBhvr>
                                        <p:cTn id="247" dur="1" fill="hold">
                                          <p:stCondLst>
                                            <p:cond delay="1999"/>
                                          </p:stCondLst>
                                        </p:cTn>
                                        <p:tgtEl>
                                          <p:spTgt spid="20"/>
                                        </p:tgtEl>
                                        <p:attrNameLst>
                                          <p:attrName>style.visibility</p:attrName>
                                        </p:attrNameLst>
                                      </p:cBhvr>
                                      <p:to>
                                        <p:strVal val="hidden"/>
                                      </p:to>
                                    </p:set>
                                  </p:childTnLst>
                                </p:cTn>
                              </p:par>
                              <p:par>
                                <p:cTn id="248" presetID="2" presetClass="exit" presetSubtype="4" fill="hold" nodeType="withEffect">
                                  <p:stCondLst>
                                    <p:cond delay="0"/>
                                  </p:stCondLst>
                                  <p:childTnLst>
                                    <p:anim calcmode="lin" valueType="num">
                                      <p:cBhvr additive="base">
                                        <p:cTn id="249" dur="2000"/>
                                        <p:tgtEl>
                                          <p:spTgt spid="21"/>
                                        </p:tgtEl>
                                        <p:attrNameLst>
                                          <p:attrName>ppt_x</p:attrName>
                                        </p:attrNameLst>
                                      </p:cBhvr>
                                      <p:tavLst>
                                        <p:tav tm="0">
                                          <p:val>
                                            <p:strVal val="ppt_x"/>
                                          </p:val>
                                        </p:tav>
                                        <p:tav tm="100000">
                                          <p:val>
                                            <p:strVal val="ppt_x"/>
                                          </p:val>
                                        </p:tav>
                                      </p:tavLst>
                                    </p:anim>
                                    <p:anim calcmode="lin" valueType="num">
                                      <p:cBhvr additive="base">
                                        <p:cTn id="250" dur="2000"/>
                                        <p:tgtEl>
                                          <p:spTgt spid="21"/>
                                        </p:tgtEl>
                                        <p:attrNameLst>
                                          <p:attrName>ppt_y</p:attrName>
                                        </p:attrNameLst>
                                      </p:cBhvr>
                                      <p:tavLst>
                                        <p:tav tm="0">
                                          <p:val>
                                            <p:strVal val="ppt_y"/>
                                          </p:val>
                                        </p:tav>
                                        <p:tav tm="100000">
                                          <p:val>
                                            <p:strVal val="1+ppt_h/2"/>
                                          </p:val>
                                        </p:tav>
                                      </p:tavLst>
                                    </p:anim>
                                    <p:set>
                                      <p:cBhvr>
                                        <p:cTn id="251" dur="1" fill="hold">
                                          <p:stCondLst>
                                            <p:cond delay="1999"/>
                                          </p:stCondLst>
                                        </p:cTn>
                                        <p:tgtEl>
                                          <p:spTgt spid="21"/>
                                        </p:tgtEl>
                                        <p:attrNameLst>
                                          <p:attrName>style.visibility</p:attrName>
                                        </p:attrNameLst>
                                      </p:cBhvr>
                                      <p:to>
                                        <p:strVal val="hidden"/>
                                      </p:to>
                                    </p:set>
                                  </p:childTnLst>
                                </p:cTn>
                              </p:par>
                              <p:par>
                                <p:cTn id="252" presetID="2" presetClass="exit" presetSubtype="4" fill="hold" nodeType="withEffect">
                                  <p:stCondLst>
                                    <p:cond delay="0"/>
                                  </p:stCondLst>
                                  <p:childTnLst>
                                    <p:anim calcmode="lin" valueType="num">
                                      <p:cBhvr additive="base">
                                        <p:cTn id="253" dur="2000"/>
                                        <p:tgtEl>
                                          <p:spTgt spid="22"/>
                                        </p:tgtEl>
                                        <p:attrNameLst>
                                          <p:attrName>ppt_x</p:attrName>
                                        </p:attrNameLst>
                                      </p:cBhvr>
                                      <p:tavLst>
                                        <p:tav tm="0">
                                          <p:val>
                                            <p:strVal val="ppt_x"/>
                                          </p:val>
                                        </p:tav>
                                        <p:tav tm="100000">
                                          <p:val>
                                            <p:strVal val="ppt_x"/>
                                          </p:val>
                                        </p:tav>
                                      </p:tavLst>
                                    </p:anim>
                                    <p:anim calcmode="lin" valueType="num">
                                      <p:cBhvr additive="base">
                                        <p:cTn id="254" dur="2000"/>
                                        <p:tgtEl>
                                          <p:spTgt spid="22"/>
                                        </p:tgtEl>
                                        <p:attrNameLst>
                                          <p:attrName>ppt_y</p:attrName>
                                        </p:attrNameLst>
                                      </p:cBhvr>
                                      <p:tavLst>
                                        <p:tav tm="0">
                                          <p:val>
                                            <p:strVal val="ppt_y"/>
                                          </p:val>
                                        </p:tav>
                                        <p:tav tm="100000">
                                          <p:val>
                                            <p:strVal val="1+ppt_h/2"/>
                                          </p:val>
                                        </p:tav>
                                      </p:tavLst>
                                    </p:anim>
                                    <p:set>
                                      <p:cBhvr>
                                        <p:cTn id="255" dur="1" fill="hold">
                                          <p:stCondLst>
                                            <p:cond delay="1999"/>
                                          </p:stCondLst>
                                        </p:cTn>
                                        <p:tgtEl>
                                          <p:spTgt spid="22"/>
                                        </p:tgtEl>
                                        <p:attrNameLst>
                                          <p:attrName>style.visibility</p:attrName>
                                        </p:attrNameLst>
                                      </p:cBhvr>
                                      <p:to>
                                        <p:strVal val="hidden"/>
                                      </p:to>
                                    </p:set>
                                  </p:childTnLst>
                                </p:cTn>
                              </p:par>
                              <p:par>
                                <p:cTn id="256" presetID="2" presetClass="exit" presetSubtype="4" fill="hold" nodeType="withEffect">
                                  <p:stCondLst>
                                    <p:cond delay="0"/>
                                  </p:stCondLst>
                                  <p:childTnLst>
                                    <p:anim calcmode="lin" valueType="num">
                                      <p:cBhvr additive="base">
                                        <p:cTn id="257" dur="2000"/>
                                        <p:tgtEl>
                                          <p:spTgt spid="23"/>
                                        </p:tgtEl>
                                        <p:attrNameLst>
                                          <p:attrName>ppt_x</p:attrName>
                                        </p:attrNameLst>
                                      </p:cBhvr>
                                      <p:tavLst>
                                        <p:tav tm="0">
                                          <p:val>
                                            <p:strVal val="ppt_x"/>
                                          </p:val>
                                        </p:tav>
                                        <p:tav tm="100000">
                                          <p:val>
                                            <p:strVal val="ppt_x"/>
                                          </p:val>
                                        </p:tav>
                                      </p:tavLst>
                                    </p:anim>
                                    <p:anim calcmode="lin" valueType="num">
                                      <p:cBhvr additive="base">
                                        <p:cTn id="258" dur="2000"/>
                                        <p:tgtEl>
                                          <p:spTgt spid="23"/>
                                        </p:tgtEl>
                                        <p:attrNameLst>
                                          <p:attrName>ppt_y</p:attrName>
                                        </p:attrNameLst>
                                      </p:cBhvr>
                                      <p:tavLst>
                                        <p:tav tm="0">
                                          <p:val>
                                            <p:strVal val="ppt_y"/>
                                          </p:val>
                                        </p:tav>
                                        <p:tav tm="100000">
                                          <p:val>
                                            <p:strVal val="1+ppt_h/2"/>
                                          </p:val>
                                        </p:tav>
                                      </p:tavLst>
                                    </p:anim>
                                    <p:set>
                                      <p:cBhvr>
                                        <p:cTn id="259" dur="1" fill="hold">
                                          <p:stCondLst>
                                            <p:cond delay="1999"/>
                                          </p:stCondLst>
                                        </p:cTn>
                                        <p:tgtEl>
                                          <p:spTgt spid="23"/>
                                        </p:tgtEl>
                                        <p:attrNameLst>
                                          <p:attrName>style.visibility</p:attrName>
                                        </p:attrNameLst>
                                      </p:cBhvr>
                                      <p:to>
                                        <p:strVal val="hidden"/>
                                      </p:to>
                                    </p:set>
                                  </p:childTnLst>
                                </p:cTn>
                              </p:par>
                              <p:par>
                                <p:cTn id="260" presetID="2" presetClass="exit" presetSubtype="4" fill="hold" nodeType="withEffect">
                                  <p:stCondLst>
                                    <p:cond delay="0"/>
                                  </p:stCondLst>
                                  <p:childTnLst>
                                    <p:anim calcmode="lin" valueType="num">
                                      <p:cBhvr additive="base">
                                        <p:cTn id="261" dur="2000"/>
                                        <p:tgtEl>
                                          <p:spTgt spid="24"/>
                                        </p:tgtEl>
                                        <p:attrNameLst>
                                          <p:attrName>ppt_x</p:attrName>
                                        </p:attrNameLst>
                                      </p:cBhvr>
                                      <p:tavLst>
                                        <p:tav tm="0">
                                          <p:val>
                                            <p:strVal val="ppt_x"/>
                                          </p:val>
                                        </p:tav>
                                        <p:tav tm="100000">
                                          <p:val>
                                            <p:strVal val="ppt_x"/>
                                          </p:val>
                                        </p:tav>
                                      </p:tavLst>
                                    </p:anim>
                                    <p:anim calcmode="lin" valueType="num">
                                      <p:cBhvr additive="base">
                                        <p:cTn id="262" dur="2000"/>
                                        <p:tgtEl>
                                          <p:spTgt spid="24"/>
                                        </p:tgtEl>
                                        <p:attrNameLst>
                                          <p:attrName>ppt_y</p:attrName>
                                        </p:attrNameLst>
                                      </p:cBhvr>
                                      <p:tavLst>
                                        <p:tav tm="0">
                                          <p:val>
                                            <p:strVal val="ppt_y"/>
                                          </p:val>
                                        </p:tav>
                                        <p:tav tm="100000">
                                          <p:val>
                                            <p:strVal val="1+ppt_h/2"/>
                                          </p:val>
                                        </p:tav>
                                      </p:tavLst>
                                    </p:anim>
                                    <p:set>
                                      <p:cBhvr>
                                        <p:cTn id="263" dur="1" fill="hold">
                                          <p:stCondLst>
                                            <p:cond delay="1999"/>
                                          </p:stCondLst>
                                        </p:cTn>
                                        <p:tgtEl>
                                          <p:spTgt spid="24"/>
                                        </p:tgtEl>
                                        <p:attrNameLst>
                                          <p:attrName>style.visibility</p:attrName>
                                        </p:attrNameLst>
                                      </p:cBhvr>
                                      <p:to>
                                        <p:strVal val="hidden"/>
                                      </p:to>
                                    </p:set>
                                  </p:childTnLst>
                                </p:cTn>
                              </p:par>
                              <p:par>
                                <p:cTn id="264" presetID="2" presetClass="exit" presetSubtype="4" fill="hold" nodeType="withEffect">
                                  <p:stCondLst>
                                    <p:cond delay="0"/>
                                  </p:stCondLst>
                                  <p:childTnLst>
                                    <p:anim calcmode="lin" valueType="num">
                                      <p:cBhvr additive="base">
                                        <p:cTn id="265" dur="2000"/>
                                        <p:tgtEl>
                                          <p:spTgt spid="25"/>
                                        </p:tgtEl>
                                        <p:attrNameLst>
                                          <p:attrName>ppt_x</p:attrName>
                                        </p:attrNameLst>
                                      </p:cBhvr>
                                      <p:tavLst>
                                        <p:tav tm="0">
                                          <p:val>
                                            <p:strVal val="ppt_x"/>
                                          </p:val>
                                        </p:tav>
                                        <p:tav tm="100000">
                                          <p:val>
                                            <p:strVal val="ppt_x"/>
                                          </p:val>
                                        </p:tav>
                                      </p:tavLst>
                                    </p:anim>
                                    <p:anim calcmode="lin" valueType="num">
                                      <p:cBhvr additive="base">
                                        <p:cTn id="266" dur="2000"/>
                                        <p:tgtEl>
                                          <p:spTgt spid="25"/>
                                        </p:tgtEl>
                                        <p:attrNameLst>
                                          <p:attrName>ppt_y</p:attrName>
                                        </p:attrNameLst>
                                      </p:cBhvr>
                                      <p:tavLst>
                                        <p:tav tm="0">
                                          <p:val>
                                            <p:strVal val="ppt_y"/>
                                          </p:val>
                                        </p:tav>
                                        <p:tav tm="100000">
                                          <p:val>
                                            <p:strVal val="1+ppt_h/2"/>
                                          </p:val>
                                        </p:tav>
                                      </p:tavLst>
                                    </p:anim>
                                    <p:set>
                                      <p:cBhvr>
                                        <p:cTn id="267" dur="1" fill="hold">
                                          <p:stCondLst>
                                            <p:cond delay="1999"/>
                                          </p:stCondLst>
                                        </p:cTn>
                                        <p:tgtEl>
                                          <p:spTgt spid="25"/>
                                        </p:tgtEl>
                                        <p:attrNameLst>
                                          <p:attrName>style.visibility</p:attrName>
                                        </p:attrNameLst>
                                      </p:cBhvr>
                                      <p:to>
                                        <p:strVal val="hidden"/>
                                      </p:to>
                                    </p:set>
                                  </p:childTnLst>
                                </p:cTn>
                              </p:par>
                              <p:par>
                                <p:cTn id="268" presetID="2" presetClass="exit" presetSubtype="4" fill="hold" nodeType="withEffect">
                                  <p:stCondLst>
                                    <p:cond delay="0"/>
                                  </p:stCondLst>
                                  <p:childTnLst>
                                    <p:anim calcmode="lin" valueType="num">
                                      <p:cBhvr additive="base">
                                        <p:cTn id="269" dur="2000"/>
                                        <p:tgtEl>
                                          <p:spTgt spid="26"/>
                                        </p:tgtEl>
                                        <p:attrNameLst>
                                          <p:attrName>ppt_x</p:attrName>
                                        </p:attrNameLst>
                                      </p:cBhvr>
                                      <p:tavLst>
                                        <p:tav tm="0">
                                          <p:val>
                                            <p:strVal val="ppt_x"/>
                                          </p:val>
                                        </p:tav>
                                        <p:tav tm="100000">
                                          <p:val>
                                            <p:strVal val="ppt_x"/>
                                          </p:val>
                                        </p:tav>
                                      </p:tavLst>
                                    </p:anim>
                                    <p:anim calcmode="lin" valueType="num">
                                      <p:cBhvr additive="base">
                                        <p:cTn id="270" dur="2000"/>
                                        <p:tgtEl>
                                          <p:spTgt spid="26"/>
                                        </p:tgtEl>
                                        <p:attrNameLst>
                                          <p:attrName>ppt_y</p:attrName>
                                        </p:attrNameLst>
                                      </p:cBhvr>
                                      <p:tavLst>
                                        <p:tav tm="0">
                                          <p:val>
                                            <p:strVal val="ppt_y"/>
                                          </p:val>
                                        </p:tav>
                                        <p:tav tm="100000">
                                          <p:val>
                                            <p:strVal val="1+ppt_h/2"/>
                                          </p:val>
                                        </p:tav>
                                      </p:tavLst>
                                    </p:anim>
                                    <p:set>
                                      <p:cBhvr>
                                        <p:cTn id="271" dur="1" fill="hold">
                                          <p:stCondLst>
                                            <p:cond delay="1999"/>
                                          </p:stCondLst>
                                        </p:cTn>
                                        <p:tgtEl>
                                          <p:spTgt spid="26"/>
                                        </p:tgtEl>
                                        <p:attrNameLst>
                                          <p:attrName>style.visibility</p:attrName>
                                        </p:attrNameLst>
                                      </p:cBhvr>
                                      <p:to>
                                        <p:strVal val="hidden"/>
                                      </p:to>
                                    </p:set>
                                  </p:childTnLst>
                                </p:cTn>
                              </p:par>
                              <p:par>
                                <p:cTn id="272" presetID="2" presetClass="exit" presetSubtype="4" fill="hold" nodeType="withEffect">
                                  <p:stCondLst>
                                    <p:cond delay="0"/>
                                  </p:stCondLst>
                                  <p:childTnLst>
                                    <p:anim calcmode="lin" valueType="num">
                                      <p:cBhvr additive="base">
                                        <p:cTn id="273" dur="2000"/>
                                        <p:tgtEl>
                                          <p:spTgt spid="27"/>
                                        </p:tgtEl>
                                        <p:attrNameLst>
                                          <p:attrName>ppt_x</p:attrName>
                                        </p:attrNameLst>
                                      </p:cBhvr>
                                      <p:tavLst>
                                        <p:tav tm="0">
                                          <p:val>
                                            <p:strVal val="ppt_x"/>
                                          </p:val>
                                        </p:tav>
                                        <p:tav tm="100000">
                                          <p:val>
                                            <p:strVal val="ppt_x"/>
                                          </p:val>
                                        </p:tav>
                                      </p:tavLst>
                                    </p:anim>
                                    <p:anim calcmode="lin" valueType="num">
                                      <p:cBhvr additive="base">
                                        <p:cTn id="274" dur="2000"/>
                                        <p:tgtEl>
                                          <p:spTgt spid="27"/>
                                        </p:tgtEl>
                                        <p:attrNameLst>
                                          <p:attrName>ppt_y</p:attrName>
                                        </p:attrNameLst>
                                      </p:cBhvr>
                                      <p:tavLst>
                                        <p:tav tm="0">
                                          <p:val>
                                            <p:strVal val="ppt_y"/>
                                          </p:val>
                                        </p:tav>
                                        <p:tav tm="100000">
                                          <p:val>
                                            <p:strVal val="1+ppt_h/2"/>
                                          </p:val>
                                        </p:tav>
                                      </p:tavLst>
                                    </p:anim>
                                    <p:set>
                                      <p:cBhvr>
                                        <p:cTn id="275" dur="1" fill="hold">
                                          <p:stCondLst>
                                            <p:cond delay="1999"/>
                                          </p:stCondLst>
                                        </p:cTn>
                                        <p:tgtEl>
                                          <p:spTgt spid="27"/>
                                        </p:tgtEl>
                                        <p:attrNameLst>
                                          <p:attrName>style.visibility</p:attrName>
                                        </p:attrNameLst>
                                      </p:cBhvr>
                                      <p:to>
                                        <p:strVal val="hidden"/>
                                      </p:to>
                                    </p:set>
                                  </p:childTnLst>
                                </p:cTn>
                              </p:par>
                              <p:par>
                                <p:cTn id="276" presetID="2" presetClass="exit" presetSubtype="4" fill="hold" nodeType="withEffect">
                                  <p:stCondLst>
                                    <p:cond delay="0"/>
                                  </p:stCondLst>
                                  <p:childTnLst>
                                    <p:anim calcmode="lin" valueType="num">
                                      <p:cBhvr additive="base">
                                        <p:cTn id="277" dur="2000"/>
                                        <p:tgtEl>
                                          <p:spTgt spid="28"/>
                                        </p:tgtEl>
                                        <p:attrNameLst>
                                          <p:attrName>ppt_x</p:attrName>
                                        </p:attrNameLst>
                                      </p:cBhvr>
                                      <p:tavLst>
                                        <p:tav tm="0">
                                          <p:val>
                                            <p:strVal val="ppt_x"/>
                                          </p:val>
                                        </p:tav>
                                        <p:tav tm="100000">
                                          <p:val>
                                            <p:strVal val="ppt_x"/>
                                          </p:val>
                                        </p:tav>
                                      </p:tavLst>
                                    </p:anim>
                                    <p:anim calcmode="lin" valueType="num">
                                      <p:cBhvr additive="base">
                                        <p:cTn id="278" dur="2000"/>
                                        <p:tgtEl>
                                          <p:spTgt spid="28"/>
                                        </p:tgtEl>
                                        <p:attrNameLst>
                                          <p:attrName>ppt_y</p:attrName>
                                        </p:attrNameLst>
                                      </p:cBhvr>
                                      <p:tavLst>
                                        <p:tav tm="0">
                                          <p:val>
                                            <p:strVal val="ppt_y"/>
                                          </p:val>
                                        </p:tav>
                                        <p:tav tm="100000">
                                          <p:val>
                                            <p:strVal val="1+ppt_h/2"/>
                                          </p:val>
                                        </p:tav>
                                      </p:tavLst>
                                    </p:anim>
                                    <p:set>
                                      <p:cBhvr>
                                        <p:cTn id="279" dur="1" fill="hold">
                                          <p:stCondLst>
                                            <p:cond delay="1999"/>
                                          </p:stCondLst>
                                        </p:cTn>
                                        <p:tgtEl>
                                          <p:spTgt spid="28"/>
                                        </p:tgtEl>
                                        <p:attrNameLst>
                                          <p:attrName>style.visibility</p:attrName>
                                        </p:attrNameLst>
                                      </p:cBhvr>
                                      <p:to>
                                        <p:strVal val="hidden"/>
                                      </p:to>
                                    </p:set>
                                  </p:childTnLst>
                                </p:cTn>
                              </p:par>
                              <p:par>
                                <p:cTn id="280" presetID="2" presetClass="exit" presetSubtype="4" fill="hold" nodeType="withEffect">
                                  <p:stCondLst>
                                    <p:cond delay="0"/>
                                  </p:stCondLst>
                                  <p:childTnLst>
                                    <p:anim calcmode="lin" valueType="num">
                                      <p:cBhvr additive="base">
                                        <p:cTn id="281" dur="2000"/>
                                        <p:tgtEl>
                                          <p:spTgt spid="29"/>
                                        </p:tgtEl>
                                        <p:attrNameLst>
                                          <p:attrName>ppt_x</p:attrName>
                                        </p:attrNameLst>
                                      </p:cBhvr>
                                      <p:tavLst>
                                        <p:tav tm="0">
                                          <p:val>
                                            <p:strVal val="ppt_x"/>
                                          </p:val>
                                        </p:tav>
                                        <p:tav tm="100000">
                                          <p:val>
                                            <p:strVal val="ppt_x"/>
                                          </p:val>
                                        </p:tav>
                                      </p:tavLst>
                                    </p:anim>
                                    <p:anim calcmode="lin" valueType="num">
                                      <p:cBhvr additive="base">
                                        <p:cTn id="282" dur="2000"/>
                                        <p:tgtEl>
                                          <p:spTgt spid="29"/>
                                        </p:tgtEl>
                                        <p:attrNameLst>
                                          <p:attrName>ppt_y</p:attrName>
                                        </p:attrNameLst>
                                      </p:cBhvr>
                                      <p:tavLst>
                                        <p:tav tm="0">
                                          <p:val>
                                            <p:strVal val="ppt_y"/>
                                          </p:val>
                                        </p:tav>
                                        <p:tav tm="100000">
                                          <p:val>
                                            <p:strVal val="1+ppt_h/2"/>
                                          </p:val>
                                        </p:tav>
                                      </p:tavLst>
                                    </p:anim>
                                    <p:set>
                                      <p:cBhvr>
                                        <p:cTn id="283" dur="1" fill="hold">
                                          <p:stCondLst>
                                            <p:cond delay="1999"/>
                                          </p:stCondLst>
                                        </p:cTn>
                                        <p:tgtEl>
                                          <p:spTgt spid="29"/>
                                        </p:tgtEl>
                                        <p:attrNameLst>
                                          <p:attrName>style.visibility</p:attrName>
                                        </p:attrNameLst>
                                      </p:cBhvr>
                                      <p:to>
                                        <p:strVal val="hidden"/>
                                      </p:to>
                                    </p:set>
                                  </p:childTnLst>
                                </p:cTn>
                              </p:par>
                              <p:par>
                                <p:cTn id="284" presetID="2" presetClass="exit" presetSubtype="4" fill="hold" nodeType="withEffect">
                                  <p:stCondLst>
                                    <p:cond delay="0"/>
                                  </p:stCondLst>
                                  <p:childTnLst>
                                    <p:anim calcmode="lin" valueType="num">
                                      <p:cBhvr additive="base">
                                        <p:cTn id="285" dur="2000"/>
                                        <p:tgtEl>
                                          <p:spTgt spid="30"/>
                                        </p:tgtEl>
                                        <p:attrNameLst>
                                          <p:attrName>ppt_x</p:attrName>
                                        </p:attrNameLst>
                                      </p:cBhvr>
                                      <p:tavLst>
                                        <p:tav tm="0">
                                          <p:val>
                                            <p:strVal val="ppt_x"/>
                                          </p:val>
                                        </p:tav>
                                        <p:tav tm="100000">
                                          <p:val>
                                            <p:strVal val="ppt_x"/>
                                          </p:val>
                                        </p:tav>
                                      </p:tavLst>
                                    </p:anim>
                                    <p:anim calcmode="lin" valueType="num">
                                      <p:cBhvr additive="base">
                                        <p:cTn id="286" dur="2000"/>
                                        <p:tgtEl>
                                          <p:spTgt spid="30"/>
                                        </p:tgtEl>
                                        <p:attrNameLst>
                                          <p:attrName>ppt_y</p:attrName>
                                        </p:attrNameLst>
                                      </p:cBhvr>
                                      <p:tavLst>
                                        <p:tav tm="0">
                                          <p:val>
                                            <p:strVal val="ppt_y"/>
                                          </p:val>
                                        </p:tav>
                                        <p:tav tm="100000">
                                          <p:val>
                                            <p:strVal val="1+ppt_h/2"/>
                                          </p:val>
                                        </p:tav>
                                      </p:tavLst>
                                    </p:anim>
                                    <p:set>
                                      <p:cBhvr>
                                        <p:cTn id="287" dur="1" fill="hold">
                                          <p:stCondLst>
                                            <p:cond delay="1999"/>
                                          </p:stCondLst>
                                        </p:cTn>
                                        <p:tgtEl>
                                          <p:spTgt spid="30"/>
                                        </p:tgtEl>
                                        <p:attrNameLst>
                                          <p:attrName>style.visibility</p:attrName>
                                        </p:attrNameLst>
                                      </p:cBhvr>
                                      <p:to>
                                        <p:strVal val="hidden"/>
                                      </p:to>
                                    </p:set>
                                  </p:childTnLst>
                                </p:cTn>
                              </p:par>
                              <p:par>
                                <p:cTn id="288" presetID="8" presetClass="emph" presetSubtype="0" autoRev="1" fill="hold" nodeType="withEffect">
                                  <p:stCondLst>
                                    <p:cond delay="0"/>
                                  </p:stCondLst>
                                  <p:childTnLst>
                                    <p:animRot by="21600000">
                                      <p:cBhvr>
                                        <p:cTn id="289" dur="2000" fill="hold"/>
                                        <p:tgtEl>
                                          <p:spTgt spid="3"/>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5"/>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7"/>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9"/>
                                        </p:tgtEl>
                                        <p:attrNameLst>
                                          <p:attrName>r</p:attrName>
                                        </p:attrNameLst>
                                      </p:cBhvr>
                                    </p:animRot>
                                  </p:childTnLst>
                                </p:cTn>
                              </p:par>
                              <p:par>
                                <p:cTn id="296" presetID="8" presetClass="emph" presetSubtype="0" autoRev="1" fill="hold" nodeType="withEffect">
                                  <p:stCondLst>
                                    <p:cond delay="0"/>
                                  </p:stCondLst>
                                  <p:childTnLst>
                                    <p:animRot by="21600000">
                                      <p:cBhvr>
                                        <p:cTn id="297" dur="2000" fill="hold"/>
                                        <p:tgtEl>
                                          <p:spTgt spid="11"/>
                                        </p:tgtEl>
                                        <p:attrNameLst>
                                          <p:attrName>r</p:attrName>
                                        </p:attrNameLst>
                                      </p:cBhvr>
                                    </p:animRot>
                                  </p:childTnLst>
                                </p:cTn>
                              </p:par>
                              <p:par>
                                <p:cTn id="298" presetID="8" presetClass="emph" presetSubtype="0" autoRev="1" fill="hold" nodeType="withEffect">
                                  <p:stCondLst>
                                    <p:cond delay="0"/>
                                  </p:stCondLst>
                                  <p:childTnLst>
                                    <p:animRot by="21600000">
                                      <p:cBhvr>
                                        <p:cTn id="299" dur="2000" fill="hold"/>
                                        <p:tgtEl>
                                          <p:spTgt spid="13"/>
                                        </p:tgtEl>
                                        <p:attrNameLst>
                                          <p:attrName>r</p:attrName>
                                        </p:attrNameLst>
                                      </p:cBhvr>
                                    </p:animRot>
                                  </p:childTnLst>
                                </p:cTn>
                              </p:par>
                              <p:par>
                                <p:cTn id="300" presetID="8" presetClass="emph" presetSubtype="0" autoRev="1" fill="hold" nodeType="withEffect">
                                  <p:stCondLst>
                                    <p:cond delay="0"/>
                                  </p:stCondLst>
                                  <p:childTnLst>
                                    <p:animRot by="21600000">
                                      <p:cBhvr>
                                        <p:cTn id="301" dur="2000" fill="hold"/>
                                        <p:tgtEl>
                                          <p:spTgt spid="15"/>
                                        </p:tgtEl>
                                        <p:attrNameLst>
                                          <p:attrName>r</p:attrName>
                                        </p:attrNameLst>
                                      </p:cBhvr>
                                    </p:animRot>
                                  </p:childTnLst>
                                </p:cTn>
                              </p:par>
                              <p:par>
                                <p:cTn id="302" presetID="8" presetClass="emph" presetSubtype="0" autoRev="1" fill="hold" nodeType="withEffect">
                                  <p:stCondLst>
                                    <p:cond delay="0"/>
                                  </p:stCondLst>
                                  <p:childTnLst>
                                    <p:animRot by="21600000">
                                      <p:cBhvr>
                                        <p:cTn id="303" dur="2000" fill="hold"/>
                                        <p:tgtEl>
                                          <p:spTgt spid="17"/>
                                        </p:tgtEl>
                                        <p:attrNameLst>
                                          <p:attrName>r</p:attrName>
                                        </p:attrNameLst>
                                      </p:cBhvr>
                                    </p:animRot>
                                  </p:childTnLst>
                                </p:cTn>
                              </p:par>
                              <p:par>
                                <p:cTn id="304" presetID="8" presetClass="emph" presetSubtype="0" autoRev="1" fill="hold" nodeType="withEffect">
                                  <p:stCondLst>
                                    <p:cond delay="0"/>
                                  </p:stCondLst>
                                  <p:childTnLst>
                                    <p:animRot by="21600000">
                                      <p:cBhvr>
                                        <p:cTn id="305" dur="2000" fill="hold"/>
                                        <p:tgtEl>
                                          <p:spTgt spid="19"/>
                                        </p:tgtEl>
                                        <p:attrNameLst>
                                          <p:attrName>r</p:attrName>
                                        </p:attrNameLst>
                                      </p:cBhvr>
                                    </p:animRot>
                                  </p:childTnLst>
                                </p:cTn>
                              </p:par>
                              <p:par>
                                <p:cTn id="306" presetID="8" presetClass="emph" presetSubtype="0" autoRev="1" fill="hold" nodeType="withEffect">
                                  <p:stCondLst>
                                    <p:cond delay="0"/>
                                  </p:stCondLst>
                                  <p:childTnLst>
                                    <p:animRot by="21600000">
                                      <p:cBhvr>
                                        <p:cTn id="307" dur="2000" fill="hold"/>
                                        <p:tgtEl>
                                          <p:spTgt spid="21"/>
                                        </p:tgtEl>
                                        <p:attrNameLst>
                                          <p:attrName>r</p:attrName>
                                        </p:attrNameLst>
                                      </p:cBhvr>
                                    </p:animRot>
                                  </p:childTnLst>
                                </p:cTn>
                              </p:par>
                              <p:par>
                                <p:cTn id="308" presetID="8" presetClass="emph" presetSubtype="0" autoRev="1" fill="hold" nodeType="withEffect">
                                  <p:stCondLst>
                                    <p:cond delay="0"/>
                                  </p:stCondLst>
                                  <p:childTnLst>
                                    <p:animRot by="21600000">
                                      <p:cBhvr>
                                        <p:cTn id="309" dur="2000" fill="hold"/>
                                        <p:tgtEl>
                                          <p:spTgt spid="23"/>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25"/>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27"/>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29"/>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4"/>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6"/>
                                        </p:tgtEl>
                                        <p:attrNameLst>
                                          <p:attrName>r</p:attrName>
                                        </p:attrNameLst>
                                      </p:cBhvr>
                                    </p:animRot>
                                  </p:childTnLst>
                                </p:cTn>
                              </p:par>
                              <p:par>
                                <p:cTn id="320" presetID="8" presetClass="emph" presetSubtype="0" autoRev="1" fill="hold" nodeType="withEffect">
                                  <p:stCondLst>
                                    <p:cond delay="0"/>
                                  </p:stCondLst>
                                  <p:childTnLst>
                                    <p:animRot by="-21600000">
                                      <p:cBhvr>
                                        <p:cTn id="321" dur="2000" fill="hold"/>
                                        <p:tgtEl>
                                          <p:spTgt spid="8"/>
                                        </p:tgtEl>
                                        <p:attrNameLst>
                                          <p:attrName>r</p:attrName>
                                        </p:attrNameLst>
                                      </p:cBhvr>
                                    </p:animRot>
                                  </p:childTnLst>
                                </p:cTn>
                              </p:par>
                              <p:par>
                                <p:cTn id="322" presetID="8" presetClass="emph" presetSubtype="0" autoRev="1" fill="hold" nodeType="withEffect">
                                  <p:stCondLst>
                                    <p:cond delay="0"/>
                                  </p:stCondLst>
                                  <p:childTnLst>
                                    <p:animRot by="-21600000">
                                      <p:cBhvr>
                                        <p:cTn id="323" dur="2000" fill="hold"/>
                                        <p:tgtEl>
                                          <p:spTgt spid="10"/>
                                        </p:tgtEl>
                                        <p:attrNameLst>
                                          <p:attrName>r</p:attrName>
                                        </p:attrNameLst>
                                      </p:cBhvr>
                                    </p:animRot>
                                  </p:childTnLst>
                                </p:cTn>
                              </p:par>
                              <p:par>
                                <p:cTn id="324" presetID="8" presetClass="emph" presetSubtype="0" autoRev="1" fill="hold" nodeType="withEffect">
                                  <p:stCondLst>
                                    <p:cond delay="0"/>
                                  </p:stCondLst>
                                  <p:childTnLst>
                                    <p:animRot by="-21600000">
                                      <p:cBhvr>
                                        <p:cTn id="325" dur="2000" fill="hold"/>
                                        <p:tgtEl>
                                          <p:spTgt spid="12"/>
                                        </p:tgtEl>
                                        <p:attrNameLst>
                                          <p:attrName>r</p:attrName>
                                        </p:attrNameLst>
                                      </p:cBhvr>
                                    </p:animRot>
                                  </p:childTnLst>
                                </p:cTn>
                              </p:par>
                              <p:par>
                                <p:cTn id="326" presetID="8" presetClass="emph" presetSubtype="0" autoRev="1" fill="hold" nodeType="withEffect">
                                  <p:stCondLst>
                                    <p:cond delay="0"/>
                                  </p:stCondLst>
                                  <p:childTnLst>
                                    <p:animRot by="-21600000">
                                      <p:cBhvr>
                                        <p:cTn id="327" dur="2000" fill="hold"/>
                                        <p:tgtEl>
                                          <p:spTgt spid="14"/>
                                        </p:tgtEl>
                                        <p:attrNameLst>
                                          <p:attrName>r</p:attrName>
                                        </p:attrNameLst>
                                      </p:cBhvr>
                                    </p:animRot>
                                  </p:childTnLst>
                                </p:cTn>
                              </p:par>
                              <p:par>
                                <p:cTn id="328" presetID="8" presetClass="emph" presetSubtype="0" autoRev="1" fill="hold" nodeType="withEffect">
                                  <p:stCondLst>
                                    <p:cond delay="0"/>
                                  </p:stCondLst>
                                  <p:childTnLst>
                                    <p:animRot by="-21600000">
                                      <p:cBhvr>
                                        <p:cTn id="329" dur="2000" fill="hold"/>
                                        <p:tgtEl>
                                          <p:spTgt spid="16"/>
                                        </p:tgtEl>
                                        <p:attrNameLst>
                                          <p:attrName>r</p:attrName>
                                        </p:attrNameLst>
                                      </p:cBhvr>
                                    </p:animRot>
                                  </p:childTnLst>
                                </p:cTn>
                              </p:par>
                              <p:par>
                                <p:cTn id="330" presetID="8" presetClass="emph" presetSubtype="0" autoRev="1" fill="hold" nodeType="withEffect">
                                  <p:stCondLst>
                                    <p:cond delay="0"/>
                                  </p:stCondLst>
                                  <p:childTnLst>
                                    <p:animRot by="-21600000">
                                      <p:cBhvr>
                                        <p:cTn id="331" dur="2000" fill="hold"/>
                                        <p:tgtEl>
                                          <p:spTgt spid="18"/>
                                        </p:tgtEl>
                                        <p:attrNameLst>
                                          <p:attrName>r</p:attrName>
                                        </p:attrNameLst>
                                      </p:cBhvr>
                                    </p:animRot>
                                  </p:childTnLst>
                                </p:cTn>
                              </p:par>
                              <p:par>
                                <p:cTn id="332" presetID="8" presetClass="emph" presetSubtype="0" autoRev="1" fill="hold" nodeType="withEffect">
                                  <p:stCondLst>
                                    <p:cond delay="0"/>
                                  </p:stCondLst>
                                  <p:childTnLst>
                                    <p:animRot by="-21600000">
                                      <p:cBhvr>
                                        <p:cTn id="333" dur="2000" fill="hold"/>
                                        <p:tgtEl>
                                          <p:spTgt spid="20"/>
                                        </p:tgtEl>
                                        <p:attrNameLst>
                                          <p:attrName>r</p:attrName>
                                        </p:attrNameLst>
                                      </p:cBhvr>
                                    </p:animRot>
                                  </p:childTnLst>
                                </p:cTn>
                              </p:par>
                              <p:par>
                                <p:cTn id="334" presetID="8" presetClass="emph" presetSubtype="0" autoRev="1" fill="hold" nodeType="withEffect">
                                  <p:stCondLst>
                                    <p:cond delay="0"/>
                                  </p:stCondLst>
                                  <p:childTnLst>
                                    <p:animRot by="-21600000">
                                      <p:cBhvr>
                                        <p:cTn id="335" dur="2000" fill="hold"/>
                                        <p:tgtEl>
                                          <p:spTgt spid="22"/>
                                        </p:tgtEl>
                                        <p:attrNameLst>
                                          <p:attrName>r</p:attrName>
                                        </p:attrNameLst>
                                      </p:cBhvr>
                                    </p:animRot>
                                  </p:childTnLst>
                                </p:cTn>
                              </p:par>
                              <p:par>
                                <p:cTn id="336" presetID="8" presetClass="emph" presetSubtype="0" autoRev="1" fill="hold" nodeType="withEffect">
                                  <p:stCondLst>
                                    <p:cond delay="0"/>
                                  </p:stCondLst>
                                  <p:childTnLst>
                                    <p:animRot by="-21600000">
                                      <p:cBhvr>
                                        <p:cTn id="337" dur="2000" fill="hold"/>
                                        <p:tgtEl>
                                          <p:spTgt spid="24"/>
                                        </p:tgtEl>
                                        <p:attrNameLst>
                                          <p:attrName>r</p:attrName>
                                        </p:attrNameLst>
                                      </p:cBhvr>
                                    </p:animRot>
                                  </p:childTnLst>
                                </p:cTn>
                              </p:par>
                              <p:par>
                                <p:cTn id="338" presetID="8" presetClass="emph" presetSubtype="0" autoRev="1" fill="hold" nodeType="withEffect">
                                  <p:stCondLst>
                                    <p:cond delay="0"/>
                                  </p:stCondLst>
                                  <p:childTnLst>
                                    <p:animRot by="-21600000">
                                      <p:cBhvr>
                                        <p:cTn id="339" dur="2000" fill="hold"/>
                                        <p:tgtEl>
                                          <p:spTgt spid="26"/>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28"/>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30"/>
                                        </p:tgtEl>
                                        <p:attrNameLst>
                                          <p:attrName>r</p:attrName>
                                        </p:attrNameLst>
                                      </p:cBhvr>
                                    </p:animRot>
                                  </p:childTnLst>
                                </p:cTn>
                              </p:par>
                              <p:par>
                                <p:cTn id="344" presetID="17" presetClass="entr" presetSubtype="1" fill="hold" nodeType="withEffect">
                                  <p:stCondLst>
                                    <p:cond delay="0"/>
                                  </p:stCondLst>
                                  <p:childTnLst>
                                    <p:set>
                                      <p:cBhvr>
                                        <p:cTn id="345" dur="1" fill="hold">
                                          <p:stCondLst>
                                            <p:cond delay="0"/>
                                          </p:stCondLst>
                                        </p:cTn>
                                        <p:tgtEl>
                                          <p:spTgt spid="2"/>
                                        </p:tgtEl>
                                        <p:attrNameLst>
                                          <p:attrName>style.visibility</p:attrName>
                                        </p:attrNameLst>
                                      </p:cBhvr>
                                      <p:to>
                                        <p:strVal val="visible"/>
                                      </p:to>
                                    </p:set>
                                    <p:anim calcmode="lin" valueType="num">
                                      <p:cBhvr>
                                        <p:cTn id="346" dur="2000" fill="hold"/>
                                        <p:tgtEl>
                                          <p:spTgt spid="2"/>
                                        </p:tgtEl>
                                        <p:attrNameLst>
                                          <p:attrName>ppt_x</p:attrName>
                                        </p:attrNameLst>
                                      </p:cBhvr>
                                      <p:tavLst>
                                        <p:tav tm="0">
                                          <p:val>
                                            <p:strVal val="#ppt_x"/>
                                          </p:val>
                                        </p:tav>
                                        <p:tav tm="100000">
                                          <p:val>
                                            <p:strVal val="#ppt_x"/>
                                          </p:val>
                                        </p:tav>
                                      </p:tavLst>
                                    </p:anim>
                                    <p:anim calcmode="lin" valueType="num">
                                      <p:cBhvr>
                                        <p:cTn id="347" dur="2000" fill="hold"/>
                                        <p:tgtEl>
                                          <p:spTgt spid="2"/>
                                        </p:tgtEl>
                                        <p:attrNameLst>
                                          <p:attrName>ppt_y</p:attrName>
                                        </p:attrNameLst>
                                      </p:cBhvr>
                                      <p:tavLst>
                                        <p:tav tm="0">
                                          <p:val>
                                            <p:strVal val="#ppt_y-#ppt_h/2"/>
                                          </p:val>
                                        </p:tav>
                                        <p:tav tm="100000">
                                          <p:val>
                                            <p:strVal val="#ppt_y"/>
                                          </p:val>
                                        </p:tav>
                                      </p:tavLst>
                                    </p:anim>
                                    <p:anim calcmode="lin" valueType="num">
                                      <p:cBhvr>
                                        <p:cTn id="348" dur="2000" fill="hold"/>
                                        <p:tgtEl>
                                          <p:spTgt spid="2"/>
                                        </p:tgtEl>
                                        <p:attrNameLst>
                                          <p:attrName>ppt_w</p:attrName>
                                        </p:attrNameLst>
                                      </p:cBhvr>
                                      <p:tavLst>
                                        <p:tav tm="0">
                                          <p:val>
                                            <p:strVal val="#ppt_w"/>
                                          </p:val>
                                        </p:tav>
                                        <p:tav tm="100000">
                                          <p:val>
                                            <p:strVal val="#ppt_w"/>
                                          </p:val>
                                        </p:tav>
                                      </p:tavLst>
                                    </p:anim>
                                    <p:anim calcmode="lin" valueType="num">
                                      <p:cBhvr>
                                        <p:cTn id="349" dur="2000" fill="hold"/>
                                        <p:tgtEl>
                                          <p:spTgt spid="2"/>
                                        </p:tgtEl>
                                        <p:attrNameLst>
                                          <p:attrName>ppt_h</p:attrName>
                                        </p:attrNameLst>
                                      </p:cBhvr>
                                      <p:tavLst>
                                        <p:tav tm="0">
                                          <p:val>
                                            <p:fltVal val="0"/>
                                          </p:val>
                                        </p:tav>
                                        <p:tav tm="100000">
                                          <p:val>
                                            <p:strVal val="#ppt_h"/>
                                          </p:val>
                                        </p:tav>
                                      </p:tavLst>
                                    </p:anim>
                                  </p:childTnLst>
                                </p:cTn>
                              </p:par>
                              <p:par>
                                <p:cTn id="350" presetID="16" presetClass="entr" presetSubtype="37" fill="hold" nodeType="withEffect">
                                  <p:stCondLst>
                                    <p:cond delay="0"/>
                                  </p:stCondLst>
                                  <p:childTnLst>
                                    <p:set>
                                      <p:cBhvr>
                                        <p:cTn id="351" dur="1" fill="hold">
                                          <p:stCondLst>
                                            <p:cond delay="0"/>
                                          </p:stCondLst>
                                        </p:cTn>
                                        <p:tgtEl>
                                          <p:spTgt spid="2"/>
                                        </p:tgtEl>
                                        <p:attrNameLst>
                                          <p:attrName>style.visibility</p:attrName>
                                        </p:attrNameLst>
                                      </p:cBhvr>
                                      <p:to>
                                        <p:strVal val="visible"/>
                                      </p:to>
                                    </p:set>
                                    <p:animEffect transition="in" filter="barn(outVertical)">
                                      <p:cBhvr>
                                        <p:cTn id="352" dur="2000"/>
                                        <p:tgtEl>
                                          <p:spTgt spid="2"/>
                                        </p:tgtEl>
                                      </p:cBhvr>
                                    </p:animEffect>
                                  </p:childTnLst>
                                </p:cTn>
                              </p:par>
                            </p:childTnLst>
                          </p:cTn>
                        </p:par>
                        <p:par>
                          <p:cTn id="353" fill="hold">
                            <p:stCondLst>
                              <p:cond delay="8000"/>
                            </p:stCondLst>
                            <p:childTnLst>
                              <p:par>
                                <p:cTn id="354" presetID="12" presetClass="entr" presetSubtype="8" fill="hold" nodeType="afterEffect">
                                  <p:stCondLst>
                                    <p:cond delay="0"/>
                                  </p:stCondLst>
                                  <p:childTnLst>
                                    <p:set>
                                      <p:cBhvr>
                                        <p:cTn id="355" dur="1" fill="hold">
                                          <p:stCondLst>
                                            <p:cond delay="0"/>
                                          </p:stCondLst>
                                        </p:cTn>
                                        <p:tgtEl>
                                          <p:spTgt spid="31"/>
                                        </p:tgtEl>
                                        <p:attrNameLst>
                                          <p:attrName>style.visibility</p:attrName>
                                        </p:attrNameLst>
                                      </p:cBhvr>
                                      <p:to>
                                        <p:strVal val="visible"/>
                                      </p:to>
                                    </p:set>
                                    <p:animEffect transition="in" filter="slide(fromLeft)">
                                      <p:cBhvr>
                                        <p:cTn id="356" dur="10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4">
      <a:majorFont>
        <a:latin typeface="Agency FB"/>
        <a:ea typeface=""/>
        <a:cs typeface=""/>
      </a:majorFont>
      <a:minorFont>
        <a:latin typeface="Agency FB"/>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462</Words>
  <Application>Microsoft Office PowerPoint</Application>
  <PresentationFormat>Presentación en pantalla (16:9)</PresentationFormat>
  <Paragraphs>14</Paragraphs>
  <Slides>50</Slides>
  <Notes>0</Notes>
  <HiddenSlides>0</HiddenSlides>
  <MMClips>1</MMClips>
  <ScaleCrop>false</ScaleCrop>
  <HeadingPairs>
    <vt:vector size="4" baseType="variant">
      <vt:variant>
        <vt:lpstr>Tema</vt:lpstr>
      </vt:variant>
      <vt:variant>
        <vt:i4>2</vt:i4>
      </vt:variant>
      <vt:variant>
        <vt:lpstr>Títulos de diapositiva</vt:lpstr>
      </vt:variant>
      <vt:variant>
        <vt:i4>50</vt:i4>
      </vt:variant>
    </vt:vector>
  </HeadingPairs>
  <TitlesOfParts>
    <vt:vector size="52"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120</cp:revision>
  <dcterms:created xsi:type="dcterms:W3CDTF">2019-07-25T19:29:23Z</dcterms:created>
  <dcterms:modified xsi:type="dcterms:W3CDTF">2019-07-27T20:51:50Z</dcterms:modified>
</cp:coreProperties>
</file>