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notesMasterIdLst>
    <p:notesMasterId r:id="rId36"/>
  </p:notesMasterIdLst>
  <p:sldIdLst>
    <p:sldId id="295" r:id="rId3"/>
    <p:sldId id="297" r:id="rId4"/>
    <p:sldId id="301" r:id="rId5"/>
    <p:sldId id="294" r:id="rId6"/>
    <p:sldId id="300" r:id="rId7"/>
    <p:sldId id="299" r:id="rId8"/>
    <p:sldId id="298" r:id="rId9"/>
    <p:sldId id="265" r:id="rId10"/>
    <p:sldId id="256" r:id="rId11"/>
    <p:sldId id="285" r:id="rId12"/>
    <p:sldId id="282" r:id="rId13"/>
    <p:sldId id="278" r:id="rId14"/>
    <p:sldId id="281" r:id="rId15"/>
    <p:sldId id="279" r:id="rId16"/>
    <p:sldId id="280" r:id="rId17"/>
    <p:sldId id="289" r:id="rId18"/>
    <p:sldId id="277" r:id="rId19"/>
    <p:sldId id="272" r:id="rId20"/>
    <p:sldId id="271" r:id="rId21"/>
    <p:sldId id="275" r:id="rId22"/>
    <p:sldId id="270" r:id="rId23"/>
    <p:sldId id="269" r:id="rId24"/>
    <p:sldId id="274" r:id="rId25"/>
    <p:sldId id="268" r:id="rId26"/>
    <p:sldId id="267" r:id="rId27"/>
    <p:sldId id="263" r:id="rId28"/>
    <p:sldId id="264" r:id="rId29"/>
    <p:sldId id="262" r:id="rId30"/>
    <p:sldId id="287" r:id="rId31"/>
    <p:sldId id="286" r:id="rId32"/>
    <p:sldId id="257" r:id="rId33"/>
    <p:sldId id="293" r:id="rId34"/>
    <p:sldId id="296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RDlJcXmC6v1bd/HtedZ0Q" hashData="XXU4ItoL1VfsxY7gnlpCk0DvfJ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2" autoAdjust="0"/>
    <p:restoredTop sz="94660"/>
  </p:normalViewPr>
  <p:slideViewPr>
    <p:cSldViewPr>
      <p:cViewPr>
        <p:scale>
          <a:sx n="60" d="100"/>
          <a:sy n="60" d="100"/>
        </p:scale>
        <p:origin x="-1242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091532-AF98-4DC1-BE28-029B0AC4364F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BA04F7B-07DB-4D90-BD5C-0F78DC4E0B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011D9-0D4A-4976-8227-2ACC0B752BBD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FA35E-FF23-4967-B145-00B7235DAD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40664-4A2C-40C9-94E7-4469AF13F72A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BC402-C748-4474-B91C-189715C92D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566CD-1760-4EAE-82DB-67CB8A4F8190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CF1F5-EC3A-4A42-B57D-776351328F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B9873-44B2-4A8A-B576-C42B0317675B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48197-BE0B-4136-975B-40D28CA5C0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6448F-6947-4793-9234-3B0B18871CCB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A34AE-5226-4079-AB76-FCFBF513BC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4459E-CF56-4550-9D4B-FD672C73DA51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B9BF7-A68B-487A-A65A-4616D97938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7590C-5907-432C-8236-DFC0B05CC7D2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93EBE-0820-4C03-A879-C0063CE32B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B620A-8313-4AE0-AAE6-AD9AE211BCD5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4AA1F-10CD-4F52-B814-80E3C6187E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9961E-D04D-4957-92DB-679EBBF7FE47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2AD6-15C7-4DEF-B4B9-C880B63597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C7FD5-6679-42C9-9FE4-13BAB092BDDA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65256-8F74-42CF-B4DA-674D58A8BE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42588-3CBD-417B-A20F-21F5BF54AF51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901-E6C7-4465-A56A-A0283A1136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CC5CA0-1794-492E-B905-5521C2E09099}" type="datetimeFigureOut">
              <a:rPr lang="es-ES"/>
              <a:pPr>
                <a:defRPr/>
              </a:pPr>
              <a:t>31/05/2016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AE6362-CF30-459B-B75C-4432EB5889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1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 spd="slow" advTm="11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13" name="12 Imagen" descr="1f92bbaa175cf6beaf4c8d82193828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14" name="13 Imagen" descr="1f92bbaa175cf6beaf4c8d82193828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15" name="14 Imagen" descr="1f92bbaa175cf6beaf4c8d82193828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33800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428596" y="571480"/>
            <a:ext cx="5867400" cy="819151"/>
          </a:xfrm>
          <a:prstGeom prst="rect">
            <a:avLst/>
          </a:prstGeom>
          <a:noFill/>
        </p:spPr>
      </p:pic>
      <p:pic>
        <p:nvPicPr>
          <p:cNvPr id="33802" name="Picture 10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1500166" y="1500174"/>
            <a:ext cx="3886200" cy="819151"/>
          </a:xfrm>
          <a:prstGeom prst="rect">
            <a:avLst/>
          </a:prstGeom>
          <a:noFill/>
        </p:spPr>
      </p:pic>
      <p:pic>
        <p:nvPicPr>
          <p:cNvPr id="33804" name="Picture 12" descr="Rendered Image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2857488" y="2643182"/>
            <a:ext cx="1257300" cy="819151"/>
          </a:xfrm>
          <a:prstGeom prst="rect">
            <a:avLst/>
          </a:prstGeom>
          <a:noFill/>
        </p:spPr>
      </p:pic>
      <p:pic>
        <p:nvPicPr>
          <p:cNvPr id="33806" name="Picture 14" descr="Rendered Image"/>
          <p:cNvPicPr>
            <a:picLocks noChangeAspect="1" noChangeArrowheads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2643174" y="3714752"/>
            <a:ext cx="1752600" cy="819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zoom/>
    <p:sndAc>
      <p:stSnd loop="1">
        <p:snd r:embed="rId2" name="Omar Akram - Dancing With The Wind HQ-Sou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(tapeciarnia.pl)260699_morze_skaly_zachod_slonca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(tapeciarnia.pl)260699_morze_skaly_zachod_slonc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(tapeciarnia.pl)260860_morze_zachod_slonca_ptaki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(tapeciarnia.pl)260860_morze_zachod_slonca_ptak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 descr="(tapeciarnia.pl)260860_morze_zachod_slonca_ptak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cheerful_sunset-1920x120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cheerful_sunset-1920x12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(tapeciarnia.pl)260881_morze_statki_zachod_slonca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(tapeciarnia.pl)260881_morze_statki_zachod_slonc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 descr="(tapeciarnia.pl)260881_morze_statki_zachod_slonc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(tapeciarnia.pl)260956_jezioro_zachod_slonca_odbicie_chmury-1024x768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(tapeciarnia.pl)260956_jezioro_zachod_slonca_odbicie_chmury-1024x768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 Marcador de contenido" descr="(tapeciarnia.pl)260956_jezioro_zachod_slonca_odbicie_chmury-1024x768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(tapeciarnia.pl)260975_jezioro_drzewa_chmury_trawy_zachod_slonca_odbicie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(tapeciarnia.pl)260975_jezioro_drzewa_chmury_trawy_zachod_slonca_odbici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 descr="(tapeciarnia.pl)260975_jezioro_drzewa_chmury_trawy_zachod_slonca_odbici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Beautiful-Sunset-Wallpapers1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eautiful-Sunset-Wallpapers1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beautiful-sunset-desktop-background-3386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eautiful-sunset-desktop-background-3386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643438" y="4000500"/>
            <a:ext cx="42148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on-malibu-beach-wide-wallpaper-3405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on-malibu-beach-wide-wallpaper-3405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free-hq-peaceful-sunset-wallpaper-wallpapers-wallpapers-cars-free-hq-peaceful-sunset-wallpaper-wallpapers-cars-movie-border-wallpapersca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ree-hq-peaceful-sunset-wallpaper-wallpapers-wallpapers-cars-free-hq-peaceful-sunset-wallpaper-wallpapers-cars-movie-border-wallpapersca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gambar-sunset-jet-aircraft-in-a-sky-after-the-wallpaper-mountain-sunset-wallpap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ambar-sunset-jet-aircraft-in-a-sky-after-the-wallpaper-mountain-sunset-wallpap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8"/>
            <a:ext cx="91440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glowing-sunset-wide-wallpaper-3405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lowing-sunset-wide-wallpaper-3405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6" name="5 Imagen" descr="a02754828bf29fe31fed81a2d9c5a0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a02754828bf29fe31fed81a2d9c5a0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8" name="7 Imagen" descr="a02754828bf29fe31fed81a2d9c5a0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paradise-beach-sunset-wallpaper-wallpapers-hd-paradise-beach-sunset-wallpap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aradise-beach-sunset-wallpaper-wallpapers-hd-paradise-beach-sunset-wallpap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pin-summer-sunset-wallpaper-wallpapertube-on-pinterest-summer-sunset-1007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in-summer-sunset-wallpaper-wallpapertube-on-pinterest-summer-sunset-1007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911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911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905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905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2510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2510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hd-wallpaper-3348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hd-wallpaper-3348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in-cozumel-desktop-background-3324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in-cozumel-desktop-background-3324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sunset-on-the-beach-hd-wallpaper-3398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-on-the-beach-hd-wallpaper-3398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etretat_sunset_mouett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8925" cy="6858000"/>
          </a:xfrm>
        </p:spPr>
      </p:pic>
      <p:pic>
        <p:nvPicPr>
          <p:cNvPr id="5" name="3 Marcador de contenido" descr="etretat_sunset_mouet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745072">
            <a:off x="3085126" y="4274070"/>
            <a:ext cx="2419350" cy="1571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AUTIVANTES PUESTAS DE SOL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-CAUTIVANTES PUESTAS DE SOL-</Template>
  <TotalTime>0</TotalTime>
  <Words>29</Words>
  <Application>Microsoft Office PowerPoint</Application>
  <PresentationFormat>Presentación en pantalla (4:3)</PresentationFormat>
  <Paragraphs>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-CAUTIVANTES PUESTAS DE SOL-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2016-05-31T22:18:11Z</dcterms:created>
  <dcterms:modified xsi:type="dcterms:W3CDTF">2016-05-31T22:18:58Z</dcterms:modified>
</cp:coreProperties>
</file>