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3" r:id="rId3"/>
    <p:sldId id="267" r:id="rId4"/>
    <p:sldId id="271" r:id="rId5"/>
    <p:sldId id="263" r:id="rId6"/>
    <p:sldId id="295" r:id="rId7"/>
    <p:sldId id="262" r:id="rId8"/>
    <p:sldId id="269" r:id="rId9"/>
    <p:sldId id="257" r:id="rId10"/>
    <p:sldId id="272" r:id="rId11"/>
    <p:sldId id="259" r:id="rId12"/>
    <p:sldId id="290" r:id="rId13"/>
    <p:sldId id="260" r:id="rId14"/>
    <p:sldId id="264" r:id="rId15"/>
    <p:sldId id="265" r:id="rId16"/>
    <p:sldId id="261" r:id="rId17"/>
    <p:sldId id="266" r:id="rId18"/>
    <p:sldId id="279" r:id="rId19"/>
    <p:sldId id="274" r:id="rId20"/>
    <p:sldId id="282" r:id="rId21"/>
    <p:sldId id="268" r:id="rId22"/>
    <p:sldId id="275" r:id="rId23"/>
    <p:sldId id="276" r:id="rId24"/>
    <p:sldId id="270" r:id="rId25"/>
    <p:sldId id="286" r:id="rId26"/>
    <p:sldId id="280" r:id="rId27"/>
    <p:sldId id="284" r:id="rId28"/>
    <p:sldId id="289" r:id="rId29"/>
    <p:sldId id="281" r:id="rId30"/>
    <p:sldId id="288" r:id="rId31"/>
    <p:sldId id="292" r:id="rId32"/>
    <p:sldId id="296" r:id="rId33"/>
    <p:sldId id="294" r:id="rId34"/>
    <p:sldId id="291" r:id="rId35"/>
    <p:sldId id="297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J2JN03b92oIH3sAS9W0/w" hashData="3v+l8na7OOvD8W9fCOAZoV28Ml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2776"/>
    <a:srgbClr val="FFB3D9"/>
    <a:srgbClr val="FFCCFF"/>
    <a:srgbClr val="003200"/>
    <a:srgbClr val="004C00"/>
    <a:srgbClr val="007FFE"/>
    <a:srgbClr val="3333CC"/>
    <a:srgbClr val="9999FF"/>
    <a:srgbClr val="FFCCCC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1AC6A-2007-4323-BB4A-C334C809F20F}" type="datetimeFigureOut">
              <a:rPr lang="es-PE" smtClean="0"/>
              <a:pPr/>
              <a:t>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1F55E-F300-46BD-BA72-DDEC809A11F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C00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3102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4"/>
          <a:srcRect l="17773" t="17773" r="17773" b="17773"/>
          <a:stretch>
            <a:fillRect/>
          </a:stretch>
        </p:blipFill>
        <p:spPr>
          <a:xfrm>
            <a:off x="114297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4"/>
          <a:srcRect l="17773" t="17773" r="17773" b="17773"/>
          <a:stretch>
            <a:fillRect/>
          </a:stretch>
        </p:blipFill>
        <p:spPr>
          <a:xfrm>
            <a:off x="7286644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4">
            <a:lum bright="40000"/>
          </a:blip>
          <a:srcRect l="17773" t="17773" r="17773" b="17773"/>
          <a:stretch>
            <a:fillRect/>
          </a:stretch>
        </p:blipFill>
        <p:spPr>
          <a:xfrm>
            <a:off x="1714480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4">
            <a:lum bright="40000"/>
          </a:blip>
          <a:srcRect l="17773" t="17773" r="17773" b="17773"/>
          <a:stretch>
            <a:fillRect/>
          </a:stretch>
        </p:blipFill>
        <p:spPr>
          <a:xfrm>
            <a:off x="6643702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4"/>
          <a:srcRect l="17773" t="17773" r="17773" b="17773"/>
          <a:stretch>
            <a:fillRect/>
          </a:stretch>
        </p:blipFill>
        <p:spPr>
          <a:xfrm>
            <a:off x="2357422" y="1214428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/>
          <a:srcRect l="17773" t="17773" r="17773" b="17773"/>
          <a:stretch>
            <a:fillRect/>
          </a:stretch>
        </p:blipFill>
        <p:spPr>
          <a:xfrm>
            <a:off x="6286512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2786050" y="185737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5786446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3071802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5429256" y="242887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392905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464343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3286116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5143504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3428992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3714744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5" cstate="print"/>
          <a:srcRect l="17773" t="17773" r="17773" b="17773"/>
          <a:stretch>
            <a:fillRect/>
          </a:stretch>
        </p:blipFill>
        <p:spPr>
          <a:xfrm>
            <a:off x="4929190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5" cstate="print">
            <a:lum bright="40000"/>
          </a:blip>
          <a:srcRect l="17773" t="17773" r="17773" b="17773"/>
          <a:stretch>
            <a:fillRect/>
          </a:stretch>
        </p:blipFill>
        <p:spPr>
          <a:xfrm>
            <a:off x="4786314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6858016" y="4214824"/>
            <a:ext cx="1714512" cy="242268"/>
          </a:xfrm>
          <a:prstGeom prst="rect">
            <a:avLst/>
          </a:prstGeom>
          <a:noFill/>
        </p:spPr>
      </p:pic>
      <p:pic>
        <p:nvPicPr>
          <p:cNvPr id="28" name="27 Imagen" descr="cooltext313876922489109.png"/>
          <p:cNvPicPr>
            <a:picLocks noChangeAspect="1"/>
          </p:cNvPicPr>
          <p:nvPr/>
        </p:nvPicPr>
        <p:blipFill>
          <a:blip r:embed="rId7">
            <a:lum bright="10000"/>
          </a:blip>
          <a:stretch>
            <a:fillRect/>
          </a:stretch>
        </p:blipFill>
        <p:spPr>
          <a:xfrm>
            <a:off x="0" y="2571750"/>
            <a:ext cx="2499878" cy="675893"/>
          </a:xfrm>
          <a:prstGeom prst="rect">
            <a:avLst/>
          </a:prstGeom>
        </p:spPr>
      </p:pic>
      <p:pic>
        <p:nvPicPr>
          <p:cNvPr id="29" name="28 Imagen" descr="cooltext313876915749294.png"/>
          <p:cNvPicPr>
            <a:picLocks noChangeAspect="1"/>
          </p:cNvPicPr>
          <p:nvPr/>
        </p:nvPicPr>
        <p:blipFill>
          <a:blip r:embed="rId8">
            <a:lum bright="10000"/>
          </a:blip>
          <a:stretch>
            <a:fillRect/>
          </a:stretch>
        </p:blipFill>
        <p:spPr>
          <a:xfrm>
            <a:off x="428596" y="3357568"/>
            <a:ext cx="1714512" cy="596352"/>
          </a:xfrm>
          <a:prstGeom prst="rect">
            <a:avLst/>
          </a:prstGeom>
        </p:spPr>
      </p:pic>
      <p:pic>
        <p:nvPicPr>
          <p:cNvPr id="27" name="26 Imagen" descr="stock-photo-2503102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85770"/>
            <a:ext cx="9144000" cy="6000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Margarita_-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4000"/>
                            </p:stCondLst>
                            <p:childTnLst>
                              <p:par>
                                <p:cTn id="270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8000"/>
                            </p:stCondLst>
                            <p:childTnLst>
                              <p:par>
                                <p:cTn id="27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0649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19359846">
            <a:off x="3502823" y="-213287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4759077">
            <a:off x="4281153" y="3415101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6762509">
            <a:off x="2851578" y="3541058"/>
            <a:ext cx="2286016" cy="1739360"/>
          </a:xfrm>
          <a:prstGeom prst="rect">
            <a:avLst/>
          </a:prstGeom>
        </p:spPr>
      </p:pic>
      <p:pic>
        <p:nvPicPr>
          <p:cNvPr id="14" name="13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1490560">
            <a:off x="4755075" y="28621"/>
            <a:ext cx="2286016" cy="1739360"/>
          </a:xfrm>
          <a:prstGeom prst="rect">
            <a:avLst/>
          </a:prstGeom>
        </p:spPr>
      </p:pic>
      <p:pic>
        <p:nvPicPr>
          <p:cNvPr id="15" name="14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2027809">
            <a:off x="5643331" y="1046416"/>
            <a:ext cx="2286016" cy="1739360"/>
          </a:xfrm>
          <a:prstGeom prst="rect">
            <a:avLst/>
          </a:prstGeom>
        </p:spPr>
      </p:pic>
      <p:pic>
        <p:nvPicPr>
          <p:cNvPr id="16" name="15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2027809">
            <a:off x="5500457" y="2332301"/>
            <a:ext cx="2286016" cy="1739360"/>
          </a:xfrm>
          <a:prstGeom prst="rect">
            <a:avLst/>
          </a:prstGeom>
        </p:spPr>
      </p:pic>
      <p:pic>
        <p:nvPicPr>
          <p:cNvPr id="17" name="16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8199083">
            <a:off x="1766293" y="2726960"/>
            <a:ext cx="2286016" cy="1739360"/>
          </a:xfrm>
          <a:prstGeom prst="rect">
            <a:avLst/>
          </a:prstGeom>
        </p:spPr>
      </p:pic>
      <p:pic>
        <p:nvPicPr>
          <p:cNvPr id="18" name="17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11193556">
            <a:off x="1586933" y="1396836"/>
            <a:ext cx="2286016" cy="1739360"/>
          </a:xfrm>
          <a:prstGeom prst="rect">
            <a:avLst/>
          </a:prstGeom>
        </p:spPr>
      </p:pic>
      <p:pic>
        <p:nvPicPr>
          <p:cNvPr id="19" name="18 Imagen" descr="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0761" t="14052" r="19550" b="24473"/>
          <a:stretch>
            <a:fillRect/>
          </a:stretch>
        </p:blipFill>
        <p:spPr>
          <a:xfrm rot="14233888">
            <a:off x="2130624" y="119594"/>
            <a:ext cx="2286016" cy="173936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66773" y="1200523"/>
            <a:ext cx="2438400" cy="24384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7030A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696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9000">
                <a:srgbClr val="92D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E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842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799589">
            <a:off x="2285924" y="557309"/>
            <a:ext cx="4572150" cy="4314634"/>
          </a:xfrm>
          <a:prstGeom prst="frame">
            <a:avLst>
              <a:gd name="adj1" fmla="val 3761"/>
            </a:avLst>
          </a:prstGeom>
          <a:solidFill>
            <a:srgbClr val="006600"/>
          </a:solidFill>
          <a:ln w="3175">
            <a:solidFill>
              <a:schemeClr val="bg1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799589">
            <a:off x="2658473" y="825259"/>
            <a:ext cx="3837556" cy="3635856"/>
          </a:xfrm>
          <a:prstGeom prst="frame">
            <a:avLst>
              <a:gd name="adj1" fmla="val 3782"/>
            </a:avLst>
          </a:prstGeom>
          <a:solidFill>
            <a:schemeClr val="bg1"/>
          </a:solidFill>
          <a:ln w="3175">
            <a:solidFill>
              <a:srgbClr val="006600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799589">
            <a:off x="2984222" y="1097281"/>
            <a:ext cx="3172257" cy="3091812"/>
          </a:xfrm>
          <a:prstGeom prst="frame">
            <a:avLst>
              <a:gd name="adj1" fmla="val 5132"/>
            </a:avLst>
          </a:prstGeom>
          <a:solidFill>
            <a:srgbClr val="003E00"/>
          </a:solidFill>
          <a:ln w="3175">
            <a:solidFill>
              <a:schemeClr val="bg1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799589">
            <a:off x="3289580" y="1391278"/>
            <a:ext cx="2564839" cy="2490854"/>
          </a:xfrm>
          <a:prstGeom prst="frame">
            <a:avLst>
              <a:gd name="adj1" fmla="val 6383"/>
            </a:avLst>
          </a:prstGeom>
          <a:solidFill>
            <a:schemeClr val="bg1"/>
          </a:solidFill>
          <a:ln w="3175">
            <a:solidFill>
              <a:srgbClr val="003E00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799589">
            <a:off x="3624393" y="1699213"/>
            <a:ext cx="1889302" cy="1745074"/>
          </a:xfrm>
          <a:prstGeom prst="frame">
            <a:avLst>
              <a:gd name="adj1" fmla="val 7623"/>
            </a:avLst>
          </a:prstGeom>
          <a:solidFill>
            <a:srgbClr val="006600"/>
          </a:solidFill>
          <a:ln w="3175">
            <a:solidFill>
              <a:schemeClr val="bg1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799589">
            <a:off x="4066925" y="2015006"/>
            <a:ext cx="1081584" cy="1042050"/>
          </a:xfrm>
          <a:prstGeom prst="frame">
            <a:avLst>
              <a:gd name="adj1" fmla="val 12086"/>
            </a:avLst>
          </a:prstGeom>
          <a:solidFill>
            <a:schemeClr val="bg1"/>
          </a:solidFill>
          <a:ln w="3175">
            <a:solidFill>
              <a:srgbClr val="006600"/>
            </a:solidFill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4A28A8">
                <a:shade val="67500"/>
                <a:satMod val="115000"/>
              </a:srgbClr>
            </a:gs>
            <a:gs pos="100000">
              <a:srgbClr val="4A28A8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80364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4357686" y="-5714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357686" y="550070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357278" y="2500324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551066">
            <a:off x="7429508" y="264320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759236">
            <a:off x="1392586" y="198915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7283139">
            <a:off x="1486855" y="153819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125658">
            <a:off x="1644393" y="109922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7971704">
            <a:off x="1915484" y="680943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626732">
            <a:off x="2211404" y="266563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9656199">
            <a:off x="2600451" y="135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028246" y="-23176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454805" y="-411337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979592">
            <a:off x="3850299" y="-532788"/>
            <a:ext cx="500066" cy="75966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537407">
            <a:off x="4844435" y="-53736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195259">
            <a:off x="5307693" y="-466375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816352">
            <a:off x="5679322" y="-290373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114491">
            <a:off x="6058022" y="-84110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430860">
            <a:off x="6412836" y="207914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815439">
            <a:off x="6715237" y="487784"/>
            <a:ext cx="492928" cy="84201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3446020">
            <a:off x="6980070" y="883662"/>
            <a:ext cx="492928" cy="785267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037053">
            <a:off x="7196149" y="1274499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789545">
            <a:off x="7351197" y="170312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5089914">
            <a:off x="7449685" y="2177605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429863" y="3118449"/>
            <a:ext cx="429047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262762" y="3587522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124237">
            <a:off x="7069391" y="4004919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493366">
            <a:off x="6785762" y="4393420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413223">
            <a:off x="6478280" y="471112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844341">
            <a:off x="6099992" y="5000724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991605">
            <a:off x="5671365" y="5215038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9702576">
            <a:off x="5256766" y="5449649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0136650">
            <a:off x="4784876" y="5468686"/>
            <a:ext cx="492928" cy="777769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5597697">
            <a:off x="1428716" y="3000390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702664">
            <a:off x="1500154" y="3500456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935283">
            <a:off x="1706665" y="3910782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056290">
            <a:off x="1920977" y="4267973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724175">
            <a:off x="2287323" y="4602913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225154">
            <a:off x="2638580" y="4912799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905832">
            <a:off x="3001704" y="5174418"/>
            <a:ext cx="500066" cy="785794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405829">
            <a:off x="3404863" y="5348658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1402307">
            <a:off x="3851214" y="5458879"/>
            <a:ext cx="500066" cy="790088"/>
          </a:xfrm>
          <a:prstGeom prst="diamond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4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214296"/>
            <a:ext cx="5214974" cy="5214974"/>
          </a:xfrm>
          <a:prstGeom prst="rect">
            <a:avLst/>
          </a:prstGeom>
        </p:spPr>
      </p:pic>
      <p:sp>
        <p:nvSpPr>
          <p:cNvPr id="46" name="45 Rectángulo"/>
          <p:cNvSpPr/>
          <p:nvPr/>
        </p:nvSpPr>
        <p:spPr>
          <a:xfrm>
            <a:off x="-1214478" y="-642960"/>
            <a:ext cx="10858576" cy="6929486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3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378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500166" cy="1339613"/>
          </a:xfrm>
          <a:prstGeom prst="rect">
            <a:avLst/>
          </a:prstGeom>
        </p:spPr>
      </p:pic>
      <p:pic>
        <p:nvPicPr>
          <p:cNvPr id="6" name="5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98620"/>
            <a:ext cx="1500166" cy="1339613"/>
          </a:xfrm>
          <a:prstGeom prst="rect">
            <a:avLst/>
          </a:prstGeom>
        </p:spPr>
      </p:pic>
      <p:pic>
        <p:nvPicPr>
          <p:cNvPr id="7" name="6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-53759"/>
            <a:ext cx="1500166" cy="1339613"/>
          </a:xfrm>
          <a:prstGeom prst="rect">
            <a:avLst/>
          </a:prstGeom>
        </p:spPr>
      </p:pic>
      <p:pic>
        <p:nvPicPr>
          <p:cNvPr id="8" name="7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446283"/>
            <a:ext cx="1500166" cy="1339613"/>
          </a:xfrm>
          <a:prstGeom prst="rect">
            <a:avLst/>
          </a:prstGeom>
        </p:spPr>
      </p:pic>
      <p:pic>
        <p:nvPicPr>
          <p:cNvPr id="9" name="8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946349"/>
            <a:ext cx="1500166" cy="1339613"/>
          </a:xfrm>
          <a:prstGeom prst="rect">
            <a:avLst/>
          </a:prstGeom>
        </p:spPr>
      </p:pic>
      <p:pic>
        <p:nvPicPr>
          <p:cNvPr id="10" name="9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446415"/>
            <a:ext cx="1500166" cy="1339613"/>
          </a:xfrm>
          <a:prstGeom prst="rect">
            <a:avLst/>
          </a:prstGeom>
        </p:spPr>
      </p:pic>
      <p:pic>
        <p:nvPicPr>
          <p:cNvPr id="11" name="10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4071948"/>
            <a:ext cx="1500166" cy="1339613"/>
          </a:xfrm>
          <a:prstGeom prst="rect">
            <a:avLst/>
          </a:prstGeom>
        </p:spPr>
      </p:pic>
      <p:pic>
        <p:nvPicPr>
          <p:cNvPr id="12" name="11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803887"/>
            <a:ext cx="1500166" cy="1339613"/>
          </a:xfrm>
          <a:prstGeom prst="rect">
            <a:avLst/>
          </a:prstGeom>
        </p:spPr>
      </p:pic>
      <p:pic>
        <p:nvPicPr>
          <p:cNvPr id="13" name="12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214692"/>
            <a:ext cx="1500166" cy="1339613"/>
          </a:xfrm>
          <a:prstGeom prst="rect">
            <a:avLst/>
          </a:prstGeom>
        </p:spPr>
      </p:pic>
      <p:pic>
        <p:nvPicPr>
          <p:cNvPr id="14" name="13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571726"/>
            <a:ext cx="1500166" cy="1339613"/>
          </a:xfrm>
          <a:prstGeom prst="rect">
            <a:avLst/>
          </a:prstGeom>
        </p:spPr>
      </p:pic>
      <p:pic>
        <p:nvPicPr>
          <p:cNvPr id="15" name="14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428610"/>
            <a:ext cx="1500166" cy="1339613"/>
          </a:xfrm>
          <a:prstGeom prst="rect">
            <a:avLst/>
          </a:prstGeom>
        </p:spPr>
      </p:pic>
      <p:pic>
        <p:nvPicPr>
          <p:cNvPr id="16" name="15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928676"/>
            <a:ext cx="1500166" cy="1339613"/>
          </a:xfrm>
          <a:prstGeom prst="rect">
            <a:avLst/>
          </a:prstGeom>
        </p:spPr>
      </p:pic>
      <p:pic>
        <p:nvPicPr>
          <p:cNvPr id="17" name="16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73309"/>
            <a:ext cx="1500166" cy="1339613"/>
          </a:xfrm>
          <a:prstGeom prst="rect">
            <a:avLst/>
          </a:prstGeom>
        </p:spPr>
      </p:pic>
      <p:pic>
        <p:nvPicPr>
          <p:cNvPr id="18" name="17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143254"/>
            <a:ext cx="1500166" cy="1339613"/>
          </a:xfrm>
          <a:prstGeom prst="rect">
            <a:avLst/>
          </a:prstGeom>
        </p:spPr>
      </p:pic>
      <p:pic>
        <p:nvPicPr>
          <p:cNvPr id="19" name="18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500444"/>
            <a:ext cx="1500166" cy="1339613"/>
          </a:xfrm>
          <a:prstGeom prst="rect">
            <a:avLst/>
          </a:prstGeom>
        </p:spPr>
      </p:pic>
      <p:pic>
        <p:nvPicPr>
          <p:cNvPr id="20" name="19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803887"/>
            <a:ext cx="1500166" cy="133961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C00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8265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1500180"/>
            <a:ext cx="1071570" cy="1071570"/>
          </a:xfrm>
          <a:prstGeom prst="rect">
            <a:avLst/>
          </a:prstGeom>
        </p:spPr>
      </p:pic>
      <p:pic>
        <p:nvPicPr>
          <p:cNvPr id="5" name="4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2500312"/>
            <a:ext cx="1071570" cy="1071570"/>
          </a:xfrm>
          <a:prstGeom prst="rect">
            <a:avLst/>
          </a:prstGeom>
        </p:spPr>
      </p:pic>
      <p:pic>
        <p:nvPicPr>
          <p:cNvPr id="6" name="5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071538" y="1500180"/>
            <a:ext cx="1071570" cy="1071570"/>
          </a:xfrm>
          <a:prstGeom prst="rect">
            <a:avLst/>
          </a:prstGeom>
        </p:spPr>
      </p:pic>
      <p:pic>
        <p:nvPicPr>
          <p:cNvPr id="7" name="6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71538" y="2500312"/>
            <a:ext cx="1071570" cy="1071570"/>
          </a:xfrm>
          <a:prstGeom prst="rect">
            <a:avLst/>
          </a:prstGeom>
        </p:spPr>
      </p:pic>
      <p:pic>
        <p:nvPicPr>
          <p:cNvPr id="8" name="7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071702" y="1500180"/>
            <a:ext cx="1071570" cy="1071570"/>
          </a:xfrm>
          <a:prstGeom prst="rect">
            <a:avLst/>
          </a:prstGeom>
        </p:spPr>
      </p:pic>
      <p:pic>
        <p:nvPicPr>
          <p:cNvPr id="9" name="8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071702" y="2500312"/>
            <a:ext cx="1071570" cy="1071570"/>
          </a:xfrm>
          <a:prstGeom prst="rect">
            <a:avLst/>
          </a:prstGeom>
        </p:spPr>
      </p:pic>
      <p:pic>
        <p:nvPicPr>
          <p:cNvPr id="10" name="9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143240" y="1500180"/>
            <a:ext cx="1071570" cy="1071570"/>
          </a:xfrm>
          <a:prstGeom prst="rect">
            <a:avLst/>
          </a:prstGeom>
        </p:spPr>
      </p:pic>
      <p:pic>
        <p:nvPicPr>
          <p:cNvPr id="11" name="10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143240" y="2500312"/>
            <a:ext cx="1071570" cy="1071570"/>
          </a:xfrm>
          <a:prstGeom prst="rect">
            <a:avLst/>
          </a:prstGeom>
        </p:spPr>
      </p:pic>
      <p:pic>
        <p:nvPicPr>
          <p:cNvPr id="12" name="11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071966" y="1500180"/>
            <a:ext cx="1071570" cy="1071570"/>
          </a:xfrm>
          <a:prstGeom prst="rect">
            <a:avLst/>
          </a:prstGeom>
        </p:spPr>
      </p:pic>
      <p:pic>
        <p:nvPicPr>
          <p:cNvPr id="13" name="12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71966" y="2500312"/>
            <a:ext cx="1071570" cy="1071570"/>
          </a:xfrm>
          <a:prstGeom prst="rect">
            <a:avLst/>
          </a:prstGeom>
        </p:spPr>
      </p:pic>
      <p:pic>
        <p:nvPicPr>
          <p:cNvPr id="14" name="13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1500180"/>
            <a:ext cx="1071570" cy="1071570"/>
          </a:xfrm>
          <a:prstGeom prst="rect">
            <a:avLst/>
          </a:prstGeom>
        </p:spPr>
      </p:pic>
      <p:pic>
        <p:nvPicPr>
          <p:cNvPr id="15" name="14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143504" y="2500312"/>
            <a:ext cx="1071570" cy="1071570"/>
          </a:xfrm>
          <a:prstGeom prst="rect">
            <a:avLst/>
          </a:prstGeom>
        </p:spPr>
      </p:pic>
      <p:pic>
        <p:nvPicPr>
          <p:cNvPr id="16" name="15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143668" y="1500180"/>
            <a:ext cx="1071570" cy="1071570"/>
          </a:xfrm>
          <a:prstGeom prst="rect">
            <a:avLst/>
          </a:prstGeom>
        </p:spPr>
      </p:pic>
      <p:pic>
        <p:nvPicPr>
          <p:cNvPr id="17" name="16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143668" y="2500312"/>
            <a:ext cx="1071570" cy="1071570"/>
          </a:xfrm>
          <a:prstGeom prst="rect">
            <a:avLst/>
          </a:prstGeom>
        </p:spPr>
      </p:pic>
      <p:pic>
        <p:nvPicPr>
          <p:cNvPr id="18" name="17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215206" y="1500180"/>
            <a:ext cx="1071570" cy="1071570"/>
          </a:xfrm>
          <a:prstGeom prst="rect">
            <a:avLst/>
          </a:prstGeom>
        </p:spPr>
      </p:pic>
      <p:pic>
        <p:nvPicPr>
          <p:cNvPr id="19" name="18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215206" y="2500312"/>
            <a:ext cx="1071570" cy="1071570"/>
          </a:xfrm>
          <a:prstGeom prst="rect">
            <a:avLst/>
          </a:prstGeom>
        </p:spPr>
      </p:pic>
      <p:pic>
        <p:nvPicPr>
          <p:cNvPr id="20" name="19 Imagen" descr="espiral_png_by_heybieber14-d590clj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8072430" y="1500180"/>
            <a:ext cx="1071570" cy="1071570"/>
          </a:xfrm>
          <a:prstGeom prst="rect">
            <a:avLst/>
          </a:prstGeom>
        </p:spPr>
      </p:pic>
      <p:pic>
        <p:nvPicPr>
          <p:cNvPr id="21" name="20 Imagen" descr="espiral_png_by_heybieber14-d590cl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4A28A8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072430" y="2500312"/>
            <a:ext cx="1071570" cy="107157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45051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D277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04" y="-285770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71546" y="92867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714488" y="200024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A00AD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285992" y="307181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143240" y="414338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D277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-214364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85720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643570" y="1928776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A00AD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072066" y="3000378"/>
            <a:ext cx="1500166" cy="15001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572000" y="4214768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928726" y="-571522"/>
            <a:ext cx="10858576" cy="7215238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5474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9" y="92867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247261" y="-41492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06491" y="-68826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3966890" y="-445567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468548" y="406636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300261" y="2177295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5" y="2810821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230562" y="2236766"/>
            <a:ext cx="3762380" cy="3048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214478" y="-857274"/>
            <a:ext cx="10858576" cy="6858048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3654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15300" y="0"/>
            <a:ext cx="2499575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572000" y="0"/>
            <a:ext cx="2490806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858110" y="0"/>
            <a:ext cx="2499575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857752" y="0"/>
            <a:ext cx="2490806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2358" y="0"/>
            <a:ext cx="2499575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143504" y="0"/>
            <a:ext cx="2490806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215168" y="0"/>
            <a:ext cx="2499575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429256" y="0"/>
            <a:ext cx="2490806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97631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0521948">
            <a:off x="3127505" y="17769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7024081">
            <a:off x="4703342" y="15114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940101">
            <a:off x="5294047" y="95745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521948">
            <a:off x="2745348" y="93763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245283" y="179489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40101">
            <a:off x="5833813" y="178201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1673779" y="2723587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6405316" y="2639270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245151" y="379515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7191135" y="3663293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990099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696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857224" y="-428622"/>
            <a:ext cx="7429552" cy="4898581"/>
          </a:xfrm>
          <a:prstGeom prst="triangl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857224" y="-71456"/>
            <a:ext cx="7429552" cy="4643462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EA00AD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857224" y="357172"/>
            <a:ext cx="7429552" cy="4337298"/>
          </a:xfrm>
          <a:prstGeom prst="triangl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857224" y="857238"/>
            <a:ext cx="7429552" cy="398010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EA00AD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857224" y="1357304"/>
            <a:ext cx="7429552" cy="3622917"/>
          </a:xfrm>
          <a:prstGeom prst="triangl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857224" y="1928784"/>
            <a:ext cx="7429552" cy="321471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EA00AD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46054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463330" y="119928"/>
            <a:ext cx="2222516" cy="2000264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391892" y="1262912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tretch>
            <a:fillRect/>
          </a:stretch>
        </p:blipFill>
        <p:spPr>
          <a:xfrm rot="5400000">
            <a:off x="2463330" y="240592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2391892" y="3620366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451837">
            <a:off x="4603749" y="181346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532312" y="1252891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tretch>
            <a:fillRect/>
          </a:stretch>
        </p:blipFill>
        <p:spPr>
          <a:xfrm rot="16377463">
            <a:off x="4675188" y="2324462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4603750" y="3538908"/>
            <a:ext cx="2222516" cy="200026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FF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2056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A00AD">
                <a:tint val="45000"/>
                <a:satMod val="400000"/>
              </a:srgbClr>
            </a:duotone>
          </a:blip>
          <a:srcRect t="10753" b="11828"/>
          <a:stretch>
            <a:fillRect/>
          </a:stretch>
        </p:blipFill>
        <p:spPr>
          <a:xfrm>
            <a:off x="1214414" y="0"/>
            <a:ext cx="6701246" cy="5143500"/>
          </a:xfrm>
          <a:prstGeom prst="ellipse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A00AD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0430" y="1428742"/>
            <a:ext cx="2071702" cy="207170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0206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1744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315079" y="-2029250"/>
            <a:ext cx="2370969" cy="5857919"/>
          </a:xfrm>
          <a:prstGeom prst="moon">
            <a:avLst>
              <a:gd name="adj" fmla="val 8157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386517" y="-1542711"/>
            <a:ext cx="2370969" cy="5857919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386515" y="-899767"/>
            <a:ext cx="2370969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386515" y="-256825"/>
            <a:ext cx="2370969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386517" y="386119"/>
            <a:ext cx="2370966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386516" y="1029060"/>
            <a:ext cx="2370965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FFC00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305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402588">
            <a:off x="7626972" y="118500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2402588">
            <a:off x="6698279" y="118500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402588">
            <a:off x="5626709" y="118500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02588">
            <a:off x="4831377" y="118500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02588">
            <a:off x="3902683" y="118500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02588">
            <a:off x="2902551" y="118500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02588">
            <a:off x="2045294" y="118500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02588">
            <a:off x="1116600" y="118500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02588">
            <a:off x="-97846" y="118500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7626972" y="261376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02588">
            <a:off x="6698279" y="261376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5626709" y="2613764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4831377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3902683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2902551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2045295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1188039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-26408" y="261376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chemeClr val="bg1">
                  <a:alpha val="35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55275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071418" y="0"/>
            <a:ext cx="2786334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429124" y="0"/>
            <a:ext cx="2776558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714228" y="0"/>
            <a:ext cx="2786334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14876" y="0"/>
            <a:ext cx="2776558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428476" y="0"/>
            <a:ext cx="2786334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00628" y="0"/>
            <a:ext cx="2776558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071286" y="0"/>
            <a:ext cx="2786334" cy="5143500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0"/>
            <a:ext cx="2776558" cy="5143500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0099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1578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Luna"/>
          <p:cNvSpPr/>
          <p:nvPr/>
        </p:nvSpPr>
        <p:spPr>
          <a:xfrm>
            <a:off x="4786282" y="-571522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1357258" y="-571522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1142944" y="-285794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5357786" y="-571522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1071506" y="142834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6072166" y="142834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857192" y="428586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6643670" y="500024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flipH="1">
            <a:off x="928630" y="857214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7143736" y="928652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flipH="1">
            <a:off x="857192" y="1285842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>
            <a:off x="7643802" y="1285842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flipH="1">
            <a:off x="714316" y="1928784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>
            <a:off x="8143868" y="1857346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>
            <a:off x="8572496" y="2285974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flipH="1">
            <a:off x="428564" y="2285974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7387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ombinar"/>
          <p:cNvSpPr/>
          <p:nvPr/>
        </p:nvSpPr>
        <p:spPr>
          <a:xfrm>
            <a:off x="3643306" y="-21435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714744" y="442912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643306" y="7140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643306" y="35715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643306" y="6429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3714744" y="407193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3643306" y="371474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714744" y="342898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714744" y="31432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643306" y="285748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643306" y="257173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3643306" y="92865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571868" y="121441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643306" y="150016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CC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7161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4564029">
            <a:off x="3576981" y="271973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2300079">
            <a:off x="3522042" y="130750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4915950">
            <a:off x="4362799" y="307692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2300079">
            <a:off x="4307861" y="10217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5165119" y="73599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5879498" y="45024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4915950">
            <a:off x="5005741" y="336268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5791559" y="37198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6577378" y="400562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7363196" y="436281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8220451" y="464856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2300079">
            <a:off x="6665316" y="16449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7379695" y="-1212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8236953" y="-40701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EA00AD">
                <a:shade val="67500"/>
                <a:satMod val="115000"/>
              </a:srgbClr>
            </a:gs>
            <a:gs pos="100000">
              <a:srgbClr val="EA00A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4459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28596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358082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928694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858016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452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928826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2357422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857520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3286116" y="135730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5929322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500758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000692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128" y="135730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6296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5066335" y="-434192"/>
            <a:ext cx="1390943" cy="1487861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843437" y="-206359"/>
            <a:ext cx="1385417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452120" y="326739"/>
            <a:ext cx="1390943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896793" y="1384159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855869" y="2671618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524611" y="3543071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751709" y="4287719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745094" y="4713526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721658" y="4781072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935840" y="4532912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2215797" y="3865658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787169" y="3294154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519517" y="2504927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504533" y="15662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905042" y="913662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2101754" y="17115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654365" y="-359011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457018" y="-509748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4147335" y="-681102"/>
            <a:ext cx="1390943" cy="1487861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000"/>
                            </p:stCondLst>
                            <p:childTnLst>
                              <p:par>
                                <p:cTn id="16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3333CC">
                <a:shade val="67500"/>
                <a:satMod val="115000"/>
              </a:srgbClr>
            </a:gs>
            <a:gs pos="100000">
              <a:srgbClr val="3333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0385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286644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643702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357422" y="1214428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286512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86050" y="185737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86446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429256" y="242887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64343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143504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86314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4429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502823" y="-213287"/>
            <a:ext cx="2286016" cy="1739360"/>
          </a:xfrm>
          <a:prstGeom prst="rect">
            <a:avLst/>
          </a:prstGeom>
        </p:spPr>
      </p:pic>
      <p:pic>
        <p:nvPicPr>
          <p:cNvPr id="4" name="3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281153" y="3415101"/>
            <a:ext cx="2286016" cy="173936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851578" y="3541058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755075" y="28621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643331" y="1046416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0457" y="2332301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766293" y="2726960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586933" y="1396836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2130624" y="119594"/>
            <a:ext cx="2286016" cy="173936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66773" y="1200523"/>
            <a:ext cx="2438400" cy="24384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206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6961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2423438">
            <a:off x="4354743" y="12420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7839429" flipV="1">
            <a:off x="3019198" y="18006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423438">
            <a:off x="4354743" y="481421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7839429" flipV="1">
            <a:off x="3019198" y="537279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423438">
            <a:off x="4354743" y="83858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7839429" flipV="1">
            <a:off x="3019198" y="89444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423438">
            <a:off x="4354741" y="119577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7839429" flipV="1">
            <a:off x="3019196" y="125163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423438">
            <a:off x="4354742" y="155296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7839429" flipV="1">
            <a:off x="3019197" y="160882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423438">
            <a:off x="4354742" y="191015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7839429" flipV="1">
            <a:off x="3019197" y="196601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423438">
            <a:off x="4354742" y="2267346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7839429" flipV="1">
            <a:off x="3019197" y="2323204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423438">
            <a:off x="4354742" y="2624537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7839429" flipV="1">
            <a:off x="3019197" y="2680395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423438">
            <a:off x="4354742" y="3053165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7839429" flipV="1">
            <a:off x="3019197" y="3109023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423438">
            <a:off x="4426179" y="3553230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7839429" flipV="1">
            <a:off x="3090634" y="3609088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423438">
            <a:off x="4426180" y="398185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7839429" flipV="1">
            <a:off x="3090635" y="403771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423438">
            <a:off x="4426180" y="4339048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7839429" flipV="1">
            <a:off x="3090635" y="4394906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423438">
            <a:off x="4426181" y="4696239"/>
            <a:ext cx="1714512" cy="6215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7839429" flipV="1">
            <a:off x="3090636" y="4752097"/>
            <a:ext cx="1714512" cy="64886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5000">
                <a:srgbClr val="9999FF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B3D9">
                <a:shade val="67500"/>
                <a:satMod val="115000"/>
              </a:srgbClr>
            </a:gs>
            <a:gs pos="100000">
              <a:srgbClr val="FFB3D9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6324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461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7286644" y="-142888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6643702" y="5714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2357422" y="1214428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6286512" y="11429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2786050" y="185737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5786446" y="17859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24288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5429256" y="242887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4643438" y="46291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30003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5143504" y="30718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35718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40719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36433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rcRect l="17773" t="17773" r="17773" b="17773"/>
          <a:stretch>
            <a:fillRect/>
          </a:stretch>
        </p:blipFill>
        <p:spPr>
          <a:xfrm>
            <a:off x="4786314" y="41433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3333CC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5277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4496893" y="-605614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496893" y="5466592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496485" y="2466208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551066">
            <a:off x="7568715" y="2609084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759236">
            <a:off x="1531793" y="1955036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7283139">
            <a:off x="1626062" y="1504082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125658">
            <a:off x="1783600" y="1065112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7971704">
            <a:off x="2054691" y="646827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626732">
            <a:off x="2350611" y="232447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9656199">
            <a:off x="2739658" y="-32760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0211349">
            <a:off x="3167453" y="-265885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0211349">
            <a:off x="3594012" y="-445453"/>
            <a:ext cx="500066" cy="75966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20979592">
            <a:off x="3989506" y="-566904"/>
            <a:ext cx="500066" cy="75966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537407">
            <a:off x="4983642" y="-571478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195259">
            <a:off x="5446900" y="-500491"/>
            <a:ext cx="492928" cy="84201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816352">
            <a:off x="5818529" y="-324489"/>
            <a:ext cx="492928" cy="84201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 rot="2114491">
            <a:off x="6197229" y="-118226"/>
            <a:ext cx="492928" cy="84201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 rot="2430860">
            <a:off x="6552043" y="173798"/>
            <a:ext cx="492928" cy="84201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 rot="2815439">
            <a:off x="6854444" y="453668"/>
            <a:ext cx="492928" cy="84201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 rot="3446020">
            <a:off x="7119277" y="849546"/>
            <a:ext cx="492928" cy="785267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 rot="4037053">
            <a:off x="7335356" y="1240383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 rot="4789545">
            <a:off x="7490404" y="1669012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 rot="5089914">
            <a:off x="7588892" y="2143489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 rot="6238522">
            <a:off x="7569070" y="3084333"/>
            <a:ext cx="429047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 rot="6238522">
            <a:off x="7401969" y="3553406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 rot="7124237">
            <a:off x="7208598" y="3970803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 rot="7493366">
            <a:off x="6924969" y="4359304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 rot="8413223">
            <a:off x="6617487" y="4677010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 rot="8844341">
            <a:off x="6239199" y="4966608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 rot="8991605">
            <a:off x="5810572" y="5180922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 rot="9702576">
            <a:off x="5395973" y="5415533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 rot="10136650">
            <a:off x="4924083" y="5434570"/>
            <a:ext cx="492928" cy="777769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 rot="15597697">
            <a:off x="1567923" y="2966274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 rot="14702664">
            <a:off x="1639361" y="3466340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 rot="14935283">
            <a:off x="1845872" y="3876666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 rot="14056290">
            <a:off x="2060184" y="4233857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 rot="13724175">
            <a:off x="2426530" y="4568797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 rot="13225154">
            <a:off x="2777787" y="4878683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 rot="12905832">
            <a:off x="3140911" y="5140302"/>
            <a:ext cx="500066" cy="785794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 rot="12405829">
            <a:off x="3544070" y="5314542"/>
            <a:ext cx="500066" cy="79008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 rot="11402307">
            <a:off x="3990421" y="5424763"/>
            <a:ext cx="500066" cy="790088"/>
          </a:xfrm>
          <a:prstGeom prst="diamond">
            <a:avLst/>
          </a:prstGeom>
          <a:gradFill flip="none" rotWithShape="1">
            <a:gsLst>
              <a:gs pos="42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4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285734"/>
            <a:ext cx="5214974" cy="5072098"/>
          </a:xfrm>
          <a:prstGeom prst="rect">
            <a:avLst/>
          </a:prstGeom>
        </p:spPr>
      </p:pic>
      <p:sp>
        <p:nvSpPr>
          <p:cNvPr id="46" name="45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3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D2776">
                <a:shade val="67500"/>
                <a:satMod val="115000"/>
              </a:srgbClr>
            </a:gs>
            <a:gs pos="100000">
              <a:srgbClr val="9D277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0659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46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500166" cy="1339613"/>
          </a:xfrm>
          <a:prstGeom prst="rect">
            <a:avLst/>
          </a:prstGeom>
        </p:spPr>
      </p:pic>
      <p:pic>
        <p:nvPicPr>
          <p:cNvPr id="48" name="47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98620"/>
            <a:ext cx="1500166" cy="1339613"/>
          </a:xfrm>
          <a:prstGeom prst="rect">
            <a:avLst/>
          </a:prstGeom>
        </p:spPr>
      </p:pic>
      <p:pic>
        <p:nvPicPr>
          <p:cNvPr id="49" name="48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-53759"/>
            <a:ext cx="1500166" cy="1339613"/>
          </a:xfrm>
          <a:prstGeom prst="rect">
            <a:avLst/>
          </a:prstGeom>
        </p:spPr>
      </p:pic>
      <p:pic>
        <p:nvPicPr>
          <p:cNvPr id="50" name="49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446283"/>
            <a:ext cx="1500166" cy="1339613"/>
          </a:xfrm>
          <a:prstGeom prst="rect">
            <a:avLst/>
          </a:prstGeom>
        </p:spPr>
      </p:pic>
      <p:pic>
        <p:nvPicPr>
          <p:cNvPr id="51" name="50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946349"/>
            <a:ext cx="1500166" cy="1339613"/>
          </a:xfrm>
          <a:prstGeom prst="rect">
            <a:avLst/>
          </a:prstGeom>
        </p:spPr>
      </p:pic>
      <p:pic>
        <p:nvPicPr>
          <p:cNvPr id="52" name="51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446415"/>
            <a:ext cx="1500166" cy="1339613"/>
          </a:xfrm>
          <a:prstGeom prst="rect">
            <a:avLst/>
          </a:prstGeom>
        </p:spPr>
      </p:pic>
      <p:pic>
        <p:nvPicPr>
          <p:cNvPr id="53" name="52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4071948"/>
            <a:ext cx="1500166" cy="1339613"/>
          </a:xfrm>
          <a:prstGeom prst="rect">
            <a:avLst/>
          </a:prstGeom>
        </p:spPr>
      </p:pic>
      <p:pic>
        <p:nvPicPr>
          <p:cNvPr id="54" name="53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803887"/>
            <a:ext cx="1500166" cy="1339613"/>
          </a:xfrm>
          <a:prstGeom prst="rect">
            <a:avLst/>
          </a:prstGeom>
        </p:spPr>
      </p:pic>
      <p:pic>
        <p:nvPicPr>
          <p:cNvPr id="55" name="54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214692"/>
            <a:ext cx="1500166" cy="1339613"/>
          </a:xfrm>
          <a:prstGeom prst="rect">
            <a:avLst/>
          </a:prstGeom>
        </p:spPr>
      </p:pic>
      <p:pic>
        <p:nvPicPr>
          <p:cNvPr id="56" name="55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571726"/>
            <a:ext cx="1500166" cy="1339613"/>
          </a:xfrm>
          <a:prstGeom prst="rect">
            <a:avLst/>
          </a:prstGeom>
        </p:spPr>
      </p:pic>
      <p:pic>
        <p:nvPicPr>
          <p:cNvPr id="57" name="56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428610"/>
            <a:ext cx="1500166" cy="1339613"/>
          </a:xfrm>
          <a:prstGeom prst="rect">
            <a:avLst/>
          </a:prstGeom>
        </p:spPr>
      </p:pic>
      <p:pic>
        <p:nvPicPr>
          <p:cNvPr id="58" name="57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928676"/>
            <a:ext cx="1500166" cy="1339613"/>
          </a:xfrm>
          <a:prstGeom prst="rect">
            <a:avLst/>
          </a:prstGeom>
        </p:spPr>
      </p:pic>
      <p:pic>
        <p:nvPicPr>
          <p:cNvPr id="59" name="58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73309"/>
            <a:ext cx="1500166" cy="1339613"/>
          </a:xfrm>
          <a:prstGeom prst="rect">
            <a:avLst/>
          </a:prstGeom>
        </p:spPr>
      </p:pic>
      <p:pic>
        <p:nvPicPr>
          <p:cNvPr id="60" name="59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143254"/>
            <a:ext cx="1500166" cy="1339613"/>
          </a:xfrm>
          <a:prstGeom prst="rect">
            <a:avLst/>
          </a:prstGeom>
        </p:spPr>
      </p:pic>
      <p:pic>
        <p:nvPicPr>
          <p:cNvPr id="61" name="60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500444"/>
            <a:ext cx="1500166" cy="1339613"/>
          </a:xfrm>
          <a:prstGeom prst="rect">
            <a:avLst/>
          </a:prstGeom>
        </p:spPr>
      </p:pic>
      <p:pic>
        <p:nvPicPr>
          <p:cNvPr id="62" name="61 Imagen" descr="multi-color-flower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803887"/>
            <a:ext cx="1500166" cy="1339613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D2776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712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4564029">
            <a:off x="3576981" y="271973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2300079">
            <a:off x="3522042" y="130750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4915950">
            <a:off x="4362799" y="307692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4307861" y="10217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2300079">
            <a:off x="5165119" y="73599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5879498" y="450248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915950">
            <a:off x="5005741" y="336268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4915950">
            <a:off x="5791559" y="37198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6577378" y="400562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7363196" y="436281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8220451" y="464856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2300079">
            <a:off x="6665316" y="16449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2300079">
            <a:off x="7379695" y="-1212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2300079">
            <a:off x="8236953" y="-40701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9D2776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1703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3315079" y="-2029250"/>
            <a:ext cx="2370969" cy="5857919"/>
          </a:xfrm>
          <a:prstGeom prst="moon">
            <a:avLst>
              <a:gd name="adj" fmla="val 815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386517" y="-1542711"/>
            <a:ext cx="2370969" cy="5857919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386515" y="-899767"/>
            <a:ext cx="2370969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386515" y="-256825"/>
            <a:ext cx="2370969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386517" y="386119"/>
            <a:ext cx="2370966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386516" y="1029060"/>
            <a:ext cx="2370965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9D2776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433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502823" y="-213287"/>
            <a:ext cx="2286016" cy="173936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4281153" y="3415101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851578" y="3541058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755075" y="28621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643331" y="1046416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500457" y="2332301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766293" y="2726960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586933" y="1396836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2130624" y="119594"/>
            <a:ext cx="2286016" cy="173936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B3D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66773" y="1200523"/>
            <a:ext cx="2438400" cy="24384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3200"/>
            </a:gs>
            <a:gs pos="50000">
              <a:srgbClr val="007FFE">
                <a:shade val="67500"/>
                <a:satMod val="115000"/>
              </a:srgbClr>
            </a:gs>
            <a:gs pos="100000">
              <a:srgbClr val="007FFE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3087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9" y="928677"/>
            <a:ext cx="3762380" cy="304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0321">
            <a:off x="1247261" y="-414924"/>
            <a:ext cx="3762380" cy="304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424626">
            <a:off x="2706491" y="-688267"/>
            <a:ext cx="3762380" cy="304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95178">
            <a:off x="3966890" y="-445567"/>
            <a:ext cx="3762380" cy="304800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18890">
            <a:off x="4468548" y="406636"/>
            <a:ext cx="3762380" cy="304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003230">
            <a:off x="4300261" y="2177295"/>
            <a:ext cx="3762380" cy="304800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242573">
            <a:off x="2845415" y="2810821"/>
            <a:ext cx="3762380" cy="304800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02260">
            <a:off x="1230562" y="2236766"/>
            <a:ext cx="3762380" cy="3048000"/>
          </a:xfrm>
          <a:prstGeom prst="rect">
            <a:avLst/>
          </a:prstGeom>
        </p:spPr>
      </p:pic>
      <p:pic>
        <p:nvPicPr>
          <p:cNvPr id="12" name="11 Imagen" descr="cooltext31387725392097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314665">
            <a:off x="6357950" y="3643320"/>
            <a:ext cx="1739683" cy="85079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214478" y="-642960"/>
            <a:ext cx="10858576" cy="6643734"/>
          </a:xfrm>
          <a:prstGeom prst="rect">
            <a:avLst/>
          </a:prstGeom>
          <a:gradFill flip="none" rotWithShape="1">
            <a:gsLst>
              <a:gs pos="47000">
                <a:srgbClr val="00206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247</cp:revision>
  <dcterms:created xsi:type="dcterms:W3CDTF">2019-01-28T22:29:22Z</dcterms:created>
  <dcterms:modified xsi:type="dcterms:W3CDTF">2019-02-02T01:10:26Z</dcterms:modified>
</cp:coreProperties>
</file>